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3" r:id="rId2"/>
    <p:sldId id="274" r:id="rId3"/>
    <p:sldId id="258" r:id="rId4"/>
    <p:sldId id="261" r:id="rId5"/>
    <p:sldId id="263" r:id="rId6"/>
    <p:sldId id="266" r:id="rId7"/>
    <p:sldId id="267" r:id="rId8"/>
    <p:sldId id="268" r:id="rId9"/>
    <p:sldId id="269" r:id="rId10"/>
    <p:sldId id="270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F785B-E436-4E76-BDCB-D0E5B0E94FD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1ADDF-74E2-4567-8643-75B0C6BC8E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43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99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8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3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74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2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5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6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5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8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98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41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2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19562-4B70-4981-A1E5-EACE6829849D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0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gi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wmf"/><Relationship Id="rId10" Type="http://schemas.openxmlformats.org/officeDocument/2006/relationships/image" Target="../media/image12.wmf"/><Relationship Id="rId4" Type="http://schemas.openxmlformats.org/officeDocument/2006/relationships/image" Target="../media/image6.gif"/><Relationship Id="rId9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3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5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5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23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5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9" y="4908622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4964"/>
            <a:ext cx="870957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5" y="4458134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3" y="-81640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8323064" y="1393017"/>
            <a:ext cx="3868936" cy="1579787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3333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  <a:endParaRPr lang="en-US" sz="3333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226539" y="6161505"/>
            <a:ext cx="9980416" cy="696497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33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1966729" y="214292"/>
            <a:ext cx="9584136" cy="723305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333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33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TRƯỜNG SƠN</a:t>
            </a:r>
            <a:endParaRPr lang="en-US" sz="3333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01114" y="1000108"/>
            <a:ext cx="3050103" cy="1857389"/>
            <a:chOff x="5225" y="9335"/>
            <a:chExt cx="2520" cy="1750"/>
          </a:xfrm>
        </p:grpSpPr>
        <p:sp>
          <p:nvSpPr>
            <p:cNvPr id="12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067" dirty="0">
                <a:latin typeface="VNI-Times" pitchFamily="2" charset="0"/>
              </a:endParaRPr>
            </a:p>
          </p:txBody>
        </p:sp>
        <p:pic>
          <p:nvPicPr>
            <p:cNvPr id="13" name="Picture 26" descr="cosmo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5" descr="BOOK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BOOK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3" descr="QUILLPE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5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33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733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6979" tIns="68492" rIns="136979" bIns="68492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533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269685" y="3324237"/>
            <a:ext cx="10937270" cy="2032232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50 :  CHU VI HÌNH TAM GIÁC</a:t>
            </a:r>
          </a:p>
          <a:p>
            <a:pPr algn="ctr"/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GIÁC, HÌNH VUÔNG, HÌNH CHỮ NHẬT (</a:t>
            </a:r>
            <a:r>
              <a:rPr lang="en-US" sz="3333" b="1" kern="1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333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  <a:endParaRPr lang="en-US" sz="333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5D51692C-8FD6-4B7E-AE8A-98A58ADF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id="{13447044-193C-429E-9C1F-F5FF67A1BFD6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C7D6-39A4-466D-B119-71F256F3DD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id="{D65139D3-963F-4658-9EF8-B3C49C9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C1F41-83C2-418F-87FC-3802610C136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3A1F2D-0F29-47A6-935E-3A84ACC2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6E95830-6F1A-4FEE-A137-E8F325D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C22EF77C-7EB9-41EF-BDC3-1826C7A1C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C455122-7DE5-440F-8DC5-7D5AC798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32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12038D-B3C8-4049-8BE3-21365B7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5351FA0-3D38-4659-962C-3EC1953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C98DE8-B4DF-4182-81F4-F9148BF9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0F1B690-B6E5-41C6-8EEF-735C676E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60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D0713C4-41AC-4202-A3AD-161EA73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CE5C205A-817D-4DBE-9213-AC164D56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A7D1CDDC-AFDE-4779-9550-7F1A1FBE4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59D72FA-1A47-416E-A5EE-19AF8A9C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7E91B2B-6074-439F-9546-299A3CC78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id="{42331241-AF37-4047-98B3-99C97C99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1DCFDD-5AE4-42D2-A6FB-A9D99D7A9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563BB229-C1B6-469A-A071-ECA1D1B203BC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9B2469A-F698-43F9-979D-76E001CB5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id="{3A6CF724-1748-4F13-8096-6103D28109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576A542-5A7E-4CD3-9E56-A4F59C704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0481DD3-8424-4B87-961A-D3BB4439D8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3FF9127-0CFD-4634-AF7B-4A1A9E103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0795A46-30D2-42CF-9B3F-2EDFA84C32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9865F59-54CE-4AAA-A8CE-5FA67D74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6B8CDC2D-9067-4091-B855-D7E5D85C1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4562F59-C0BD-4BA3-A64C-98876AA28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CB5CD7DC-6274-465A-B655-E2EAD0943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E3061F55-59B8-45E2-99F5-1CCF1DA8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8C99E96-5B34-4CC9-9456-1E07062E1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C342304-B61B-447D-B10F-854EEB084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7F7235A-FA1F-415D-86E9-CFDA1736A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2C725E-218A-40CC-9A6C-861A5E171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3AC3A3C5-2539-428E-9126-80A708A17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AA125E80-FD61-486E-AD35-4216A3DD7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FBFDD509-2619-4B44-A0C1-F05534AC3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B49F498-14D4-4D37-96CF-7733E7A8896A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0D344C8-210D-4BB7-8490-2EB7BC248AAE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679F1D07-85FC-4BB3-BEDA-A69C440C4EF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DB8847E-798D-4EB7-9EE5-30233A6A042D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id="{A8ECDA0C-EDB5-43A0-867D-5DC189009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9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9182"/>
            <a:ext cx="11955439" cy="674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614270" y="2456597"/>
            <a:ext cx="6963460" cy="14730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8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2192000" cy="7018712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85" y="2273209"/>
            <a:ext cx="3162863" cy="46661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879567" y="724192"/>
            <a:ext cx="5874392" cy="1205936"/>
          </a:xfrm>
          <a:prstGeom prst="rect">
            <a:avLst/>
          </a:prstGeom>
          <a:noFill/>
        </p:spPr>
        <p:txBody>
          <a:bodyPr wrap="square" lIns="76736" tIns="38368" rIns="76736" bIns="38368" rtlCol="0">
            <a:spAutoFit/>
          </a:bodyPr>
          <a:lstStyle/>
          <a:p>
            <a:r>
              <a:rPr lang="en-US" altLang="zh-CN" sz="7333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7333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50842" y="6679668"/>
            <a:ext cx="152207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6" y="3329609"/>
            <a:ext cx="6100550" cy="2582517"/>
          </a:xfrm>
          <a:prstGeom prst="rect">
            <a:avLst/>
          </a:prstGeom>
        </p:spPr>
      </p:pic>
      <p:sp>
        <p:nvSpPr>
          <p:cNvPr id="9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5581714" y="1721804"/>
            <a:ext cx="2975878" cy="1104900"/>
          </a:xfrm>
          <a:prstGeom prst="wedgeRoundRectCallout">
            <a:avLst>
              <a:gd name="adj1" fmla="val 1112"/>
              <a:gd name="adj2" fmla="val 11853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9084562" y="1695581"/>
            <a:ext cx="3007354" cy="1192282"/>
          </a:xfrm>
          <a:prstGeom prst="wedgeRoundRectCallout">
            <a:avLst>
              <a:gd name="adj1" fmla="val 26237"/>
              <a:gd name="adj2" fmla="val 101308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Trường học Toán Pitago – Hướng dẫn Giải toán – Hỏi toán - Học toán lớp  3,4,5,6,7,8,9 - Học toán trên mạng - Học toán online">
            <a:extLst>
              <a:ext uri="{FF2B5EF4-FFF2-40B4-BE49-F238E27FC236}">
                <a16:creationId xmlns:a16="http://schemas.microsoft.com/office/drawing/2014/main" id="{C35431F3-46C0-4608-9A6E-76F945E6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5" y="2143929"/>
            <a:ext cx="4134401" cy="22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51AC28-62C9-4D95-B9ED-5E38BEC7A61B}"/>
              </a:ext>
            </a:extLst>
          </p:cNvPr>
          <p:cNvSpPr txBox="1"/>
          <p:nvPr/>
        </p:nvSpPr>
        <p:spPr>
          <a:xfrm>
            <a:off x="2372349" y="1974480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D219D1-6C85-4859-B186-258143DA288A}"/>
              </a:ext>
            </a:extLst>
          </p:cNvPr>
          <p:cNvSpPr txBox="1"/>
          <p:nvPr/>
        </p:nvSpPr>
        <p:spPr>
          <a:xfrm>
            <a:off x="4258997" y="3008223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AD7EB-916A-44D8-A955-EA9F3F04ED48}"/>
              </a:ext>
            </a:extLst>
          </p:cNvPr>
          <p:cNvSpPr txBox="1"/>
          <p:nvPr/>
        </p:nvSpPr>
        <p:spPr>
          <a:xfrm>
            <a:off x="1933074" y="3591758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B877C3-6A19-4D90-A5A3-669E2981DFA6}"/>
              </a:ext>
            </a:extLst>
          </p:cNvPr>
          <p:cNvSpPr txBox="1"/>
          <p:nvPr/>
        </p:nvSpPr>
        <p:spPr>
          <a:xfrm>
            <a:off x="167731" y="2842045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04332"/>
            <a:ext cx="408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0" y="4514771"/>
            <a:ext cx="5311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ctr">
              <a:buAutoNum type="arabicPlain" startAt="5"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 + 5 + 3 = 16 (cm)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94881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16339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  <p:bldP spid="14" grpId="0"/>
      <p:bldP spid="15" grpId="0"/>
      <p:bldP spid="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251515" y="280816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+ 5  + 5 + 5 = 20 (cm)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x 4 = 20 cm</a:t>
            </a: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9" y="22630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127183" y="2047462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255377" y="5133066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337930" y="3447045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3984787" y="3681952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236" y="6120144"/>
            <a:ext cx="1201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404332"/>
            <a:ext cx="408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43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88D6DDB-0C28-4B4F-939F-C14BB551BA0F}"/>
              </a:ext>
            </a:extLst>
          </p:cNvPr>
          <p:cNvSpPr/>
          <p:nvPr/>
        </p:nvSpPr>
        <p:spPr>
          <a:xfrm>
            <a:off x="821499" y="370002"/>
            <a:ext cx="444352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" y="1346180"/>
            <a:ext cx="1559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包图小白体"/>
                <a:cs typeface="Times New Roman" pitchFamily="18" charset="0"/>
              </a:rPr>
              <a:t>1.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包图小白体"/>
                <a:cs typeface="Times New Roman" pitchFamily="18" charset="0"/>
              </a:rPr>
              <a:t>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包图小白体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38B7-68C1-4060-A64E-92F0EB40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22" y="1326968"/>
            <a:ext cx="9704734" cy="12968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0D05-66C2-4F21-9276-50512847413D}"/>
              </a:ext>
            </a:extLst>
          </p:cNvPr>
          <p:cNvSpPr/>
          <p:nvPr/>
        </p:nvSpPr>
        <p:spPr>
          <a:xfrm>
            <a:off x="6629010" y="2031161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BB2513-4C1E-484A-A501-9EE39CE1D450}"/>
              </a:ext>
            </a:extLst>
          </p:cNvPr>
          <p:cNvSpPr/>
          <p:nvPr/>
        </p:nvSpPr>
        <p:spPr>
          <a:xfrm>
            <a:off x="8128398" y="2047348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8236BD-0427-4FDD-BBA8-5A7699137183}"/>
              </a:ext>
            </a:extLst>
          </p:cNvPr>
          <p:cNvSpPr/>
          <p:nvPr/>
        </p:nvSpPr>
        <p:spPr>
          <a:xfrm>
            <a:off x="9813507" y="2067226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61257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ea typeface="包图小白体"/>
                <a:cs typeface="Times New Roman" pitchFamily="18" charset="0"/>
              </a:rPr>
              <a:t>2. </a:t>
            </a:r>
            <a:r>
              <a:rPr lang="vi-VN" altLang="zh-CN" sz="2800" b="1" dirty="0">
                <a:solidFill>
                  <a:srgbClr val="0000FF"/>
                </a:solidFill>
                <a:latin typeface="Times New Roman" pitchFamily="18" charset="0"/>
                <a:ea typeface="包图小白体"/>
                <a:cs typeface="Times New Roman" pitchFamily="18" charset="0"/>
              </a:rPr>
              <a:t>Tính chu vi hình chữ nhật có: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530295"/>
            <a:ext cx="52773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 vi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 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(6 + 4) x 2 = 20 (m)</a:t>
            </a:r>
          </a:p>
          <a:p>
            <a:pPr algn="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20 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35932" y="3004457"/>
            <a:ext cx="535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008000"/>
                </a:solidFill>
                <a:latin typeface="Times New Roman" pitchFamily="18" charset="0"/>
                <a:ea typeface="包图小白体"/>
                <a:cs typeface="Times New Roman" pitchFamily="18" charset="0"/>
              </a:rPr>
              <a:t>b. Chiều dài 8m, chiều rộng 2m.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043646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008000"/>
                </a:solidFill>
                <a:latin typeface="Times New Roman" pitchFamily="18" charset="0"/>
                <a:ea typeface="包图小白体"/>
                <a:cs typeface="Times New Roman" pitchFamily="18" charset="0"/>
              </a:rPr>
              <a:t>a. Chiều dài 6 cm, chiều rộng 4 cm.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05303" y="3512878"/>
            <a:ext cx="53296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 vi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 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(8 + 2) x 2 = 20 (m)</a:t>
            </a:r>
          </a:p>
          <a:p>
            <a:pPr algn="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20 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04457" y="5473005"/>
            <a:ext cx="52773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 vi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 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(15 + 10) x 2 = 50 (dm)</a:t>
            </a:r>
          </a:p>
          <a:p>
            <a:pPr algn="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50 dm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30583" y="4973293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>
                <a:solidFill>
                  <a:srgbClr val="008000"/>
                </a:solidFill>
                <a:latin typeface="Times New Roman" pitchFamily="18" charset="0"/>
                <a:ea typeface="包图小白体"/>
                <a:cs typeface="Times New Roman" pitchFamily="18" charset="0"/>
              </a:rPr>
              <a:t>c. Chiều dài 15 dm, chiều rộng 10 dm.</a:t>
            </a:r>
          </a:p>
        </p:txBody>
      </p:sp>
    </p:spTree>
    <p:extLst>
      <p:ext uri="{BB962C8B-B14F-4D97-AF65-F5344CB8AC3E}">
        <p14:creationId xmlns:p14="http://schemas.microsoft.com/office/powerpoint/2010/main" val="14784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4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6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" grpId="0" animBg="1"/>
      <p:bldP spid="13" grpId="0" animBg="1"/>
      <p:bldP spid="14" grpId="0" animBg="1"/>
      <p:bldP spid="8" grpId="0"/>
      <p:bldP spid="9" grpId="0"/>
      <p:bldP spid="11" grpId="0"/>
      <p:bldP spid="12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765" y="1397726"/>
            <a:ext cx="5865235" cy="3592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4D727-13D2-4ABA-AE82-7EC7A0D61E0B}"/>
              </a:ext>
            </a:extLst>
          </p:cNvPr>
          <p:cNvSpPr txBox="1"/>
          <p:nvPr/>
        </p:nvSpPr>
        <p:spPr>
          <a:xfrm>
            <a:off x="0" y="1339272"/>
            <a:ext cx="6087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8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3. Đố em biết, Nam cần dùng bao nhiêu que tính để xếp thành một hình vuông có cạnh gồm 3 que tính như hình vẽ bên?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7F0F-E5AB-463E-836B-A352908A4A4D}"/>
              </a:ext>
            </a:extLst>
          </p:cNvPr>
          <p:cNvSpPr txBox="1"/>
          <p:nvPr/>
        </p:nvSpPr>
        <p:spPr>
          <a:xfrm>
            <a:off x="352698" y="4795897"/>
            <a:ext cx="113646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gồm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3 que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4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que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Nam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 x 4 = 12 (que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 algn="r"/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12 que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endParaRPr lang="en-US" sz="3200" b="1" i="0" dirty="0">
              <a:solidFill>
                <a:srgbClr val="0000FF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337654" y="2245846"/>
            <a:ext cx="7461194" cy="2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62DFD1-D800-46E7-A759-B4B0C3E94806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4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8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598</Words>
  <Application>Microsoft Office PowerPoint</Application>
  <PresentationFormat>Widescreen</PresentationFormat>
  <Paragraphs>138</Paragraphs>
  <Slides>11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inpin heiti</vt:lpstr>
      <vt:lpstr>.VnHelvetInsH</vt:lpstr>
      <vt:lpstr>.VnTime</vt:lpstr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Bùi Minh Hiếu</cp:lastModifiedBy>
  <cp:revision>17</cp:revision>
  <dcterms:created xsi:type="dcterms:W3CDTF">2024-01-30T09:23:58Z</dcterms:created>
  <dcterms:modified xsi:type="dcterms:W3CDTF">2025-02-21T15:34:04Z</dcterms:modified>
</cp:coreProperties>
</file>