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64" d="100"/>
          <a:sy n="64"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17/2/2025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17/02/2025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384721"/>
          </a:xfrm>
          <a:prstGeom prst="rect">
            <a:avLst/>
          </a:prstGeom>
          <a:noFill/>
        </p:spPr>
        <p:txBody>
          <a:bodyPr wrap="square" rtlCol="0">
            <a:spAutoFit/>
          </a:bodyPr>
          <a:lstStyle/>
          <a:p>
            <a:pPr algn="just"/>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479685" y="2111829"/>
            <a:ext cx="11302584"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en-US" sz="3600" b="1" dirty="0" err="1">
                <a:solidFill>
                  <a:srgbClr val="000000"/>
                </a:solidFill>
                <a:latin typeface="Cambria" panose="02040503050406030204" pitchFamily="18" charset="0"/>
                <a:ea typeface="Cambria" panose="02040503050406030204" pitchFamily="18" charset="0"/>
              </a:rPr>
              <a:t>Tuy</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en-US" sz="3600" b="1" i="0" dirty="0" err="1">
                <a:solidFill>
                  <a:srgbClr val="000000"/>
                </a:solidFill>
                <a:effectLst/>
                <a:latin typeface="Cambria" panose="02040503050406030204" pitchFamily="18" charset="0"/>
                <a:ea typeface="Cambria" panose="02040503050406030204" pitchFamily="18" charset="0"/>
              </a:rPr>
              <a:t>nh</a:t>
            </a:r>
            <a:r>
              <a:rPr lang="vi-VN" sz="3600" b="1" i="0" dirty="0">
                <a:solidFill>
                  <a:srgbClr val="000000"/>
                </a:solidFill>
                <a:effectLst/>
                <a:latin typeface="Cambria" panose="02040503050406030204" pitchFamily="18" charset="0"/>
                <a:ea typeface="Cambria" panose="02040503050406030204" pitchFamily="18" charset="0"/>
              </a:rPr>
              <a:t>ư</a:t>
            </a:r>
            <a:r>
              <a:rPr lang="en-US" sz="3600" b="1" i="0" dirty="0">
                <a:solidFill>
                  <a:srgbClr val="000000"/>
                </a:solidFill>
                <a:effectLst/>
                <a:latin typeface="Cambria" panose="02040503050406030204" pitchFamily="18" charset="0"/>
                <a:ea typeface="Cambria" panose="02040503050406030204" pitchFamily="18" charset="0"/>
              </a:rPr>
              <a:t>ng</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034142" y="1932283"/>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034142" y="3278569"/>
            <a:ext cx="967074"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558277" y="2852125"/>
            <a:ext cx="1804267" cy="1232883"/>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737519" y="426304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517679" y="4896780"/>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1517</TotalTime>
  <Words>732</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Administrator</cp:lastModifiedBy>
  <cp:revision>57</cp:revision>
  <dcterms:created xsi:type="dcterms:W3CDTF">2024-06-03T14:24:44Z</dcterms:created>
  <dcterms:modified xsi:type="dcterms:W3CDTF">2025-02-17T09:18:00Z</dcterms:modified>
</cp:coreProperties>
</file>