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88" r:id="rId2"/>
    <p:sldId id="291" r:id="rId3"/>
    <p:sldId id="256" r:id="rId4"/>
    <p:sldId id="325" r:id="rId5"/>
    <p:sldId id="265" r:id="rId6"/>
    <p:sldId id="326" r:id="rId7"/>
    <p:sldId id="327" r:id="rId8"/>
    <p:sldId id="328" r:id="rId9"/>
    <p:sldId id="290" r:id="rId10"/>
    <p:sldId id="329" r:id="rId11"/>
    <p:sldId id="277" r:id="rId12"/>
    <p:sldId id="333" r:id="rId13"/>
    <p:sldId id="263" r:id="rId14"/>
    <p:sldId id="330" r:id="rId15"/>
    <p:sldId id="332" r:id="rId16"/>
    <p:sldId id="348" r:id="rId17"/>
    <p:sldId id="349" r:id="rId18"/>
    <p:sldId id="350" r:id="rId19"/>
    <p:sldId id="351" r:id="rId20"/>
  </p:sldIdLst>
  <p:sldSz cx="9144000" cy="5143500" type="screen16x9"/>
  <p:notesSz cx="6858000" cy="9144000"/>
  <p:custDataLst>
    <p:tags r:id="rId2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99566"/>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660"/>
  </p:normalViewPr>
  <p:slideViewPr>
    <p:cSldViewPr snapToGrid="0">
      <p:cViewPr varScale="1">
        <p:scale>
          <a:sx n="92" d="100"/>
          <a:sy n="92" d="100"/>
        </p:scale>
        <p:origin x="696" y="7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2025/2/21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4.xml"/><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3.png"/><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1.xml"/><Relationship Id="rId25" Type="http://schemas.openxmlformats.org/officeDocument/2006/relationships/slide" Target="slide10.xml"/><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slide" Target="slide6.xml"/><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image" Target="../media/image25.png"/><Relationship Id="rId5" Type="http://schemas.openxmlformats.org/officeDocument/2006/relationships/image" Target="../media/image9.emf"/><Relationship Id="rId15" Type="http://schemas.openxmlformats.org/officeDocument/2006/relationships/slide" Target="slide13.xml"/><Relationship Id="rId23" Type="http://schemas.openxmlformats.org/officeDocument/2006/relationships/slide" Target="slide8.xml"/><Relationship Id="rId28" Type="http://schemas.openxmlformats.org/officeDocument/2006/relationships/image" Target="../media/image27.png"/><Relationship Id="rId10" Type="http://schemas.openxmlformats.org/officeDocument/2006/relationships/image" Target="../media/image17.png"/><Relationship Id="rId19" Type="http://schemas.openxmlformats.org/officeDocument/2006/relationships/slide" Target="slide15.xml"/><Relationship Id="rId31" Type="http://schemas.openxmlformats.org/officeDocument/2006/relationships/image" Target="../media/image29.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4.png"/><Relationship Id="rId27" Type="http://schemas.openxmlformats.org/officeDocument/2006/relationships/slide" Target="slide7.xml"/><Relationship Id="rId30"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pic>
        <p:nvPicPr>
          <p:cNvPr id="12" name="Picture 11">
            <a:extLst>
              <a:ext uri="{FF2B5EF4-FFF2-40B4-BE49-F238E27FC236}">
                <a16:creationId xmlns:a16="http://schemas.microsoft.com/office/drawing/2014/main" id="{F865ABF1-A4C3-44A6-8F22-C40051A916F2}"/>
              </a:ext>
            </a:extLst>
          </p:cNvPr>
          <p:cNvPicPr>
            <a:picLocks noChangeAspect="1"/>
          </p:cNvPicPr>
          <p:nvPr/>
        </p:nvPicPr>
        <p:blipFill>
          <a:blip r:embed="rId4"/>
          <a:stretch>
            <a:fillRect/>
          </a:stretch>
        </p:blipFill>
        <p:spPr>
          <a:xfrm>
            <a:off x="6658334" y="3109720"/>
            <a:ext cx="506012" cy="36579"/>
          </a:xfrm>
          <a:prstGeom prst="rect">
            <a:avLst/>
          </a:prstGeom>
        </p:spPr>
      </p:pic>
      <p:cxnSp>
        <p:nvCxnSpPr>
          <p:cNvPr id="13" name="Straight Connector 12">
            <a:extLst>
              <a:ext uri="{FF2B5EF4-FFF2-40B4-BE49-F238E27FC236}">
                <a16:creationId xmlns:a16="http://schemas.microsoft.com/office/drawing/2014/main" id="{3EEDBBC2-31DE-4462-BBA7-502713F02AD5}"/>
              </a:ext>
            </a:extLst>
          </p:cNvPr>
          <p:cNvCxnSpPr>
            <a:cxnSpLocks/>
          </p:cNvCxnSpPr>
          <p:nvPr/>
        </p:nvCxnSpPr>
        <p:spPr>
          <a:xfrm>
            <a:off x="3888024" y="3393183"/>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CA44DC-DD5F-4B85-91A3-CC0933D5C5F6}"/>
              </a:ext>
            </a:extLst>
          </p:cNvPr>
          <p:cNvCxnSpPr>
            <a:cxnSpLocks/>
          </p:cNvCxnSpPr>
          <p:nvPr/>
        </p:nvCxnSpPr>
        <p:spPr>
          <a:xfrm>
            <a:off x="5490708" y="366750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a16="http://schemas.microsoft.com/office/drawing/2014/main" id="{39396A8B-1BE0-4FA5-A41B-ECA77FB685F3}"/>
              </a:ext>
            </a:extLst>
          </p:cNvPr>
          <p:cNvSpPr txBox="1"/>
          <p:nvPr/>
        </p:nvSpPr>
        <p:spPr>
          <a:xfrm>
            <a:off x="1270413" y="458482"/>
            <a:ext cx="4636770" cy="4455066"/>
          </a:xfrm>
          <a:prstGeom prst="rect">
            <a:avLst/>
          </a:prstGeom>
          <a:noFill/>
        </p:spPr>
        <p:txBody>
          <a:bodyPr wrap="square">
            <a:spAutoFit/>
          </a:bodyPr>
          <a:lstStyle/>
          <a:p>
            <a:r>
              <a:rPr lang="vi-VN" dirty="0"/>
              <a:t>Khủng long là loài sinh vật thường sống bầy đàn ở các vùng đất khô. Trong suy nghĩ của nhiều người, khủng long là loài sinh vật khổng lỗ.  Nhưng trên thực tế, có loài khủng long chỉ bằng một chú chó nhỏ.  Khùng dài thường ăn thịt, cũng có một số loài ăn cỏ. </a:t>
            </a:r>
            <a:endParaRPr lang="en-US" dirty="0"/>
          </a:p>
          <a:p>
            <a:endParaRPr lang="en-US" dirty="0"/>
          </a:p>
          <a:p>
            <a:endParaRPr lang="en-US" dirty="0"/>
          </a:p>
          <a:p>
            <a:endParaRPr lang="vi-VN" dirty="0"/>
          </a:p>
          <a:p>
            <a:r>
              <a:rPr lang="vi-VN" dirty="0"/>
              <a:t> Chân 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28676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 action="ppaction://noaction"/>
          </p:cNvPr>
          <p:cNvPicPr>
            <a:picLocks noChangeAspect="1"/>
          </p:cNvPicPr>
          <p:nvPr/>
        </p:nvPicPr>
        <p:blipFill>
          <a:blip r:embed="rId21"/>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20" name="Picture 19">
            <a:hlinkClick r:id="rId23" action="ppaction://hlinksldjump"/>
          </p:cNvPr>
          <p:cNvPicPr>
            <a:picLocks noChangeAspect="1"/>
          </p:cNvPicPr>
          <p:nvPr/>
        </p:nvPicPr>
        <p:blipFill>
          <a:blip r:embed="rId24"/>
          <a:stretch>
            <a:fillRect/>
          </a:stretch>
        </p:blipFill>
        <p:spPr>
          <a:xfrm>
            <a:off x="6914427" y="3879631"/>
            <a:ext cx="1902901" cy="763352"/>
          </a:xfrm>
          <a:prstGeom prst="rect">
            <a:avLst/>
          </a:prstGeom>
          <a:effectLst/>
        </p:spPr>
      </p:pic>
      <p:pic>
        <p:nvPicPr>
          <p:cNvPr id="21" name="Picture 20">
            <a:hlinkClick r:id="rId25" action="ppaction://hlinksldjump"/>
          </p:cNvPr>
          <p:cNvPicPr>
            <a:picLocks noChangeAspect="1"/>
          </p:cNvPicPr>
          <p:nvPr/>
        </p:nvPicPr>
        <p:blipFill>
          <a:blip r:embed="rId26"/>
          <a:stretch>
            <a:fillRect/>
          </a:stretch>
        </p:blipFill>
        <p:spPr>
          <a:xfrm>
            <a:off x="6914427" y="3879631"/>
            <a:ext cx="1902901" cy="763352"/>
          </a:xfrm>
          <a:prstGeom prst="rect">
            <a:avLst/>
          </a:prstGeom>
          <a:effectLst/>
        </p:spPr>
      </p:pic>
      <p:pic>
        <p:nvPicPr>
          <p:cNvPr id="22" name="Picture 21">
            <a:hlinkClick r:id="rId27" action="ppaction://hlinksldjump"/>
          </p:cNvPr>
          <p:cNvPicPr>
            <a:picLocks noChangeAspect="1"/>
          </p:cNvPicPr>
          <p:nvPr/>
        </p:nvPicPr>
        <p:blipFill>
          <a:blip r:embed="rId28"/>
          <a:stretch>
            <a:fillRect/>
          </a:stretch>
        </p:blipFill>
        <p:spPr>
          <a:xfrm>
            <a:off x="6914427" y="3879631"/>
            <a:ext cx="1902901" cy="763352"/>
          </a:xfrm>
          <a:prstGeom prst="rect">
            <a:avLst/>
          </a:prstGeom>
          <a:effectLst/>
        </p:spPr>
      </p:pic>
      <p:pic>
        <p:nvPicPr>
          <p:cNvPr id="25" name="Picture 24">
            <a:hlinkClick r:id="rId29" action="ppaction://hlinksldjump"/>
          </p:cNvPr>
          <p:cNvPicPr>
            <a:picLocks noChangeAspect="1"/>
          </p:cNvPicPr>
          <p:nvPr/>
        </p:nvPicPr>
        <p:blipFill>
          <a:blip r:embed="rId30"/>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1"/>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a16="http://schemas.microsoft.com/office/drawing/2014/main"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440</TotalTime>
  <Words>893</Words>
  <Application>Microsoft Office PowerPoint</Application>
  <PresentationFormat>On-screen Show (16:9)</PresentationFormat>
  <Paragraphs>95</Paragraphs>
  <Slides>19</Slides>
  <Notes>11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微软雅黑</vt:lpstr>
      <vt:lpstr>宋体</vt:lpstr>
      <vt:lpstr>微软雅黑 Light</vt:lpstr>
      <vt:lpstr>Arial</vt:lpstr>
      <vt:lpstr>Arial-Rounded</vt:lpstr>
      <vt:lpstr>Calibri</vt:lpstr>
      <vt:lpstr>Calibri Light</vt:lpstr>
      <vt:lpstr>等线</vt:lpstr>
      <vt:lpstr>等线 Light</vt:lpstr>
      <vt:lpstr>Tahoma</vt:lpstr>
      <vt:lpstr>Times New Roman</vt:lpstr>
      <vt:lpstr>方正卡通简体</vt:lpstr>
      <vt:lpstr>方正少儿_GBK</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DELL</cp:lastModifiedBy>
  <cp:revision>145</cp:revision>
  <dcterms:created xsi:type="dcterms:W3CDTF">2017-03-04T06:55:50Z</dcterms:created>
  <dcterms:modified xsi:type="dcterms:W3CDTF">2025-02-21T14:51:31Z</dcterms:modified>
</cp:coreProperties>
</file>