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 id="2147483700" r:id="rId3"/>
    <p:sldMasterId id="2147483728" r:id="rId4"/>
  </p:sldMasterIdLst>
  <p:notesMasterIdLst>
    <p:notesMasterId r:id="rId17"/>
  </p:notesMasterIdLst>
  <p:sldIdLst>
    <p:sldId id="311" r:id="rId5"/>
    <p:sldId id="257" r:id="rId6"/>
    <p:sldId id="367" r:id="rId7"/>
    <p:sldId id="421" r:id="rId8"/>
    <p:sldId id="473" r:id="rId9"/>
    <p:sldId id="422" r:id="rId10"/>
    <p:sldId id="525" r:id="rId11"/>
    <p:sldId id="585" r:id="rId12"/>
    <p:sldId id="583" r:id="rId13"/>
    <p:sldId id="587" r:id="rId14"/>
    <p:sldId id="595" r:id="rId15"/>
    <p:sldId id="600" r:id="rId16"/>
  </p:sldIdLst>
  <p:sldSz cx="9144000" cy="5143500" type="screen16x9"/>
  <p:notesSz cx="6858000" cy="9144000"/>
  <p:embeddedFontLst>
    <p:embeddedFont>
      <p:font typeface="UVN Banh Mi" panose="020B0604020202020204" charset="0"/>
      <p:regular r:id="rId18"/>
    </p:embeddedFont>
    <p:embeddedFont>
      <p:font typeface="Dongle" panose="020B0604020202020204" charset="-127"/>
      <p:regular r:id="rId19"/>
    </p:embeddedFont>
    <p:embeddedFont>
      <p:font typeface="Tahoma" panose="020B0604030504040204" pitchFamily="34" charset="0"/>
      <p:regular r:id="rId20"/>
      <p:bold r:id="rId21"/>
    </p:embeddedFont>
    <p:embeddedFont>
      <p:font typeface="Cambria" panose="02040503050406030204" pitchFamily="18" charset="0"/>
      <p:regular r:id="rId22"/>
      <p:bold r:id="rId23"/>
      <p:italic r:id="rId24"/>
      <p:boldItalic r:id="rId25"/>
    </p:embeddedFont>
    <p:embeddedFont>
      <p:font typeface="Roboto Condensed Light" panose="02000000000000000000" pitchFamily="2" charset="0"/>
      <p:regular r:id="rId26"/>
      <p:italic r:id="rId27"/>
    </p:embeddedFont>
    <p:embeddedFont>
      <p:font typeface="Nunito Light" panose="020B0604020202020204" charset="0"/>
      <p:regular r:id="rId28"/>
      <p:italic r:id="rId29"/>
    </p:embeddedFont>
    <p:embeddedFont>
      <p:font typeface="DM Sans" panose="020B0604020202020204" charset="0"/>
      <p:regular r:id="rId30"/>
    </p:embeddedFont>
    <p:embeddedFont>
      <p:font typeface="Nunito" panose="020B0604020202020204" charset="0"/>
      <p:regular r:id="rId31"/>
    </p:embeddedFont>
    <p:embeddedFont>
      <p:font typeface="Abril Fatface" panose="020B0604020202020204" charset="0"/>
      <p:regular r:id="rId32"/>
    </p:embeddedFont>
    <p:embeddedFont>
      <p:font typeface="Epilogue Medium" panose="020B0604020202020204" charset="0"/>
      <p:bold r:id="rId33"/>
      <p:boldItalic r:id="rId34"/>
    </p:embeddedFont>
    <p:embeddedFont>
      <p:font typeface="Spicy Rice" panose="020B0604020202020204" charset="0"/>
      <p:bold r:id="rId35"/>
      <p:boldItalic r:id="rId36"/>
    </p:embeddedFont>
    <p:embeddedFont>
      <p:font typeface="Poppins" panose="020B0604020202020204" charset="0"/>
      <p:regular r:id="rId37"/>
    </p:embeddedFont>
    <p:embeddedFont>
      <p:font typeface="Bebas Neue" panose="020B0604020202020204" charset="0"/>
      <p:regular r:id="rId38"/>
    </p:embeddedFont>
    <p:embeddedFont>
      <p:font typeface="Homemade Apple" panose="020B0604020202020204" charset="0"/>
      <p:bold r:id="rId39"/>
      <p:boldItalic r:id="rId40"/>
    </p:embeddedFont>
    <p:embeddedFont>
      <p:font typeface="Calibri" panose="020F0502020204030204" pitchFamily="34" charset="0"/>
      <p:regular r:id="rId41"/>
      <p:bold r:id="rId42"/>
      <p:italic r:id="rId43"/>
      <p:boldItalic r:id="rId44"/>
    </p:embeddedFont>
    <p:embeddedFont>
      <p:font typeface="PT Sans" panose="020B0604020202020204" charset="0"/>
      <p:regular r:id="rId45"/>
    </p:embeddedFont>
    <p:embeddedFont>
      <p:font typeface="Questrial" panose="020B0604020202020204" charset="0"/>
      <p:regular r:id="rId46"/>
    </p:embeddedFont>
    <p:embeddedFont>
      <p:font typeface="Gaegu"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F2CE"/>
    <a:srgbClr val="35A295"/>
    <a:srgbClr val="7BC4A0"/>
    <a:srgbClr val="75C5F0"/>
    <a:srgbClr val="E76F51"/>
    <a:srgbClr val="E9C46A"/>
    <a:srgbClr val="F4A261"/>
    <a:srgbClr val="264653"/>
    <a:srgbClr val="FFFD25"/>
    <a:srgbClr val="F4A3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font" Target="fonts/font30.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2.fntdata"/><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font" Target="fonts/font31.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font" Target="fonts/font29.fntdata"/><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b662e0629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b662e0629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hyperlink" Target="https://twitter.com/SlidesManiaSM/"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s://www.instagram.com/slidesmania/" TargetMode="Externa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24475" y="922450"/>
            <a:ext cx="5495100" cy="2355600"/>
          </a:xfrm>
          <a:prstGeom prst="rect">
            <a:avLst/>
          </a:prstGeom>
        </p:spPr>
        <p:txBody>
          <a:bodyPr spcFirstLastPara="1" wrap="square" lIns="91425" tIns="91425" rIns="91425" bIns="91425" anchor="ctr" anchorCtr="0">
            <a:normAutofit/>
          </a:bodyPr>
          <a:lstStyle>
            <a:lvl1pPr lvl="0" algn="ctr">
              <a:lnSpc>
                <a:spcPct val="6000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1730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Sarala"/>
              <a:buNone/>
              <a:defRPr sz="16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73625" y="3049157"/>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7879660" y="0"/>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149652" y="3265650"/>
            <a:ext cx="1994293" cy="1877798"/>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49697" y="-77400"/>
            <a:ext cx="1679697" cy="3343055"/>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470317" y="3108515"/>
            <a:ext cx="1123434" cy="1393873"/>
            <a:chOff x="2197575" y="2352900"/>
            <a:chExt cx="828125" cy="1027475"/>
          </a:xfrm>
        </p:grpSpPr>
        <p:sp>
          <p:nvSpPr>
            <p:cNvPr id="19" name="Google Shape;19;p2"/>
            <p:cNvSpPr/>
            <p:nvPr/>
          </p:nvSpPr>
          <p:spPr>
            <a:xfrm>
              <a:off x="2227600" y="2376300"/>
              <a:ext cx="534575" cy="269175"/>
            </a:xfrm>
            <a:custGeom>
              <a:avLst/>
              <a:gdLst/>
              <a:ahLst/>
              <a:cxnLst/>
              <a:rect l="l" t="t" r="r" b="b"/>
              <a:pathLst>
                <a:path w="21383" h="10767" extrusionOk="0">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04250" y="2352900"/>
              <a:ext cx="496200" cy="286125"/>
            </a:xfrm>
            <a:custGeom>
              <a:avLst/>
              <a:gdLst/>
              <a:ahLst/>
              <a:cxnLst/>
              <a:rect l="l" t="t" r="r" b="b"/>
              <a:pathLst>
                <a:path w="19848" h="11445" extrusionOk="0">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197575" y="2634825"/>
              <a:ext cx="290225" cy="744725"/>
            </a:xfrm>
            <a:custGeom>
              <a:avLst/>
              <a:gdLst/>
              <a:ahLst/>
              <a:cxnLst/>
              <a:rect l="l" t="t" r="r" b="b"/>
              <a:pathLst>
                <a:path w="11609" h="29789" extrusionOk="0">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260125" y="2613150"/>
              <a:ext cx="288550" cy="767225"/>
            </a:xfrm>
            <a:custGeom>
              <a:avLst/>
              <a:gdLst/>
              <a:ahLst/>
              <a:cxnLst/>
              <a:rect l="l" t="t" r="r" b="b"/>
              <a:pathLst>
                <a:path w="11542" h="30689" extrusionOk="0">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26825" y="2381400"/>
              <a:ext cx="698875" cy="970625"/>
            </a:xfrm>
            <a:custGeom>
              <a:avLst/>
              <a:gdLst/>
              <a:ahLst/>
              <a:cxnLst/>
              <a:rect l="l" t="t" r="r" b="b"/>
              <a:pathLst>
                <a:path w="27955" h="38825" extrusionOk="0">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96200" y="2942100"/>
              <a:ext cx="44225" cy="40950"/>
            </a:xfrm>
            <a:custGeom>
              <a:avLst/>
              <a:gdLst/>
              <a:ahLst/>
              <a:cxnLst/>
              <a:rect l="l" t="t" r="r" b="b"/>
              <a:pathLst>
                <a:path w="1769" h="1638" extrusionOk="0">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78000" y="2860600"/>
              <a:ext cx="43375" cy="41325"/>
            </a:xfrm>
            <a:custGeom>
              <a:avLst/>
              <a:gdLst/>
              <a:ahLst/>
              <a:cxnLst/>
              <a:rect l="l" t="t" r="r" b="b"/>
              <a:pathLst>
                <a:path w="1735" h="1653" extrusionOk="0">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95425" y="2959550"/>
              <a:ext cx="66750" cy="32700"/>
            </a:xfrm>
            <a:custGeom>
              <a:avLst/>
              <a:gdLst/>
              <a:ahLst/>
              <a:cxnLst/>
              <a:rect l="l" t="t" r="r" b="b"/>
              <a:pathLst>
                <a:path w="2670" h="1308" extrusionOk="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64575" y="2918650"/>
              <a:ext cx="110100" cy="72300"/>
            </a:xfrm>
            <a:custGeom>
              <a:avLst/>
              <a:gdLst/>
              <a:ahLst/>
              <a:cxnLst/>
              <a:rect l="l" t="t" r="r" b="b"/>
              <a:pathLst>
                <a:path w="4404" h="2892" extrusionOk="0">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572850" y="2997600"/>
              <a:ext cx="91750" cy="91750"/>
            </a:xfrm>
            <a:custGeom>
              <a:avLst/>
              <a:gdLst/>
              <a:ahLst/>
              <a:cxnLst/>
              <a:rect l="l" t="t" r="r" b="b"/>
              <a:pathLst>
                <a:path w="3670" h="3670" extrusionOk="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07175" y="2895850"/>
              <a:ext cx="91750" cy="91750"/>
            </a:xfrm>
            <a:custGeom>
              <a:avLst/>
              <a:gdLst/>
              <a:ahLst/>
              <a:cxnLst/>
              <a:rect l="l" t="t" r="r" b="b"/>
              <a:pathLst>
                <a:path w="3670" h="3670" extrusionOk="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7436397" y="37102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73200" y="1881710"/>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1950" y="34967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9125" y="2050208"/>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30075" y="11044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2"/>
          <p:cNvGrpSpPr/>
          <p:nvPr/>
        </p:nvGrpSpPr>
        <p:grpSpPr>
          <a:xfrm>
            <a:off x="7996105" y="287330"/>
            <a:ext cx="875394" cy="1608910"/>
            <a:chOff x="4773575" y="1104625"/>
            <a:chExt cx="785600" cy="1443875"/>
          </a:xfrm>
        </p:grpSpPr>
        <p:sp>
          <p:nvSpPr>
            <p:cNvPr id="36" name="Google Shape;36;p2"/>
            <p:cNvSpPr/>
            <p:nvPr/>
          </p:nvSpPr>
          <p:spPr>
            <a:xfrm>
              <a:off x="4803600" y="2410500"/>
              <a:ext cx="168475" cy="138000"/>
            </a:xfrm>
            <a:custGeom>
              <a:avLst/>
              <a:gdLst/>
              <a:ahLst/>
              <a:cxnLst/>
              <a:rect l="l" t="t" r="r" b="b"/>
              <a:pathLst>
                <a:path w="6739" h="5520" extrusionOk="0">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074625" y="1104625"/>
              <a:ext cx="484550" cy="326875"/>
            </a:xfrm>
            <a:custGeom>
              <a:avLst/>
              <a:gdLst/>
              <a:ahLst/>
              <a:cxnLst/>
              <a:rect l="l" t="t" r="r" b="b"/>
              <a:pathLst>
                <a:path w="19382" h="13075" extrusionOk="0">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055450" y="1288850"/>
              <a:ext cx="451175" cy="194350"/>
            </a:xfrm>
            <a:custGeom>
              <a:avLst/>
              <a:gdLst/>
              <a:ahLst/>
              <a:cxnLst/>
              <a:rect l="l" t="t" r="r" b="b"/>
              <a:pathLst>
                <a:path w="18047" h="7774" extrusionOk="0">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033775" y="1334725"/>
              <a:ext cx="456175" cy="204350"/>
            </a:xfrm>
            <a:custGeom>
              <a:avLst/>
              <a:gdLst/>
              <a:ahLst/>
              <a:cxnLst/>
              <a:rect l="l" t="t" r="r" b="b"/>
              <a:pathLst>
                <a:path w="18247" h="8174" extrusionOk="0">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776925" y="1393100"/>
              <a:ext cx="692175" cy="914025"/>
            </a:xfrm>
            <a:custGeom>
              <a:avLst/>
              <a:gdLst/>
              <a:ahLst/>
              <a:cxnLst/>
              <a:rect l="l" t="t" r="r" b="b"/>
              <a:pathLst>
                <a:path w="27687" h="36561" extrusionOk="0">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73575" y="2129825"/>
              <a:ext cx="394475" cy="342400"/>
            </a:xfrm>
            <a:custGeom>
              <a:avLst/>
              <a:gdLst/>
              <a:ahLst/>
              <a:cxnLst/>
              <a:rect l="l" t="t" r="r" b="b"/>
              <a:pathLst>
                <a:path w="15779" h="13696" extrusionOk="0">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21650" y="1579550"/>
              <a:ext cx="242975" cy="587625"/>
            </a:xfrm>
            <a:custGeom>
              <a:avLst/>
              <a:gdLst/>
              <a:ahLst/>
              <a:cxnLst/>
              <a:rect l="l" t="t" r="r" b="b"/>
              <a:pathLst>
                <a:path w="9719" h="23505" extrusionOk="0">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88925" y="1482450"/>
              <a:ext cx="244100" cy="614850"/>
            </a:xfrm>
            <a:custGeom>
              <a:avLst/>
              <a:gdLst/>
              <a:ahLst/>
              <a:cxnLst/>
              <a:rect l="l" t="t" r="r" b="b"/>
              <a:pathLst>
                <a:path w="9764" h="24594" extrusionOk="0">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96650" y="1539125"/>
              <a:ext cx="255625" cy="613775"/>
            </a:xfrm>
            <a:custGeom>
              <a:avLst/>
              <a:gdLst/>
              <a:ahLst/>
              <a:cxnLst/>
              <a:rect l="l" t="t" r="r" b="b"/>
              <a:pathLst>
                <a:path w="10225" h="24551" extrusionOk="0">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051275" y="1329650"/>
              <a:ext cx="444500" cy="158550"/>
            </a:xfrm>
            <a:custGeom>
              <a:avLst/>
              <a:gdLst/>
              <a:ahLst/>
              <a:cxnLst/>
              <a:rect l="l" t="t" r="r" b="b"/>
              <a:pathLst>
                <a:path w="17780" h="6342" extrusionOk="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s">
  <p:cSld name="CUSTOM_3">
    <p:bg>
      <p:bgPr>
        <a:blipFill>
          <a:blip r:embed="rId2"/>
          <a:stretch>
            <a:fillRect/>
          </a:stretch>
        </a:blipFill>
        <a:effectLst/>
      </p:bgPr>
    </p:bg>
    <p:spTree>
      <p:nvGrpSpPr>
        <p:cNvPr id="1" name="Shape 2480"/>
        <p:cNvGrpSpPr/>
        <p:nvPr/>
      </p:nvGrpSpPr>
      <p:grpSpPr>
        <a:xfrm>
          <a:off x="0" y="0"/>
          <a:ext cx="0" cy="0"/>
          <a:chOff x="0" y="0"/>
          <a:chExt cx="0" cy="0"/>
        </a:xfrm>
      </p:grpSpPr>
      <p:sp>
        <p:nvSpPr>
          <p:cNvPr id="2481" name="Google Shape;2481;p26"/>
          <p:cNvSpPr txBox="1">
            <a:spLocks noGrp="1"/>
          </p:cNvSpPr>
          <p:nvPr>
            <p:ph type="title"/>
          </p:nvPr>
        </p:nvSpPr>
        <p:spPr>
          <a:xfrm>
            <a:off x="2424600" y="554837"/>
            <a:ext cx="4294800" cy="873000"/>
          </a:xfrm>
          <a:prstGeom prst="rect">
            <a:avLst/>
          </a:prstGeom>
          <a:effectLst>
            <a:outerShdw dist="47625" dir="5280000" algn="bl" rotWithShape="0">
              <a:srgbClr val="000000">
                <a:alpha val="39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2" name="Google Shape;2482;p26"/>
          <p:cNvSpPr txBox="1">
            <a:spLocks noGrp="1"/>
          </p:cNvSpPr>
          <p:nvPr>
            <p:ph type="subTitle" idx="1"/>
          </p:nvPr>
        </p:nvSpPr>
        <p:spPr>
          <a:xfrm>
            <a:off x="2854650" y="1585550"/>
            <a:ext cx="34347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3" name="Google Shape;2483;p26"/>
          <p:cNvSpPr txBox="1"/>
          <p:nvPr/>
        </p:nvSpPr>
        <p:spPr>
          <a:xfrm>
            <a:off x="1765050" y="3411050"/>
            <a:ext cx="5613900" cy="54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GB">
                <a:solidFill>
                  <a:schemeClr val="lt1"/>
                </a:solidFill>
                <a:latin typeface="Nunito"/>
                <a:ea typeface="Nunito"/>
                <a:cs typeface="Nunito"/>
                <a:sym typeface="Nunito"/>
              </a:rPr>
              <a:t>CREDITS: This presentation template was created by </a:t>
            </a:r>
            <a:r>
              <a:rPr lang="en-GB" b="1">
                <a:solidFill>
                  <a:schemeClr val="lt1"/>
                </a:solidFill>
                <a:uFill>
                  <a:noFill/>
                </a:uFill>
                <a:latin typeface="Nunito"/>
                <a:ea typeface="Nunito"/>
                <a:cs typeface="Nunito"/>
                <a:sym typeface="Nunito"/>
                <a:hlinkClick r:id="rId3"/>
              </a:rPr>
              <a:t>Slidesgo</a:t>
            </a:r>
            <a:r>
              <a:rPr lang="en-GB">
                <a:solidFill>
                  <a:schemeClr val="lt1"/>
                </a:solidFill>
                <a:latin typeface="Nunito"/>
                <a:ea typeface="Nunito"/>
                <a:cs typeface="Nunito"/>
                <a:sym typeface="Nunito"/>
              </a:rPr>
              <a:t>, including icons by </a:t>
            </a:r>
            <a:r>
              <a:rPr lang="en-GB" b="1">
                <a:solidFill>
                  <a:schemeClr val="lt1"/>
                </a:solidFill>
                <a:uFill>
                  <a:noFill/>
                </a:uFill>
                <a:latin typeface="Nunito"/>
                <a:ea typeface="Nunito"/>
                <a:cs typeface="Nunito"/>
                <a:sym typeface="Nunito"/>
                <a:hlinkClick r:id="rId4"/>
              </a:rPr>
              <a:t>Flaticon</a:t>
            </a:r>
            <a:r>
              <a:rPr lang="en-GB">
                <a:solidFill>
                  <a:schemeClr val="lt1"/>
                </a:solidFill>
                <a:latin typeface="Nunito"/>
                <a:ea typeface="Nunito"/>
                <a:cs typeface="Nunito"/>
                <a:sym typeface="Nunito"/>
              </a:rPr>
              <a:t>, infographics &amp; images by </a:t>
            </a:r>
            <a:r>
              <a:rPr lang="en-GB" b="1">
                <a:solidFill>
                  <a:schemeClr val="lt1"/>
                </a:solidFill>
                <a:uFill>
                  <a:noFill/>
                </a:uFill>
                <a:latin typeface="Nunito"/>
                <a:ea typeface="Nunito"/>
                <a:cs typeface="Nunito"/>
                <a:sym typeface="Nunito"/>
                <a:hlinkClick r:id="rId5"/>
              </a:rPr>
              <a:t>Freepik</a:t>
            </a:r>
            <a:endParaRPr b="1">
              <a:solidFill>
                <a:schemeClr val="lt1"/>
              </a:solidFill>
              <a:latin typeface="Nunito"/>
              <a:ea typeface="Nunito"/>
              <a:cs typeface="Nunito"/>
              <a:sym typeface="Nunito"/>
            </a:endParaRPr>
          </a:p>
        </p:txBody>
      </p:sp>
      <p:grpSp>
        <p:nvGrpSpPr>
          <p:cNvPr id="2484" name="Google Shape;2484;p26"/>
          <p:cNvGrpSpPr/>
          <p:nvPr/>
        </p:nvGrpSpPr>
        <p:grpSpPr>
          <a:xfrm>
            <a:off x="7255764" y="0"/>
            <a:ext cx="689309" cy="773883"/>
            <a:chOff x="289713" y="0"/>
            <a:chExt cx="847025" cy="950950"/>
          </a:xfrm>
        </p:grpSpPr>
        <p:sp>
          <p:nvSpPr>
            <p:cNvPr id="2485" name="Google Shape;248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26"/>
          <p:cNvGrpSpPr/>
          <p:nvPr/>
        </p:nvGrpSpPr>
        <p:grpSpPr>
          <a:xfrm>
            <a:off x="8165933" y="2"/>
            <a:ext cx="689309" cy="1465781"/>
            <a:chOff x="289713" y="-850207"/>
            <a:chExt cx="847025" cy="1801157"/>
          </a:xfrm>
        </p:grpSpPr>
        <p:sp>
          <p:nvSpPr>
            <p:cNvPr id="2495" name="Google Shape;249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6"/>
          <p:cNvGrpSpPr/>
          <p:nvPr/>
        </p:nvGrpSpPr>
        <p:grpSpPr>
          <a:xfrm>
            <a:off x="288758" y="2"/>
            <a:ext cx="689309" cy="1465781"/>
            <a:chOff x="289713" y="-850207"/>
            <a:chExt cx="847025" cy="1801157"/>
          </a:xfrm>
        </p:grpSpPr>
        <p:sp>
          <p:nvSpPr>
            <p:cNvPr id="2505" name="Google Shape;250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4" name="Google Shape;2514;p26"/>
          <p:cNvGrpSpPr/>
          <p:nvPr/>
        </p:nvGrpSpPr>
        <p:grpSpPr>
          <a:xfrm>
            <a:off x="1269833" y="2"/>
            <a:ext cx="689309" cy="1465781"/>
            <a:chOff x="289713" y="-850207"/>
            <a:chExt cx="847025" cy="1801157"/>
          </a:xfrm>
        </p:grpSpPr>
        <p:sp>
          <p:nvSpPr>
            <p:cNvPr id="2515" name="Google Shape;251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26"/>
          <p:cNvGrpSpPr/>
          <p:nvPr/>
        </p:nvGrpSpPr>
        <p:grpSpPr>
          <a:xfrm>
            <a:off x="7222428" y="1856084"/>
            <a:ext cx="1591871" cy="525727"/>
            <a:chOff x="583503" y="585996"/>
            <a:chExt cx="1591871" cy="525727"/>
          </a:xfrm>
        </p:grpSpPr>
        <p:sp>
          <p:nvSpPr>
            <p:cNvPr id="2525" name="Google Shape;2525;p26"/>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6"/>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6"/>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1" name="Google Shape;2551;p26"/>
          <p:cNvGrpSpPr/>
          <p:nvPr/>
        </p:nvGrpSpPr>
        <p:grpSpPr>
          <a:xfrm>
            <a:off x="314537" y="1812240"/>
            <a:ext cx="719608" cy="1180749"/>
            <a:chOff x="2458449" y="383490"/>
            <a:chExt cx="719608" cy="1180749"/>
          </a:xfrm>
        </p:grpSpPr>
        <p:sp>
          <p:nvSpPr>
            <p:cNvPr id="2552" name="Google Shape;2552;p26"/>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6"/>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6"/>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6"/>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6"/>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6" name="Google Shape;2586;p26"/>
          <p:cNvGrpSpPr/>
          <p:nvPr/>
        </p:nvGrpSpPr>
        <p:grpSpPr>
          <a:xfrm>
            <a:off x="7850126" y="2919239"/>
            <a:ext cx="984524" cy="2106122"/>
            <a:chOff x="-2306975" y="-1486200"/>
            <a:chExt cx="1429125" cy="3057225"/>
          </a:xfrm>
        </p:grpSpPr>
        <p:sp>
          <p:nvSpPr>
            <p:cNvPr id="2587" name="Google Shape;2587;p26"/>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8" name="Google Shape;2588;p26"/>
            <p:cNvGrpSpPr/>
            <p:nvPr/>
          </p:nvGrpSpPr>
          <p:grpSpPr>
            <a:xfrm>
              <a:off x="-2306975" y="-1486200"/>
              <a:ext cx="1429125" cy="3004725"/>
              <a:chOff x="-2306975" y="-1486200"/>
              <a:chExt cx="1429125" cy="3004725"/>
            </a:xfrm>
          </p:grpSpPr>
          <p:sp>
            <p:nvSpPr>
              <p:cNvPr id="2589" name="Google Shape;2589;p26"/>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6"/>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6"/>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6"/>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9" name="Google Shape;2639;p26"/>
          <p:cNvGrpSpPr/>
          <p:nvPr/>
        </p:nvGrpSpPr>
        <p:grpSpPr>
          <a:xfrm>
            <a:off x="1034247" y="3309769"/>
            <a:ext cx="389725" cy="458724"/>
            <a:chOff x="5591925" y="2896100"/>
            <a:chExt cx="511450" cy="602000"/>
          </a:xfrm>
        </p:grpSpPr>
        <p:sp>
          <p:nvSpPr>
            <p:cNvPr id="2640" name="Google Shape;2640;p26"/>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6"/>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6"/>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6"/>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6"/>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6"/>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6"/>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6"/>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4" name="Google Shape;2654;p26"/>
          <p:cNvGrpSpPr/>
          <p:nvPr/>
        </p:nvGrpSpPr>
        <p:grpSpPr>
          <a:xfrm flipH="1">
            <a:off x="152400" y="3758975"/>
            <a:ext cx="1641025" cy="1309900"/>
            <a:chOff x="8060675" y="3682775"/>
            <a:chExt cx="1641025" cy="1309900"/>
          </a:xfrm>
        </p:grpSpPr>
        <p:sp>
          <p:nvSpPr>
            <p:cNvPr id="2655" name="Google Shape;2655;p26"/>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6" name="Google Shape;2656;p26"/>
            <p:cNvGrpSpPr/>
            <p:nvPr/>
          </p:nvGrpSpPr>
          <p:grpSpPr>
            <a:xfrm flipH="1">
              <a:off x="8215400" y="3682775"/>
              <a:ext cx="1486300" cy="1222600"/>
              <a:chOff x="756775" y="2990550"/>
              <a:chExt cx="1486300" cy="1222600"/>
            </a:xfrm>
          </p:grpSpPr>
          <p:sp>
            <p:nvSpPr>
              <p:cNvPr id="2657" name="Google Shape;2657;p2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6"/>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6"/>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6"/>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6"/>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6"/>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6"/>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6"/>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6"/>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6"/>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6"/>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6"/>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6"/>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6"/>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6"/>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6"/>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6"/>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6"/>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6"/>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6"/>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6"/>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6"/>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6"/>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6"/>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6"/>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6"/>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6"/>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6"/>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6"/>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p:cSld name="CUSTOM_9">
    <p:bg>
      <p:bgPr>
        <a:blipFill>
          <a:blip r:embed="rId2"/>
          <a:stretch>
            <a:fillRect/>
          </a:stretch>
        </a:blipFill>
        <a:effectLst/>
      </p:bgPr>
    </p:bg>
    <p:spTree>
      <p:nvGrpSpPr>
        <p:cNvPr id="1" name="Shape 2689"/>
        <p:cNvGrpSpPr/>
        <p:nvPr/>
      </p:nvGrpSpPr>
      <p:grpSpPr>
        <a:xfrm>
          <a:off x="0" y="0"/>
          <a:ext cx="0" cy="0"/>
          <a:chOff x="0" y="0"/>
          <a:chExt cx="0" cy="0"/>
        </a:xfrm>
      </p:grpSpPr>
      <p:grpSp>
        <p:nvGrpSpPr>
          <p:cNvPr id="2690" name="Google Shape;2690;p27"/>
          <p:cNvGrpSpPr/>
          <p:nvPr/>
        </p:nvGrpSpPr>
        <p:grpSpPr>
          <a:xfrm>
            <a:off x="3736808" y="2"/>
            <a:ext cx="689309" cy="1465781"/>
            <a:chOff x="289713" y="-850207"/>
            <a:chExt cx="847025" cy="1801157"/>
          </a:xfrm>
        </p:grpSpPr>
        <p:sp>
          <p:nvSpPr>
            <p:cNvPr id="2691" name="Google Shape;2691;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27"/>
          <p:cNvGrpSpPr/>
          <p:nvPr/>
        </p:nvGrpSpPr>
        <p:grpSpPr>
          <a:xfrm>
            <a:off x="4717883" y="2"/>
            <a:ext cx="689309" cy="1465781"/>
            <a:chOff x="289713" y="-850207"/>
            <a:chExt cx="847025" cy="1801157"/>
          </a:xfrm>
        </p:grpSpPr>
        <p:sp>
          <p:nvSpPr>
            <p:cNvPr id="2701" name="Google Shape;2701;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27"/>
          <p:cNvGrpSpPr/>
          <p:nvPr/>
        </p:nvGrpSpPr>
        <p:grpSpPr>
          <a:xfrm>
            <a:off x="7850126" y="2919239"/>
            <a:ext cx="984524" cy="2106122"/>
            <a:chOff x="-2306975" y="-1486200"/>
            <a:chExt cx="1429125" cy="3057225"/>
          </a:xfrm>
        </p:grpSpPr>
        <p:sp>
          <p:nvSpPr>
            <p:cNvPr id="2711" name="Google Shape;2711;p27"/>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2" name="Google Shape;2712;p27"/>
            <p:cNvGrpSpPr/>
            <p:nvPr/>
          </p:nvGrpSpPr>
          <p:grpSpPr>
            <a:xfrm>
              <a:off x="-2306975" y="-1486200"/>
              <a:ext cx="1429125" cy="3004725"/>
              <a:chOff x="-2306975" y="-1486200"/>
              <a:chExt cx="1429125" cy="3004725"/>
            </a:xfrm>
          </p:grpSpPr>
          <p:sp>
            <p:nvSpPr>
              <p:cNvPr id="2713" name="Google Shape;2713;p27"/>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7"/>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7"/>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7"/>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7"/>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7"/>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7"/>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7"/>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7"/>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7"/>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7"/>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7"/>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7"/>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7"/>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7"/>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7"/>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7"/>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7"/>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7"/>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7"/>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7"/>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7"/>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7"/>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7"/>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7"/>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7"/>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7"/>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7"/>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7"/>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7"/>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7"/>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7"/>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7"/>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7"/>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7"/>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7"/>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7"/>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7"/>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7"/>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7"/>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7"/>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7"/>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7"/>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7"/>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7"/>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7"/>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7"/>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7"/>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7"/>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7"/>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3" name="Google Shape;2763;p27"/>
          <p:cNvGrpSpPr/>
          <p:nvPr/>
        </p:nvGrpSpPr>
        <p:grpSpPr>
          <a:xfrm>
            <a:off x="1034247" y="3309769"/>
            <a:ext cx="389725" cy="458724"/>
            <a:chOff x="5591925" y="2896100"/>
            <a:chExt cx="511450" cy="602000"/>
          </a:xfrm>
        </p:grpSpPr>
        <p:sp>
          <p:nvSpPr>
            <p:cNvPr id="2764" name="Google Shape;2764;p27"/>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7"/>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7"/>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7"/>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7"/>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7"/>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7"/>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7"/>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7"/>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7"/>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8" name="Google Shape;2778;p27"/>
          <p:cNvGrpSpPr/>
          <p:nvPr/>
        </p:nvGrpSpPr>
        <p:grpSpPr>
          <a:xfrm flipH="1">
            <a:off x="152400" y="3758975"/>
            <a:ext cx="1641025" cy="1309900"/>
            <a:chOff x="8060675" y="3682775"/>
            <a:chExt cx="1641025" cy="1309900"/>
          </a:xfrm>
        </p:grpSpPr>
        <p:sp>
          <p:nvSpPr>
            <p:cNvPr id="2779" name="Google Shape;2779;p27"/>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0" name="Google Shape;2780;p27"/>
            <p:cNvGrpSpPr/>
            <p:nvPr/>
          </p:nvGrpSpPr>
          <p:grpSpPr>
            <a:xfrm flipH="1">
              <a:off x="8215400" y="3682775"/>
              <a:ext cx="1486300" cy="1222600"/>
              <a:chOff x="756775" y="2990550"/>
              <a:chExt cx="1486300" cy="1222600"/>
            </a:xfrm>
          </p:grpSpPr>
          <p:sp>
            <p:nvSpPr>
              <p:cNvPr id="2781" name="Google Shape;2781;p27"/>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7"/>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7"/>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7"/>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7"/>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7"/>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7"/>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7"/>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7"/>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7"/>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7"/>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7"/>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7"/>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7"/>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7"/>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7"/>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7"/>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7"/>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7"/>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7"/>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7"/>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7"/>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7"/>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7"/>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7"/>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7"/>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7"/>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7"/>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1">
  <p:cSld name="CUSTOM_9_1">
    <p:bg>
      <p:bgPr>
        <a:blipFill>
          <a:blip r:embed="rId2"/>
          <a:stretch>
            <a:fillRect/>
          </a:stretch>
        </a:blipFill>
        <a:effectLst/>
      </p:bgPr>
    </p:bg>
    <p:spTree>
      <p:nvGrpSpPr>
        <p:cNvPr id="1" name="Shape 2813"/>
        <p:cNvGrpSpPr/>
        <p:nvPr/>
      </p:nvGrpSpPr>
      <p:grpSpPr>
        <a:xfrm>
          <a:off x="0" y="0"/>
          <a:ext cx="0" cy="0"/>
          <a:chOff x="0" y="0"/>
          <a:chExt cx="0" cy="0"/>
        </a:xfrm>
      </p:grpSpPr>
      <p:grpSp>
        <p:nvGrpSpPr>
          <p:cNvPr id="2814" name="Google Shape;2814;p28"/>
          <p:cNvGrpSpPr/>
          <p:nvPr/>
        </p:nvGrpSpPr>
        <p:grpSpPr>
          <a:xfrm>
            <a:off x="7708203" y="433909"/>
            <a:ext cx="1591871" cy="525727"/>
            <a:chOff x="583503" y="585996"/>
            <a:chExt cx="1591871" cy="525727"/>
          </a:xfrm>
        </p:grpSpPr>
        <p:sp>
          <p:nvSpPr>
            <p:cNvPr id="2815" name="Google Shape;2815;p28"/>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8"/>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8"/>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8"/>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1" name="Google Shape;2841;p28"/>
          <p:cNvGrpSpPr/>
          <p:nvPr/>
        </p:nvGrpSpPr>
        <p:grpSpPr>
          <a:xfrm>
            <a:off x="7946375" y="3692300"/>
            <a:ext cx="1641025" cy="1309900"/>
            <a:chOff x="8060675" y="3682775"/>
            <a:chExt cx="1641025" cy="1309900"/>
          </a:xfrm>
        </p:grpSpPr>
        <p:sp>
          <p:nvSpPr>
            <p:cNvPr id="2842" name="Google Shape;2842;p28"/>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3" name="Google Shape;2843;p28"/>
            <p:cNvGrpSpPr/>
            <p:nvPr/>
          </p:nvGrpSpPr>
          <p:grpSpPr>
            <a:xfrm flipH="1">
              <a:off x="8215400" y="3682775"/>
              <a:ext cx="1486300" cy="1222600"/>
              <a:chOff x="756775" y="2990550"/>
              <a:chExt cx="1486300" cy="1222600"/>
            </a:xfrm>
          </p:grpSpPr>
          <p:sp>
            <p:nvSpPr>
              <p:cNvPr id="2844" name="Google Shape;2844;p2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8"/>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8"/>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8"/>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8"/>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8"/>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8"/>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8"/>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8"/>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8"/>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8"/>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8"/>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8"/>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8"/>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8"/>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8"/>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8"/>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8"/>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8"/>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8"/>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8"/>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8"/>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8"/>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8"/>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8"/>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28"/>
          <p:cNvGrpSpPr/>
          <p:nvPr/>
        </p:nvGrpSpPr>
        <p:grpSpPr>
          <a:xfrm flipH="1">
            <a:off x="8313250" y="2501831"/>
            <a:ext cx="783125" cy="1182650"/>
            <a:chOff x="11447475" y="-511450"/>
            <a:chExt cx="783125" cy="1182650"/>
          </a:xfrm>
        </p:grpSpPr>
        <p:sp>
          <p:nvSpPr>
            <p:cNvPr id="2877" name="Google Shape;2877;p28"/>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8"/>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8"/>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8"/>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8"/>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8"/>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8"/>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8"/>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8"/>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8"/>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8"/>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28"/>
          <p:cNvGrpSpPr/>
          <p:nvPr/>
        </p:nvGrpSpPr>
        <p:grpSpPr>
          <a:xfrm>
            <a:off x="368571" y="0"/>
            <a:ext cx="689309" cy="773883"/>
            <a:chOff x="289713" y="0"/>
            <a:chExt cx="847025" cy="950950"/>
          </a:xfrm>
        </p:grpSpPr>
        <p:sp>
          <p:nvSpPr>
            <p:cNvPr id="2889" name="Google Shape;288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28"/>
          <p:cNvGrpSpPr/>
          <p:nvPr/>
        </p:nvGrpSpPr>
        <p:grpSpPr>
          <a:xfrm>
            <a:off x="1206771" y="0"/>
            <a:ext cx="689309" cy="773883"/>
            <a:chOff x="289713" y="0"/>
            <a:chExt cx="847025" cy="950950"/>
          </a:xfrm>
        </p:grpSpPr>
        <p:sp>
          <p:nvSpPr>
            <p:cNvPr id="2899" name="Google Shape;289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8" name="Google Shape;2908;p28"/>
          <p:cNvGrpSpPr/>
          <p:nvPr/>
        </p:nvGrpSpPr>
        <p:grpSpPr>
          <a:xfrm>
            <a:off x="2044971" y="0"/>
            <a:ext cx="689309" cy="773883"/>
            <a:chOff x="289713" y="0"/>
            <a:chExt cx="847025" cy="950950"/>
          </a:xfrm>
        </p:grpSpPr>
        <p:sp>
          <p:nvSpPr>
            <p:cNvPr id="2909" name="Google Shape;290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8" name="Google Shape;2918;p28"/>
          <p:cNvGrpSpPr/>
          <p:nvPr/>
        </p:nvGrpSpPr>
        <p:grpSpPr>
          <a:xfrm>
            <a:off x="220964" y="2896089"/>
            <a:ext cx="984524" cy="2106122"/>
            <a:chOff x="-2306975" y="-1486200"/>
            <a:chExt cx="1429125" cy="3057225"/>
          </a:xfrm>
        </p:grpSpPr>
        <p:sp>
          <p:nvSpPr>
            <p:cNvPr id="2919" name="Google Shape;2919;p28"/>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0" name="Google Shape;2920;p28"/>
            <p:cNvGrpSpPr/>
            <p:nvPr/>
          </p:nvGrpSpPr>
          <p:grpSpPr>
            <a:xfrm>
              <a:off x="-2306975" y="-1486200"/>
              <a:ext cx="1429125" cy="3004725"/>
              <a:chOff x="-2306975" y="-1486200"/>
              <a:chExt cx="1429125" cy="3004725"/>
            </a:xfrm>
          </p:grpSpPr>
          <p:sp>
            <p:nvSpPr>
              <p:cNvPr id="2921" name="Google Shape;2921;p28"/>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8"/>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8"/>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8"/>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8"/>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8"/>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8"/>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8"/>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8"/>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8"/>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8"/>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8"/>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8"/>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8"/>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8"/>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8"/>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8"/>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8"/>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8"/>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8"/>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8"/>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8"/>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8"/>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8"/>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8"/>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8"/>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8"/>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8"/>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8"/>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8"/>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8"/>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8"/>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8"/>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8"/>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8"/>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8"/>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8"/>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8"/>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8"/>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8"/>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8"/>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8"/>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8"/>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8"/>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8"/>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8"/>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8"/>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8"/>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8"/>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8"/>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stretch>
            <a:fillRect/>
          </a:stretch>
        </a:blipFill>
        <a:effectLst/>
      </p:bgPr>
    </p:bg>
    <p:spTree>
      <p:nvGrpSpPr>
        <p:cNvPr id="1" name="Shape 23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1">
    <p:bg>
      <p:bgPr>
        <a:blipFill>
          <a:blip r:embed="rId2"/>
          <a:stretch>
            <a:fillRect/>
          </a:stretch>
        </a:blipFill>
        <a:effectLst/>
      </p:bgPr>
    </p:bg>
    <p:spTree>
      <p:nvGrpSpPr>
        <p:cNvPr id="1" name="Shape 278"/>
        <p:cNvGrpSpPr/>
        <p:nvPr/>
      </p:nvGrpSpPr>
      <p:grpSpPr>
        <a:xfrm>
          <a:off x="0" y="0"/>
          <a:ext cx="0" cy="0"/>
          <a:chOff x="0" y="0"/>
          <a:chExt cx="0" cy="0"/>
        </a:xfrm>
      </p:grpSpPr>
      <p:sp>
        <p:nvSpPr>
          <p:cNvPr id="279" name="Google Shape;279;p14"/>
          <p:cNvSpPr/>
          <p:nvPr/>
        </p:nvSpPr>
        <p:spPr>
          <a:xfrm rot="5400000">
            <a:off x="8062154" y="4356912"/>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txBox="1">
            <a:spLocks noGrp="1"/>
          </p:cNvSpPr>
          <p:nvPr>
            <p:ph type="subTitle" idx="1"/>
          </p:nvPr>
        </p:nvSpPr>
        <p:spPr>
          <a:xfrm flipH="1">
            <a:off x="2272325" y="2013075"/>
            <a:ext cx="4713900" cy="12684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SzPts val="27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 name="Google Shape;281;p14"/>
          <p:cNvSpPr txBox="1">
            <a:spLocks noGrp="1"/>
          </p:cNvSpPr>
          <p:nvPr>
            <p:ph type="ctrTitle"/>
          </p:nvPr>
        </p:nvSpPr>
        <p:spPr>
          <a:xfrm flipH="1">
            <a:off x="3111713" y="3707100"/>
            <a:ext cx="3035100" cy="677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100"/>
              <a:buNone/>
              <a:defRPr sz="18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endParaRPr/>
          </a:p>
        </p:txBody>
      </p:sp>
      <p:grpSp>
        <p:nvGrpSpPr>
          <p:cNvPr id="282" name="Google Shape;282;p14"/>
          <p:cNvGrpSpPr/>
          <p:nvPr/>
        </p:nvGrpSpPr>
        <p:grpSpPr>
          <a:xfrm rot="1854440">
            <a:off x="7578757" y="266998"/>
            <a:ext cx="645259" cy="1378671"/>
            <a:chOff x="4600125" y="3360075"/>
            <a:chExt cx="861550" cy="1840800"/>
          </a:xfrm>
        </p:grpSpPr>
        <p:sp>
          <p:nvSpPr>
            <p:cNvPr id="283" name="Google Shape;283;p14"/>
            <p:cNvSpPr/>
            <p:nvPr/>
          </p:nvSpPr>
          <p:spPr>
            <a:xfrm>
              <a:off x="4600125" y="3360075"/>
              <a:ext cx="861550" cy="1840800"/>
            </a:xfrm>
            <a:custGeom>
              <a:avLst/>
              <a:gdLst/>
              <a:ahLst/>
              <a:cxnLst/>
              <a:rect l="l" t="t" r="r" b="b"/>
              <a:pathLst>
                <a:path w="34462" h="73632" extrusionOk="0">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4737175" y="3833525"/>
              <a:ext cx="119800" cy="118550"/>
            </a:xfrm>
            <a:custGeom>
              <a:avLst/>
              <a:gdLst/>
              <a:ahLst/>
              <a:cxnLst/>
              <a:rect l="l" t="t" r="r" b="b"/>
              <a:pathLst>
                <a:path w="4792" h="4742" extrusionOk="0">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4797325" y="4017800"/>
              <a:ext cx="124525" cy="112150"/>
            </a:xfrm>
            <a:custGeom>
              <a:avLst/>
              <a:gdLst/>
              <a:ahLst/>
              <a:cxnLst/>
              <a:rect l="l" t="t" r="r" b="b"/>
              <a:pathLst>
                <a:path w="4981" h="4486" extrusionOk="0">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14"/>
          <p:cNvSpPr/>
          <p:nvPr/>
        </p:nvSpPr>
        <p:spPr>
          <a:xfrm>
            <a:off x="-353775" y="1667325"/>
            <a:ext cx="8619650" cy="2656925"/>
          </a:xfrm>
          <a:custGeom>
            <a:avLst/>
            <a:gdLst/>
            <a:ahLst/>
            <a:cxnLst/>
            <a:rect l="l" t="t" r="r" b="b"/>
            <a:pathLst>
              <a:path w="344786" h="106277" extrusionOk="0">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w="19050" cap="flat" cmpd="sng">
            <a:solidFill>
              <a:schemeClr val="dk2"/>
            </a:solidFill>
            <a:prstDash val="dash"/>
            <a:round/>
            <a:headEnd type="none" w="med" len="med"/>
            <a:tailEnd type="none" w="med" len="med"/>
          </a:ln>
        </p:spPr>
      </p:sp>
      <p:grpSp>
        <p:nvGrpSpPr>
          <p:cNvPr id="287" name="Google Shape;287;p14"/>
          <p:cNvGrpSpPr/>
          <p:nvPr/>
        </p:nvGrpSpPr>
        <p:grpSpPr>
          <a:xfrm>
            <a:off x="795225" y="514806"/>
            <a:ext cx="1390816" cy="603184"/>
            <a:chOff x="-18125" y="4095850"/>
            <a:chExt cx="1197225" cy="519225"/>
          </a:xfrm>
        </p:grpSpPr>
        <p:sp>
          <p:nvSpPr>
            <p:cNvPr id="288" name="Google Shape;288;p14"/>
            <p:cNvSpPr/>
            <p:nvPr/>
          </p:nvSpPr>
          <p:spPr>
            <a:xfrm>
              <a:off x="-18125" y="4095850"/>
              <a:ext cx="1197225" cy="519225"/>
            </a:xfrm>
            <a:custGeom>
              <a:avLst/>
              <a:gdLst/>
              <a:ahLst/>
              <a:cxnLst/>
              <a:rect l="l" t="t" r="r" b="b"/>
              <a:pathLst>
                <a:path w="47889" h="20769" extrusionOk="0">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8125" y="4100875"/>
              <a:ext cx="1197225" cy="513350"/>
            </a:xfrm>
            <a:custGeom>
              <a:avLst/>
              <a:gdLst/>
              <a:ahLst/>
              <a:cxnLst/>
              <a:rect l="l" t="t" r="r" b="b"/>
              <a:pathLst>
                <a:path w="47889" h="20534" extrusionOk="0">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838225" y="4212500"/>
              <a:ext cx="215700" cy="199275"/>
            </a:xfrm>
            <a:custGeom>
              <a:avLst/>
              <a:gdLst/>
              <a:ahLst/>
              <a:cxnLst/>
              <a:rect l="l" t="t" r="r" b="b"/>
              <a:pathLst>
                <a:path w="8628" h="7971" extrusionOk="0">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1021125" y="4427700"/>
              <a:ext cx="21025" cy="21025"/>
            </a:xfrm>
            <a:custGeom>
              <a:avLst/>
              <a:gdLst/>
              <a:ahLst/>
              <a:cxnLst/>
              <a:rect l="l" t="t" r="r" b="b"/>
              <a:pathLst>
                <a:path w="841" h="841" extrusionOk="0">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506950" y="4125250"/>
              <a:ext cx="163025" cy="106925"/>
            </a:xfrm>
            <a:custGeom>
              <a:avLst/>
              <a:gdLst/>
              <a:ahLst/>
              <a:cxnLst/>
              <a:rect l="l" t="t" r="r" b="b"/>
              <a:pathLst>
                <a:path w="6521" h="4277" extrusionOk="0">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864850" y="4436950"/>
              <a:ext cx="108425" cy="101675"/>
            </a:xfrm>
            <a:custGeom>
              <a:avLst/>
              <a:gdLst/>
              <a:ahLst/>
              <a:cxnLst/>
              <a:rect l="l" t="t" r="r" b="b"/>
              <a:pathLst>
                <a:path w="4337" h="4067" extrusionOk="0">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356575" y="4440300"/>
              <a:ext cx="108400" cy="101675"/>
            </a:xfrm>
            <a:custGeom>
              <a:avLst/>
              <a:gdLst/>
              <a:ahLst/>
              <a:cxnLst/>
              <a:rect l="l" t="t" r="r" b="b"/>
              <a:pathLst>
                <a:path w="4336" h="4067" extrusionOk="0">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39750" y="4377675"/>
              <a:ext cx="89075" cy="83900"/>
            </a:xfrm>
            <a:custGeom>
              <a:avLst/>
              <a:gdLst/>
              <a:ahLst/>
              <a:cxnLst/>
              <a:rect l="l" t="t" r="r" b="b"/>
              <a:pathLst>
                <a:path w="3563" h="3356" extrusionOk="0">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797650" y="4376850"/>
              <a:ext cx="89925" cy="83075"/>
            </a:xfrm>
            <a:custGeom>
              <a:avLst/>
              <a:gdLst/>
              <a:ahLst/>
              <a:cxnLst/>
              <a:rect l="l" t="t" r="r" b="b"/>
              <a:pathLst>
                <a:path w="3597" h="3323" extrusionOk="0">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623750" y="4473900"/>
              <a:ext cx="89075" cy="37425"/>
            </a:xfrm>
            <a:custGeom>
              <a:avLst/>
              <a:gdLst/>
              <a:ahLst/>
              <a:cxnLst/>
              <a:rect l="l" t="t" r="r" b="b"/>
              <a:pathLst>
                <a:path w="3563" h="1497" extrusionOk="0">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593500" y="4409225"/>
              <a:ext cx="155450" cy="105200"/>
            </a:xfrm>
            <a:custGeom>
              <a:avLst/>
              <a:gdLst/>
              <a:ahLst/>
              <a:cxnLst/>
              <a:rect l="l" t="t" r="r" b="b"/>
              <a:pathLst>
                <a:path w="6218" h="4208" extrusionOk="0">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14"/>
          <p:cNvGrpSpPr/>
          <p:nvPr/>
        </p:nvGrpSpPr>
        <p:grpSpPr>
          <a:xfrm>
            <a:off x="2087985" y="965750"/>
            <a:ext cx="925475" cy="461036"/>
            <a:chOff x="6950025" y="3485050"/>
            <a:chExt cx="672975" cy="335250"/>
          </a:xfrm>
        </p:grpSpPr>
        <p:sp>
          <p:nvSpPr>
            <p:cNvPr id="300" name="Google Shape;300;p14"/>
            <p:cNvSpPr/>
            <p:nvPr/>
          </p:nvSpPr>
          <p:spPr>
            <a:xfrm>
              <a:off x="6950025" y="3485050"/>
              <a:ext cx="672975" cy="335250"/>
            </a:xfrm>
            <a:custGeom>
              <a:avLst/>
              <a:gdLst/>
              <a:ahLst/>
              <a:cxnLst/>
              <a:rect l="l" t="t" r="r" b="b"/>
              <a:pathLst>
                <a:path w="26919" h="13410" extrusionOk="0">
                  <a:moveTo>
                    <a:pt x="16333" y="1"/>
                  </a:moveTo>
                  <a:cubicBezTo>
                    <a:pt x="16098" y="1"/>
                    <a:pt x="15795" y="1"/>
                    <a:pt x="15594" y="135"/>
                  </a:cubicBezTo>
                  <a:cubicBezTo>
                    <a:pt x="15123" y="169"/>
                    <a:pt x="14686" y="270"/>
                    <a:pt x="14317" y="371"/>
                  </a:cubicBezTo>
                  <a:cubicBezTo>
                    <a:pt x="13443" y="673"/>
                    <a:pt x="12670" y="1110"/>
                    <a:pt x="12099" y="1681"/>
                  </a:cubicBezTo>
                  <a:cubicBezTo>
                    <a:pt x="11460" y="2320"/>
                    <a:pt x="10990" y="3126"/>
                    <a:pt x="10754" y="3966"/>
                  </a:cubicBezTo>
                  <a:cubicBezTo>
                    <a:pt x="10620" y="4370"/>
                    <a:pt x="10553" y="4840"/>
                    <a:pt x="10553" y="5277"/>
                  </a:cubicBezTo>
                  <a:cubicBezTo>
                    <a:pt x="10486" y="5546"/>
                    <a:pt x="10553" y="5848"/>
                    <a:pt x="10586" y="6151"/>
                  </a:cubicBezTo>
                  <a:lnTo>
                    <a:pt x="10318" y="6151"/>
                  </a:lnTo>
                  <a:cubicBezTo>
                    <a:pt x="10250" y="6151"/>
                    <a:pt x="10116" y="6151"/>
                    <a:pt x="10049" y="6184"/>
                  </a:cubicBezTo>
                  <a:cubicBezTo>
                    <a:pt x="9881" y="6218"/>
                    <a:pt x="9713" y="6319"/>
                    <a:pt x="9578" y="6453"/>
                  </a:cubicBezTo>
                  <a:cubicBezTo>
                    <a:pt x="9545" y="6487"/>
                    <a:pt x="9477" y="6520"/>
                    <a:pt x="9477" y="6554"/>
                  </a:cubicBezTo>
                  <a:lnTo>
                    <a:pt x="9410" y="6453"/>
                  </a:lnTo>
                  <a:cubicBezTo>
                    <a:pt x="9242" y="6218"/>
                    <a:pt x="9108" y="5983"/>
                    <a:pt x="8906" y="5815"/>
                  </a:cubicBezTo>
                  <a:cubicBezTo>
                    <a:pt x="8738" y="5647"/>
                    <a:pt x="8570" y="5512"/>
                    <a:pt x="8368" y="5445"/>
                  </a:cubicBezTo>
                  <a:cubicBezTo>
                    <a:pt x="8133" y="5344"/>
                    <a:pt x="7932" y="5311"/>
                    <a:pt x="7764" y="5277"/>
                  </a:cubicBezTo>
                  <a:cubicBezTo>
                    <a:pt x="7596" y="5210"/>
                    <a:pt x="7428" y="5210"/>
                    <a:pt x="7293" y="5210"/>
                  </a:cubicBezTo>
                  <a:cubicBezTo>
                    <a:pt x="7058" y="5210"/>
                    <a:pt x="6856" y="5277"/>
                    <a:pt x="6587" y="5311"/>
                  </a:cubicBezTo>
                  <a:cubicBezTo>
                    <a:pt x="6218" y="5445"/>
                    <a:pt x="5848" y="5613"/>
                    <a:pt x="5546" y="5815"/>
                  </a:cubicBezTo>
                  <a:cubicBezTo>
                    <a:pt x="5210" y="6050"/>
                    <a:pt x="4907" y="6352"/>
                    <a:pt x="4705" y="6688"/>
                  </a:cubicBezTo>
                  <a:cubicBezTo>
                    <a:pt x="4605" y="6823"/>
                    <a:pt x="4537" y="6991"/>
                    <a:pt x="4437" y="7193"/>
                  </a:cubicBezTo>
                  <a:cubicBezTo>
                    <a:pt x="4403" y="7394"/>
                    <a:pt x="4336" y="7562"/>
                    <a:pt x="4336" y="7730"/>
                  </a:cubicBezTo>
                  <a:cubicBezTo>
                    <a:pt x="4269" y="7965"/>
                    <a:pt x="4269" y="8167"/>
                    <a:pt x="4336" y="8335"/>
                  </a:cubicBezTo>
                  <a:cubicBezTo>
                    <a:pt x="4369" y="8570"/>
                    <a:pt x="4403" y="8738"/>
                    <a:pt x="4504" y="8873"/>
                  </a:cubicBezTo>
                  <a:cubicBezTo>
                    <a:pt x="4571" y="9041"/>
                    <a:pt x="4672" y="9209"/>
                    <a:pt x="4739" y="9310"/>
                  </a:cubicBezTo>
                  <a:cubicBezTo>
                    <a:pt x="4571" y="9243"/>
                    <a:pt x="4403" y="9243"/>
                    <a:pt x="4235" y="9243"/>
                  </a:cubicBezTo>
                  <a:cubicBezTo>
                    <a:pt x="3899" y="9243"/>
                    <a:pt x="3529" y="9243"/>
                    <a:pt x="3160" y="9343"/>
                  </a:cubicBezTo>
                  <a:cubicBezTo>
                    <a:pt x="2387" y="9478"/>
                    <a:pt x="1748" y="9713"/>
                    <a:pt x="1244" y="10049"/>
                  </a:cubicBezTo>
                  <a:cubicBezTo>
                    <a:pt x="975" y="10217"/>
                    <a:pt x="706" y="10419"/>
                    <a:pt x="538" y="10688"/>
                  </a:cubicBezTo>
                  <a:cubicBezTo>
                    <a:pt x="337" y="10923"/>
                    <a:pt x="202" y="11225"/>
                    <a:pt x="135" y="11528"/>
                  </a:cubicBezTo>
                  <a:cubicBezTo>
                    <a:pt x="34" y="11864"/>
                    <a:pt x="1" y="12233"/>
                    <a:pt x="34" y="12569"/>
                  </a:cubicBezTo>
                  <a:cubicBezTo>
                    <a:pt x="34" y="12838"/>
                    <a:pt x="135" y="13040"/>
                    <a:pt x="236" y="13208"/>
                  </a:cubicBezTo>
                  <a:cubicBezTo>
                    <a:pt x="303" y="13275"/>
                    <a:pt x="337" y="13342"/>
                    <a:pt x="404" y="13410"/>
                  </a:cubicBezTo>
                  <a:lnTo>
                    <a:pt x="8301" y="13410"/>
                  </a:lnTo>
                  <a:cubicBezTo>
                    <a:pt x="12939" y="13376"/>
                    <a:pt x="17610" y="13376"/>
                    <a:pt x="22214" y="13376"/>
                  </a:cubicBezTo>
                  <a:lnTo>
                    <a:pt x="25575" y="13376"/>
                  </a:lnTo>
                  <a:cubicBezTo>
                    <a:pt x="25776" y="13208"/>
                    <a:pt x="26012" y="13006"/>
                    <a:pt x="26180" y="12771"/>
                  </a:cubicBezTo>
                  <a:cubicBezTo>
                    <a:pt x="26415" y="12435"/>
                    <a:pt x="26616" y="12065"/>
                    <a:pt x="26751" y="11662"/>
                  </a:cubicBezTo>
                  <a:cubicBezTo>
                    <a:pt x="26784" y="11427"/>
                    <a:pt x="26852" y="11225"/>
                    <a:pt x="26885" y="10990"/>
                  </a:cubicBezTo>
                  <a:cubicBezTo>
                    <a:pt x="26919" y="10721"/>
                    <a:pt x="26919" y="10553"/>
                    <a:pt x="26919" y="10352"/>
                  </a:cubicBezTo>
                  <a:cubicBezTo>
                    <a:pt x="26885" y="9982"/>
                    <a:pt x="26784" y="9579"/>
                    <a:pt x="26616" y="9243"/>
                  </a:cubicBezTo>
                  <a:cubicBezTo>
                    <a:pt x="26448" y="8906"/>
                    <a:pt x="26247" y="8570"/>
                    <a:pt x="25944" y="8335"/>
                  </a:cubicBezTo>
                  <a:cubicBezTo>
                    <a:pt x="25373" y="7797"/>
                    <a:pt x="24667" y="7461"/>
                    <a:pt x="23894" y="7327"/>
                  </a:cubicBezTo>
                  <a:cubicBezTo>
                    <a:pt x="23726" y="7293"/>
                    <a:pt x="23558" y="7293"/>
                    <a:pt x="23424" y="7293"/>
                  </a:cubicBezTo>
                  <a:cubicBezTo>
                    <a:pt x="23222" y="7293"/>
                    <a:pt x="22987" y="7327"/>
                    <a:pt x="22752" y="7361"/>
                  </a:cubicBezTo>
                  <a:cubicBezTo>
                    <a:pt x="22584" y="7394"/>
                    <a:pt x="22483" y="7461"/>
                    <a:pt x="22382" y="7495"/>
                  </a:cubicBezTo>
                  <a:cubicBezTo>
                    <a:pt x="22483" y="7361"/>
                    <a:pt x="22517" y="7226"/>
                    <a:pt x="22584" y="7125"/>
                  </a:cubicBezTo>
                  <a:cubicBezTo>
                    <a:pt x="22819" y="6688"/>
                    <a:pt x="22920" y="6285"/>
                    <a:pt x="22987" y="5848"/>
                  </a:cubicBezTo>
                  <a:cubicBezTo>
                    <a:pt x="23054" y="5378"/>
                    <a:pt x="23021" y="4975"/>
                    <a:pt x="22920" y="4538"/>
                  </a:cubicBezTo>
                  <a:cubicBezTo>
                    <a:pt x="22718" y="3698"/>
                    <a:pt x="22248" y="2857"/>
                    <a:pt x="21576" y="2152"/>
                  </a:cubicBezTo>
                  <a:cubicBezTo>
                    <a:pt x="21239" y="1816"/>
                    <a:pt x="20903" y="1513"/>
                    <a:pt x="20567" y="1278"/>
                  </a:cubicBezTo>
                  <a:cubicBezTo>
                    <a:pt x="20198" y="1009"/>
                    <a:pt x="19828" y="807"/>
                    <a:pt x="19458" y="639"/>
                  </a:cubicBezTo>
                  <a:cubicBezTo>
                    <a:pt x="19022" y="471"/>
                    <a:pt x="18618" y="303"/>
                    <a:pt x="18181" y="236"/>
                  </a:cubicBezTo>
                  <a:cubicBezTo>
                    <a:pt x="17778" y="102"/>
                    <a:pt x="17308" y="68"/>
                    <a:pt x="16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6950025" y="3488725"/>
              <a:ext cx="672975" cy="331575"/>
            </a:xfrm>
            <a:custGeom>
              <a:avLst/>
              <a:gdLst/>
              <a:ahLst/>
              <a:cxnLst/>
              <a:rect l="l" t="t" r="r" b="b"/>
              <a:pathLst>
                <a:path w="26919" h="13263" extrusionOk="0">
                  <a:moveTo>
                    <a:pt x="17671" y="1"/>
                  </a:moveTo>
                  <a:cubicBezTo>
                    <a:pt x="17531" y="1"/>
                    <a:pt x="17399" y="27"/>
                    <a:pt x="17274" y="89"/>
                  </a:cubicBezTo>
                  <a:cubicBezTo>
                    <a:pt x="17442" y="257"/>
                    <a:pt x="17644" y="459"/>
                    <a:pt x="17812" y="660"/>
                  </a:cubicBezTo>
                  <a:cubicBezTo>
                    <a:pt x="18013" y="929"/>
                    <a:pt x="18181" y="1165"/>
                    <a:pt x="18316" y="1433"/>
                  </a:cubicBezTo>
                  <a:cubicBezTo>
                    <a:pt x="18618" y="1971"/>
                    <a:pt x="18786" y="2542"/>
                    <a:pt x="18853" y="3147"/>
                  </a:cubicBezTo>
                  <a:cubicBezTo>
                    <a:pt x="18887" y="3483"/>
                    <a:pt x="18887" y="3853"/>
                    <a:pt x="18853" y="4189"/>
                  </a:cubicBezTo>
                  <a:cubicBezTo>
                    <a:pt x="18853" y="4357"/>
                    <a:pt x="18820" y="4525"/>
                    <a:pt x="18786" y="4693"/>
                  </a:cubicBezTo>
                  <a:cubicBezTo>
                    <a:pt x="18719" y="4861"/>
                    <a:pt x="18652" y="5029"/>
                    <a:pt x="18618" y="5197"/>
                  </a:cubicBezTo>
                  <a:cubicBezTo>
                    <a:pt x="18484" y="5533"/>
                    <a:pt x="18316" y="5836"/>
                    <a:pt x="18114" y="6138"/>
                  </a:cubicBezTo>
                  <a:cubicBezTo>
                    <a:pt x="17946" y="6373"/>
                    <a:pt x="17711" y="6575"/>
                    <a:pt x="17476" y="6743"/>
                  </a:cubicBezTo>
                  <a:cubicBezTo>
                    <a:pt x="17610" y="6743"/>
                    <a:pt x="17677" y="6810"/>
                    <a:pt x="17778" y="6810"/>
                  </a:cubicBezTo>
                  <a:cubicBezTo>
                    <a:pt x="17946" y="6810"/>
                    <a:pt x="18148" y="6878"/>
                    <a:pt x="18349" y="6911"/>
                  </a:cubicBezTo>
                  <a:cubicBezTo>
                    <a:pt x="18517" y="7012"/>
                    <a:pt x="18685" y="7046"/>
                    <a:pt x="18853" y="7146"/>
                  </a:cubicBezTo>
                  <a:cubicBezTo>
                    <a:pt x="19022" y="7214"/>
                    <a:pt x="19190" y="7314"/>
                    <a:pt x="19358" y="7415"/>
                  </a:cubicBezTo>
                  <a:cubicBezTo>
                    <a:pt x="19660" y="7650"/>
                    <a:pt x="19895" y="7919"/>
                    <a:pt x="20063" y="8255"/>
                  </a:cubicBezTo>
                  <a:cubicBezTo>
                    <a:pt x="20164" y="8423"/>
                    <a:pt x="20198" y="8659"/>
                    <a:pt x="20231" y="8827"/>
                  </a:cubicBezTo>
                  <a:cubicBezTo>
                    <a:pt x="20299" y="8927"/>
                    <a:pt x="20299" y="9028"/>
                    <a:pt x="20299" y="9096"/>
                  </a:cubicBezTo>
                  <a:lnTo>
                    <a:pt x="20299" y="9398"/>
                  </a:lnTo>
                  <a:cubicBezTo>
                    <a:pt x="20299" y="9734"/>
                    <a:pt x="20198" y="10036"/>
                    <a:pt x="20030" y="10339"/>
                  </a:cubicBezTo>
                  <a:lnTo>
                    <a:pt x="19794" y="10709"/>
                  </a:lnTo>
                  <a:lnTo>
                    <a:pt x="19391" y="11078"/>
                  </a:lnTo>
                  <a:cubicBezTo>
                    <a:pt x="19122" y="11347"/>
                    <a:pt x="18820" y="11515"/>
                    <a:pt x="18517" y="11683"/>
                  </a:cubicBezTo>
                  <a:cubicBezTo>
                    <a:pt x="18181" y="11851"/>
                    <a:pt x="17845" y="11952"/>
                    <a:pt x="17509" y="12086"/>
                  </a:cubicBezTo>
                  <a:cubicBezTo>
                    <a:pt x="16837" y="12288"/>
                    <a:pt x="16165" y="12456"/>
                    <a:pt x="15459" y="12591"/>
                  </a:cubicBezTo>
                  <a:cubicBezTo>
                    <a:pt x="14619" y="12725"/>
                    <a:pt x="13813" y="12859"/>
                    <a:pt x="12972" y="12927"/>
                  </a:cubicBezTo>
                  <a:cubicBezTo>
                    <a:pt x="12317" y="13002"/>
                    <a:pt x="11662" y="13040"/>
                    <a:pt x="10992" y="13040"/>
                  </a:cubicBezTo>
                  <a:cubicBezTo>
                    <a:pt x="10769" y="13040"/>
                    <a:pt x="10544" y="13036"/>
                    <a:pt x="10318" y="13027"/>
                  </a:cubicBezTo>
                  <a:cubicBezTo>
                    <a:pt x="9444" y="12960"/>
                    <a:pt x="8570" y="12893"/>
                    <a:pt x="7730" y="12725"/>
                  </a:cubicBezTo>
                  <a:cubicBezTo>
                    <a:pt x="6587" y="12456"/>
                    <a:pt x="5512" y="12053"/>
                    <a:pt x="4537" y="11414"/>
                  </a:cubicBezTo>
                  <a:lnTo>
                    <a:pt x="3899" y="10910"/>
                  </a:lnTo>
                  <a:cubicBezTo>
                    <a:pt x="3664" y="10675"/>
                    <a:pt x="3395" y="10406"/>
                    <a:pt x="3193" y="10171"/>
                  </a:cubicBezTo>
                  <a:cubicBezTo>
                    <a:pt x="2992" y="9868"/>
                    <a:pt x="2756" y="9600"/>
                    <a:pt x="2588" y="9331"/>
                  </a:cubicBezTo>
                  <a:cubicBezTo>
                    <a:pt x="2051" y="9432"/>
                    <a:pt x="1647" y="9667"/>
                    <a:pt x="1244" y="9902"/>
                  </a:cubicBezTo>
                  <a:cubicBezTo>
                    <a:pt x="975" y="10070"/>
                    <a:pt x="706" y="10272"/>
                    <a:pt x="538" y="10541"/>
                  </a:cubicBezTo>
                  <a:cubicBezTo>
                    <a:pt x="337" y="10776"/>
                    <a:pt x="202" y="11078"/>
                    <a:pt x="135" y="11381"/>
                  </a:cubicBezTo>
                  <a:cubicBezTo>
                    <a:pt x="34" y="11717"/>
                    <a:pt x="1" y="12086"/>
                    <a:pt x="34" y="12422"/>
                  </a:cubicBezTo>
                  <a:cubicBezTo>
                    <a:pt x="34" y="12691"/>
                    <a:pt x="135" y="12893"/>
                    <a:pt x="236" y="13061"/>
                  </a:cubicBezTo>
                  <a:cubicBezTo>
                    <a:pt x="303" y="13128"/>
                    <a:pt x="337" y="13195"/>
                    <a:pt x="404" y="13263"/>
                  </a:cubicBezTo>
                  <a:lnTo>
                    <a:pt x="8301" y="13263"/>
                  </a:lnTo>
                  <a:cubicBezTo>
                    <a:pt x="12939" y="13229"/>
                    <a:pt x="17543" y="13229"/>
                    <a:pt x="22214" y="13229"/>
                  </a:cubicBezTo>
                  <a:lnTo>
                    <a:pt x="25575" y="13229"/>
                  </a:lnTo>
                  <a:cubicBezTo>
                    <a:pt x="25776" y="13061"/>
                    <a:pt x="26012" y="12859"/>
                    <a:pt x="26180" y="12624"/>
                  </a:cubicBezTo>
                  <a:cubicBezTo>
                    <a:pt x="26415" y="12288"/>
                    <a:pt x="26616" y="11885"/>
                    <a:pt x="26751" y="11515"/>
                  </a:cubicBezTo>
                  <a:cubicBezTo>
                    <a:pt x="26784" y="11280"/>
                    <a:pt x="26852" y="11078"/>
                    <a:pt x="26885" y="10843"/>
                  </a:cubicBezTo>
                  <a:cubicBezTo>
                    <a:pt x="26919" y="10608"/>
                    <a:pt x="26919" y="10406"/>
                    <a:pt x="26919" y="10205"/>
                  </a:cubicBezTo>
                  <a:cubicBezTo>
                    <a:pt x="26919" y="9835"/>
                    <a:pt x="26784" y="9432"/>
                    <a:pt x="26616" y="9096"/>
                  </a:cubicBezTo>
                  <a:cubicBezTo>
                    <a:pt x="26448" y="8759"/>
                    <a:pt x="26247" y="8423"/>
                    <a:pt x="25944" y="8188"/>
                  </a:cubicBezTo>
                  <a:cubicBezTo>
                    <a:pt x="25407" y="7650"/>
                    <a:pt x="24667" y="7247"/>
                    <a:pt x="23894" y="7180"/>
                  </a:cubicBezTo>
                  <a:cubicBezTo>
                    <a:pt x="23726" y="7146"/>
                    <a:pt x="23558" y="7146"/>
                    <a:pt x="23424" y="7146"/>
                  </a:cubicBezTo>
                  <a:cubicBezTo>
                    <a:pt x="23222" y="7146"/>
                    <a:pt x="22987" y="7180"/>
                    <a:pt x="22752" y="7214"/>
                  </a:cubicBezTo>
                  <a:cubicBezTo>
                    <a:pt x="22584" y="7247"/>
                    <a:pt x="22517" y="7314"/>
                    <a:pt x="22416" y="7348"/>
                  </a:cubicBezTo>
                  <a:cubicBezTo>
                    <a:pt x="22517" y="7214"/>
                    <a:pt x="22584" y="7079"/>
                    <a:pt x="22651" y="6978"/>
                  </a:cubicBezTo>
                  <a:cubicBezTo>
                    <a:pt x="22853" y="6541"/>
                    <a:pt x="22987" y="6138"/>
                    <a:pt x="23021" y="5701"/>
                  </a:cubicBezTo>
                  <a:cubicBezTo>
                    <a:pt x="23054" y="5231"/>
                    <a:pt x="23021" y="4828"/>
                    <a:pt x="22920" y="4391"/>
                  </a:cubicBezTo>
                  <a:cubicBezTo>
                    <a:pt x="22718" y="3551"/>
                    <a:pt x="22248" y="2710"/>
                    <a:pt x="21576" y="2005"/>
                  </a:cubicBezTo>
                  <a:cubicBezTo>
                    <a:pt x="21239" y="1669"/>
                    <a:pt x="20903" y="1366"/>
                    <a:pt x="20567" y="1131"/>
                  </a:cubicBezTo>
                  <a:cubicBezTo>
                    <a:pt x="20198" y="862"/>
                    <a:pt x="19828" y="660"/>
                    <a:pt x="19458" y="492"/>
                  </a:cubicBezTo>
                  <a:cubicBezTo>
                    <a:pt x="19022" y="324"/>
                    <a:pt x="18618" y="156"/>
                    <a:pt x="18181" y="89"/>
                  </a:cubicBezTo>
                  <a:cubicBezTo>
                    <a:pt x="18002" y="35"/>
                    <a:pt x="17831" y="1"/>
                    <a:pt x="1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7243250" y="3509425"/>
              <a:ext cx="143675" cy="109250"/>
            </a:xfrm>
            <a:custGeom>
              <a:avLst/>
              <a:gdLst/>
              <a:ahLst/>
              <a:cxnLst/>
              <a:rect l="l" t="t" r="r" b="b"/>
              <a:pathLst>
                <a:path w="5747" h="4370" extrusionOk="0">
                  <a:moveTo>
                    <a:pt x="4470" y="1"/>
                  </a:moveTo>
                  <a:cubicBezTo>
                    <a:pt x="4234" y="1"/>
                    <a:pt x="3966" y="34"/>
                    <a:pt x="3730" y="101"/>
                  </a:cubicBezTo>
                  <a:cubicBezTo>
                    <a:pt x="3092" y="202"/>
                    <a:pt x="2520" y="505"/>
                    <a:pt x="1949" y="841"/>
                  </a:cubicBezTo>
                  <a:cubicBezTo>
                    <a:pt x="1680" y="1042"/>
                    <a:pt x="1412" y="1278"/>
                    <a:pt x="1176" y="1513"/>
                  </a:cubicBezTo>
                  <a:cubicBezTo>
                    <a:pt x="907" y="1782"/>
                    <a:pt x="706" y="2017"/>
                    <a:pt x="538" y="2319"/>
                  </a:cubicBezTo>
                  <a:cubicBezTo>
                    <a:pt x="370" y="2622"/>
                    <a:pt x="235" y="2891"/>
                    <a:pt x="101" y="3193"/>
                  </a:cubicBezTo>
                  <a:cubicBezTo>
                    <a:pt x="34" y="3496"/>
                    <a:pt x="0" y="3798"/>
                    <a:pt x="0" y="4033"/>
                  </a:cubicBezTo>
                  <a:cubicBezTo>
                    <a:pt x="0" y="4235"/>
                    <a:pt x="168" y="4369"/>
                    <a:pt x="336" y="4369"/>
                  </a:cubicBezTo>
                  <a:cubicBezTo>
                    <a:pt x="437" y="4369"/>
                    <a:pt x="605" y="4235"/>
                    <a:pt x="672" y="4134"/>
                  </a:cubicBezTo>
                  <a:cubicBezTo>
                    <a:pt x="706" y="3899"/>
                    <a:pt x="773" y="3697"/>
                    <a:pt x="874" y="3496"/>
                  </a:cubicBezTo>
                  <a:cubicBezTo>
                    <a:pt x="1075" y="2991"/>
                    <a:pt x="1378" y="2521"/>
                    <a:pt x="1714" y="2118"/>
                  </a:cubicBezTo>
                  <a:cubicBezTo>
                    <a:pt x="1949" y="1782"/>
                    <a:pt x="2252" y="1479"/>
                    <a:pt x="2588" y="1177"/>
                  </a:cubicBezTo>
                  <a:cubicBezTo>
                    <a:pt x="2890" y="975"/>
                    <a:pt x="3193" y="807"/>
                    <a:pt x="3529" y="639"/>
                  </a:cubicBezTo>
                  <a:cubicBezTo>
                    <a:pt x="3764" y="538"/>
                    <a:pt x="3966" y="471"/>
                    <a:pt x="4234" y="437"/>
                  </a:cubicBezTo>
                  <a:cubicBezTo>
                    <a:pt x="4335" y="404"/>
                    <a:pt x="4436" y="387"/>
                    <a:pt x="4541" y="387"/>
                  </a:cubicBezTo>
                  <a:cubicBezTo>
                    <a:pt x="4646" y="387"/>
                    <a:pt x="4755" y="404"/>
                    <a:pt x="4873" y="437"/>
                  </a:cubicBezTo>
                  <a:lnTo>
                    <a:pt x="5377" y="538"/>
                  </a:lnTo>
                  <a:cubicBezTo>
                    <a:pt x="5399" y="553"/>
                    <a:pt x="5423" y="560"/>
                    <a:pt x="5446" y="560"/>
                  </a:cubicBezTo>
                  <a:cubicBezTo>
                    <a:pt x="5530" y="560"/>
                    <a:pt x="5612" y="475"/>
                    <a:pt x="5612" y="370"/>
                  </a:cubicBezTo>
                  <a:cubicBezTo>
                    <a:pt x="5747" y="303"/>
                    <a:pt x="5646" y="202"/>
                    <a:pt x="5545" y="169"/>
                  </a:cubicBezTo>
                  <a:cubicBezTo>
                    <a:pt x="5209" y="34"/>
                    <a:pt x="4806" y="1"/>
                    <a:pt x="4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080250" y="3634600"/>
              <a:ext cx="68075" cy="76475"/>
            </a:xfrm>
            <a:custGeom>
              <a:avLst/>
              <a:gdLst/>
              <a:ahLst/>
              <a:cxnLst/>
              <a:rect l="l" t="t" r="r" b="b"/>
              <a:pathLst>
                <a:path w="2723" h="3059" extrusionOk="0">
                  <a:moveTo>
                    <a:pt x="2353" y="1"/>
                  </a:moveTo>
                  <a:cubicBezTo>
                    <a:pt x="1009" y="1"/>
                    <a:pt x="1" y="1513"/>
                    <a:pt x="169" y="2756"/>
                  </a:cubicBezTo>
                  <a:cubicBezTo>
                    <a:pt x="169" y="2857"/>
                    <a:pt x="202" y="2924"/>
                    <a:pt x="236" y="2992"/>
                  </a:cubicBezTo>
                  <a:cubicBezTo>
                    <a:pt x="303" y="3025"/>
                    <a:pt x="370" y="3059"/>
                    <a:pt x="471" y="3059"/>
                  </a:cubicBezTo>
                  <a:cubicBezTo>
                    <a:pt x="538" y="3059"/>
                    <a:pt x="639" y="3025"/>
                    <a:pt x="673" y="2992"/>
                  </a:cubicBezTo>
                  <a:cubicBezTo>
                    <a:pt x="706" y="2924"/>
                    <a:pt x="740" y="2857"/>
                    <a:pt x="740" y="2756"/>
                  </a:cubicBezTo>
                  <a:lnTo>
                    <a:pt x="740" y="2185"/>
                  </a:lnTo>
                  <a:cubicBezTo>
                    <a:pt x="807" y="1916"/>
                    <a:pt x="841" y="1681"/>
                    <a:pt x="975" y="1412"/>
                  </a:cubicBezTo>
                  <a:cubicBezTo>
                    <a:pt x="1042" y="1244"/>
                    <a:pt x="1143" y="1076"/>
                    <a:pt x="1244" y="908"/>
                  </a:cubicBezTo>
                  <a:cubicBezTo>
                    <a:pt x="1345" y="807"/>
                    <a:pt x="1479" y="706"/>
                    <a:pt x="1580" y="572"/>
                  </a:cubicBezTo>
                  <a:cubicBezTo>
                    <a:pt x="1681" y="505"/>
                    <a:pt x="1748" y="471"/>
                    <a:pt x="1882" y="404"/>
                  </a:cubicBezTo>
                  <a:cubicBezTo>
                    <a:pt x="2017" y="370"/>
                    <a:pt x="2151" y="337"/>
                    <a:pt x="2219" y="337"/>
                  </a:cubicBezTo>
                  <a:lnTo>
                    <a:pt x="2555" y="337"/>
                  </a:lnTo>
                  <a:cubicBezTo>
                    <a:pt x="2655" y="337"/>
                    <a:pt x="2723" y="236"/>
                    <a:pt x="2723" y="169"/>
                  </a:cubicBezTo>
                  <a:cubicBezTo>
                    <a:pt x="2723" y="135"/>
                    <a:pt x="2723" y="68"/>
                    <a:pt x="2689" y="34"/>
                  </a:cubicBezTo>
                  <a:cubicBezTo>
                    <a:pt x="2655" y="34"/>
                    <a:pt x="2588" y="34"/>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4"/>
          <p:cNvSpPr/>
          <p:nvPr/>
        </p:nvSpPr>
        <p:spPr>
          <a:xfrm rot="10800000">
            <a:off x="-33" y="-39"/>
            <a:ext cx="1502984" cy="1415189"/>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688672" y="38867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306674" y="14617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8536274" y="36715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2">
    <p:bg>
      <p:bgPr>
        <a:blipFill>
          <a:blip r:embed="rId2"/>
          <a:stretch>
            <a:fillRect/>
          </a:stretch>
        </a:blipFill>
        <a:effectLst/>
      </p:bgPr>
    </p:bg>
    <p:spTree>
      <p:nvGrpSpPr>
        <p:cNvPr id="1" name="Shape 308"/>
        <p:cNvGrpSpPr/>
        <p:nvPr/>
      </p:nvGrpSpPr>
      <p:grpSpPr>
        <a:xfrm>
          <a:off x="0" y="0"/>
          <a:ext cx="0" cy="0"/>
          <a:chOff x="0" y="0"/>
          <a:chExt cx="0" cy="0"/>
        </a:xfrm>
      </p:grpSpPr>
      <p:sp>
        <p:nvSpPr>
          <p:cNvPr id="309" name="Google Shape;309;p15"/>
          <p:cNvSpPr txBox="1">
            <a:spLocks noGrp="1"/>
          </p:cNvSpPr>
          <p:nvPr>
            <p:ph type="ctrTitle"/>
          </p:nvPr>
        </p:nvSpPr>
        <p:spPr>
          <a:xfrm flipH="1">
            <a:off x="11840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0" name="Google Shape;310;p15"/>
          <p:cNvSpPr txBox="1">
            <a:spLocks noGrp="1"/>
          </p:cNvSpPr>
          <p:nvPr>
            <p:ph type="subTitle" idx="1"/>
          </p:nvPr>
        </p:nvSpPr>
        <p:spPr>
          <a:xfrm flipH="1">
            <a:off x="1316388"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1" name="Google Shape;311;p15"/>
          <p:cNvSpPr txBox="1">
            <a:spLocks noGrp="1"/>
          </p:cNvSpPr>
          <p:nvPr>
            <p:ph type="ctrTitle" idx="2"/>
          </p:nvPr>
        </p:nvSpPr>
        <p:spPr>
          <a:xfrm flipH="1">
            <a:off x="34259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2" name="Google Shape;312;p15"/>
          <p:cNvSpPr txBox="1">
            <a:spLocks noGrp="1"/>
          </p:cNvSpPr>
          <p:nvPr>
            <p:ph type="subTitle" idx="3"/>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3" name="Google Shape;313;p15"/>
          <p:cNvSpPr txBox="1">
            <a:spLocks noGrp="1"/>
          </p:cNvSpPr>
          <p:nvPr>
            <p:ph type="ctrTitle" idx="4"/>
          </p:nvPr>
        </p:nvSpPr>
        <p:spPr>
          <a:xfrm flipH="1">
            <a:off x="5667913"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4" name="Google Shape;314;p15"/>
          <p:cNvSpPr txBox="1">
            <a:spLocks noGrp="1"/>
          </p:cNvSpPr>
          <p:nvPr>
            <p:ph type="subTitle" idx="5"/>
          </p:nvPr>
        </p:nvSpPr>
        <p:spPr>
          <a:xfrm flipH="1">
            <a:off x="58002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5" name="Google Shape;315;p15"/>
          <p:cNvSpPr txBox="1">
            <a:spLocks noGrp="1"/>
          </p:cNvSpPr>
          <p:nvPr>
            <p:ph type="title" idx="6"/>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 name="Google Shape;316;p15"/>
          <p:cNvSpPr/>
          <p:nvPr/>
        </p:nvSpPr>
        <p:spPr>
          <a:xfrm rot="5400000">
            <a:off x="6462530" y="295199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rot="-5400000">
            <a:off x="-502630" y="1082929"/>
            <a:ext cx="1460479" cy="62181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a:off x="8251722" y="4634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8500199" y="4512294"/>
            <a:ext cx="138988" cy="12255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98322" y="18960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3">
    <p:bg>
      <p:bgPr>
        <a:blipFill>
          <a:blip r:embed="rId2"/>
          <a:stretch>
            <a:fillRect/>
          </a:stretch>
        </a:blipFill>
        <a:effectLst/>
      </p:bgPr>
    </p:bg>
    <p:spTree>
      <p:nvGrpSpPr>
        <p:cNvPr id="1" name="Shape 321"/>
        <p:cNvGrpSpPr/>
        <p:nvPr/>
      </p:nvGrpSpPr>
      <p:grpSpPr>
        <a:xfrm>
          <a:off x="0" y="0"/>
          <a:ext cx="0" cy="0"/>
          <a:chOff x="0" y="0"/>
          <a:chExt cx="0" cy="0"/>
        </a:xfrm>
      </p:grpSpPr>
      <p:sp>
        <p:nvSpPr>
          <p:cNvPr id="322" name="Google Shape;322;p16"/>
          <p:cNvSpPr/>
          <p:nvPr/>
        </p:nvSpPr>
        <p:spPr>
          <a:xfrm>
            <a:off x="-352646" y="-806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txBox="1">
            <a:spLocks noGrp="1"/>
          </p:cNvSpPr>
          <p:nvPr>
            <p:ph type="subTitle" idx="1"/>
          </p:nvPr>
        </p:nvSpPr>
        <p:spPr>
          <a:xfrm>
            <a:off x="1812004" y="12566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4" name="Google Shape;324;p16"/>
          <p:cNvSpPr txBox="1">
            <a:spLocks noGrp="1"/>
          </p:cNvSpPr>
          <p:nvPr>
            <p:ph type="title" hasCustomPrompt="1"/>
          </p:nvPr>
        </p:nvSpPr>
        <p:spPr>
          <a:xfrm>
            <a:off x="1811999" y="7316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a:spLocks noGrp="1"/>
          </p:cNvSpPr>
          <p:nvPr>
            <p:ph type="subTitle" idx="2"/>
          </p:nvPr>
        </p:nvSpPr>
        <p:spPr>
          <a:xfrm>
            <a:off x="1812004" y="252842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6" name="Google Shape;326;p16"/>
          <p:cNvSpPr txBox="1">
            <a:spLocks noGrp="1"/>
          </p:cNvSpPr>
          <p:nvPr>
            <p:ph type="title" idx="3" hasCustomPrompt="1"/>
          </p:nvPr>
        </p:nvSpPr>
        <p:spPr>
          <a:xfrm>
            <a:off x="1811999" y="200337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a:spLocks noGrp="1"/>
          </p:cNvSpPr>
          <p:nvPr>
            <p:ph type="subTitle" idx="4"/>
          </p:nvPr>
        </p:nvSpPr>
        <p:spPr>
          <a:xfrm>
            <a:off x="1812004" y="38001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8" name="Google Shape;328;p16"/>
          <p:cNvSpPr txBox="1">
            <a:spLocks noGrp="1"/>
          </p:cNvSpPr>
          <p:nvPr>
            <p:ph type="title" idx="5" hasCustomPrompt="1"/>
          </p:nvPr>
        </p:nvSpPr>
        <p:spPr>
          <a:xfrm>
            <a:off x="1811999" y="32751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1882952" y="535249"/>
            <a:ext cx="2222950" cy="1255025"/>
            <a:chOff x="2256903" y="816487"/>
            <a:chExt cx="4630180" cy="3653639"/>
          </a:xfrm>
        </p:grpSpPr>
        <p:sp>
          <p:nvSpPr>
            <p:cNvPr id="330" name="Google Shape;330;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16"/>
          <p:cNvGrpSpPr/>
          <p:nvPr/>
        </p:nvGrpSpPr>
        <p:grpSpPr>
          <a:xfrm flipH="1">
            <a:off x="1936427" y="1943287"/>
            <a:ext cx="2222950" cy="1255025"/>
            <a:chOff x="2256903" y="816487"/>
            <a:chExt cx="4630180" cy="3653639"/>
          </a:xfrm>
        </p:grpSpPr>
        <p:sp>
          <p:nvSpPr>
            <p:cNvPr id="333" name="Google Shape;333;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6"/>
          <p:cNvGrpSpPr/>
          <p:nvPr/>
        </p:nvGrpSpPr>
        <p:grpSpPr>
          <a:xfrm>
            <a:off x="1936527" y="3284037"/>
            <a:ext cx="2222950" cy="1255025"/>
            <a:chOff x="2256903" y="816487"/>
            <a:chExt cx="4630180" cy="3653639"/>
          </a:xfrm>
        </p:grpSpPr>
        <p:sp>
          <p:nvSpPr>
            <p:cNvPr id="336" name="Google Shape;336;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16"/>
          <p:cNvSpPr/>
          <p:nvPr/>
        </p:nvSpPr>
        <p:spPr>
          <a:xfrm>
            <a:off x="1055349" y="184497"/>
            <a:ext cx="189140" cy="16677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bg>
      <p:bgPr>
        <a:blipFill>
          <a:blip r:embed="rId2"/>
          <a:stretch>
            <a:fillRect/>
          </a:stretch>
        </a:blipFill>
        <a:effectLst/>
      </p:bgPr>
    </p:bg>
    <p:spTree>
      <p:nvGrpSpPr>
        <p:cNvPr id="1" name="Shape 339"/>
        <p:cNvGrpSpPr/>
        <p:nvPr/>
      </p:nvGrpSpPr>
      <p:grpSpPr>
        <a:xfrm>
          <a:off x="0" y="0"/>
          <a:ext cx="0" cy="0"/>
          <a:chOff x="0" y="0"/>
          <a:chExt cx="0" cy="0"/>
        </a:xfrm>
      </p:grpSpPr>
      <p:sp>
        <p:nvSpPr>
          <p:cNvPr id="340" name="Google Shape;340;p17"/>
          <p:cNvSpPr txBox="1">
            <a:spLocks noGrp="1"/>
          </p:cNvSpPr>
          <p:nvPr>
            <p:ph type="body" idx="1"/>
          </p:nvPr>
        </p:nvSpPr>
        <p:spPr>
          <a:xfrm>
            <a:off x="4419300" y="1685875"/>
            <a:ext cx="3924600" cy="29559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Char char="●"/>
              <a:defRPr sz="1400" b="0"/>
            </a:lvl1pPr>
            <a:lvl2pPr marL="914400" lvl="1" indent="-330200" rtl="0">
              <a:lnSpc>
                <a:spcPct val="115000"/>
              </a:lnSpc>
              <a:spcBef>
                <a:spcPts val="0"/>
              </a:spcBef>
              <a:spcAft>
                <a:spcPts val="0"/>
              </a:spcAft>
              <a:buSzPts val="1600"/>
              <a:buChar char="○"/>
              <a:defRPr/>
            </a:lvl2pPr>
            <a:lvl3pPr marL="1371600" lvl="2" indent="-330200" rtl="0">
              <a:lnSpc>
                <a:spcPct val="115000"/>
              </a:lnSpc>
              <a:spcBef>
                <a:spcPts val="1600"/>
              </a:spcBef>
              <a:spcAft>
                <a:spcPts val="0"/>
              </a:spcAft>
              <a:buSzPts val="1600"/>
              <a:buChar char="■"/>
              <a:defRPr/>
            </a:lvl3pPr>
            <a:lvl4pPr marL="1828800" lvl="3" indent="-330200" rtl="0">
              <a:lnSpc>
                <a:spcPct val="115000"/>
              </a:lnSpc>
              <a:spcBef>
                <a:spcPts val="1600"/>
              </a:spcBef>
              <a:spcAft>
                <a:spcPts val="0"/>
              </a:spcAft>
              <a:buSzPts val="1600"/>
              <a:buChar char="●"/>
              <a:defRPr/>
            </a:lvl4pPr>
            <a:lvl5pPr marL="2286000" lvl="4" indent="-330200" rtl="0">
              <a:lnSpc>
                <a:spcPct val="115000"/>
              </a:lnSpc>
              <a:spcBef>
                <a:spcPts val="1600"/>
              </a:spcBef>
              <a:spcAft>
                <a:spcPts val="0"/>
              </a:spcAft>
              <a:buSzPts val="1600"/>
              <a:buChar char="○"/>
              <a:defRPr/>
            </a:lvl5pPr>
            <a:lvl6pPr marL="2743200" lvl="5" indent="-330200" rtl="0">
              <a:lnSpc>
                <a:spcPct val="115000"/>
              </a:lnSpc>
              <a:spcBef>
                <a:spcPts val="1600"/>
              </a:spcBef>
              <a:spcAft>
                <a:spcPts val="0"/>
              </a:spcAft>
              <a:buSzPts val="1600"/>
              <a:buChar char="■"/>
              <a:defRPr/>
            </a:lvl6pPr>
            <a:lvl7pPr marL="3200400" lvl="6" indent="-330200" rtl="0">
              <a:lnSpc>
                <a:spcPct val="115000"/>
              </a:lnSpc>
              <a:spcBef>
                <a:spcPts val="1600"/>
              </a:spcBef>
              <a:spcAft>
                <a:spcPts val="0"/>
              </a:spcAft>
              <a:buSzPts val="1600"/>
              <a:buChar char="●"/>
              <a:defRPr/>
            </a:lvl7pPr>
            <a:lvl8pPr marL="3657600" lvl="7" indent="-330200" rtl="0">
              <a:lnSpc>
                <a:spcPct val="115000"/>
              </a:lnSpc>
              <a:spcBef>
                <a:spcPts val="1600"/>
              </a:spcBef>
              <a:spcAft>
                <a:spcPts val="0"/>
              </a:spcAft>
              <a:buSzPts val="1600"/>
              <a:buChar char="○"/>
              <a:defRPr/>
            </a:lvl8pPr>
            <a:lvl9pPr marL="4114800" lvl="8" indent="-330200" rtl="0">
              <a:lnSpc>
                <a:spcPct val="115000"/>
              </a:lnSpc>
              <a:spcBef>
                <a:spcPts val="1600"/>
              </a:spcBef>
              <a:spcAft>
                <a:spcPts val="1600"/>
              </a:spcAft>
              <a:buSzPts val="1600"/>
              <a:buChar char="■"/>
              <a:defRPr/>
            </a:lvl9pPr>
          </a:lstStyle>
          <a:p>
            <a:endParaRPr/>
          </a:p>
        </p:txBody>
      </p:sp>
      <p:sp>
        <p:nvSpPr>
          <p:cNvPr id="341" name="Google Shape;341;p17"/>
          <p:cNvSpPr txBox="1">
            <a:spLocks noGrp="1"/>
          </p:cNvSpPr>
          <p:nvPr>
            <p:ph type="title"/>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17"/>
          <p:cNvSpPr/>
          <p:nvPr/>
        </p:nvSpPr>
        <p:spPr>
          <a:xfrm rot="10800000">
            <a:off x="-5" y="2703384"/>
            <a:ext cx="536006" cy="3301065"/>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8510924" y="422249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17"/>
          <p:cNvGrpSpPr/>
          <p:nvPr/>
        </p:nvGrpSpPr>
        <p:grpSpPr>
          <a:xfrm>
            <a:off x="8142038" y="631550"/>
            <a:ext cx="418775" cy="350302"/>
            <a:chOff x="4259550" y="352000"/>
            <a:chExt cx="418775" cy="350302"/>
          </a:xfrm>
        </p:grpSpPr>
        <p:sp>
          <p:nvSpPr>
            <p:cNvPr id="346" name="Google Shape;346;p17"/>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CUSTOM_13">
    <p:bg>
      <p:bgPr>
        <a:blipFill>
          <a:blip r:embed="rId2"/>
          <a:stretch>
            <a:fillRect/>
          </a:stretch>
        </a:blipFill>
        <a:effectLst/>
      </p:bgPr>
    </p:bg>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18"/>
          <p:cNvSpPr txBox="1">
            <a:spLocks noGrp="1"/>
          </p:cNvSpPr>
          <p:nvPr>
            <p:ph type="ctrTitle" idx="2"/>
          </p:nvPr>
        </p:nvSpPr>
        <p:spPr>
          <a:xfrm flipH="1">
            <a:off x="1058575"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4"/>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2" name="Google Shape;352;p18"/>
          <p:cNvSpPr txBox="1">
            <a:spLocks noGrp="1"/>
          </p:cNvSpPr>
          <p:nvPr>
            <p:ph type="subTitle" idx="1"/>
          </p:nvPr>
        </p:nvSpPr>
        <p:spPr>
          <a:xfrm flipH="1">
            <a:off x="105856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3" name="Google Shape;353;p18"/>
          <p:cNvSpPr txBox="1">
            <a:spLocks noGrp="1"/>
          </p:cNvSpPr>
          <p:nvPr>
            <p:ph type="ctrTitle" idx="3"/>
          </p:nvPr>
        </p:nvSpPr>
        <p:spPr>
          <a:xfrm flipH="1">
            <a:off x="3564500"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1"/>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4" name="Google Shape;354;p18"/>
          <p:cNvSpPr txBox="1">
            <a:spLocks noGrp="1"/>
          </p:cNvSpPr>
          <p:nvPr>
            <p:ph type="subTitle" idx="4"/>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5" name="Google Shape;355;p18"/>
          <p:cNvSpPr txBox="1">
            <a:spLocks noGrp="1"/>
          </p:cNvSpPr>
          <p:nvPr>
            <p:ph type="ctrTitle" idx="5"/>
          </p:nvPr>
        </p:nvSpPr>
        <p:spPr>
          <a:xfrm flipH="1">
            <a:off x="6062525" y="3125000"/>
            <a:ext cx="19263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3"/>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6" name="Google Shape;356;p18"/>
          <p:cNvSpPr txBox="1">
            <a:spLocks noGrp="1"/>
          </p:cNvSpPr>
          <p:nvPr>
            <p:ph type="subTitle" idx="6"/>
          </p:nvPr>
        </p:nvSpPr>
        <p:spPr>
          <a:xfrm flipH="1">
            <a:off x="60580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7" name="Google Shape;357;p18"/>
          <p:cNvSpPr/>
          <p:nvPr/>
        </p:nvSpPr>
        <p:spPr>
          <a:xfrm rot="10800000" flipH="1">
            <a:off x="8593007" y="1562798"/>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rot="-5400000">
            <a:off x="8498878" y="2260009"/>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rot="-5400000">
            <a:off x="8288733" y="24930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rot="-5400000">
            <a:off x="-677991" y="2016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rot="10172325" flipH="1">
            <a:off x="162250" y="1074149"/>
            <a:ext cx="306767" cy="476335"/>
            <a:chOff x="4452729" y="352000"/>
            <a:chExt cx="225596" cy="350302"/>
          </a:xfrm>
        </p:grpSpPr>
        <p:sp>
          <p:nvSpPr>
            <p:cNvPr id="362" name="Google Shape;362;p1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8"/>
          <p:cNvSpPr txBox="1">
            <a:spLocks noGrp="1"/>
          </p:cNvSpPr>
          <p:nvPr>
            <p:ph type="title" idx="7" hasCustomPrompt="1"/>
          </p:nvPr>
        </p:nvSpPr>
        <p:spPr>
          <a:xfrm>
            <a:off x="15004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a:spLocks noGrp="1"/>
          </p:cNvSpPr>
          <p:nvPr>
            <p:ph type="title" idx="8" hasCustomPrompt="1"/>
          </p:nvPr>
        </p:nvSpPr>
        <p:spPr>
          <a:xfrm>
            <a:off x="40416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a:spLocks noGrp="1"/>
          </p:cNvSpPr>
          <p:nvPr>
            <p:ph type="title" idx="9" hasCustomPrompt="1"/>
          </p:nvPr>
        </p:nvSpPr>
        <p:spPr>
          <a:xfrm>
            <a:off x="6499937"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3"/>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1">
  <p:cSld name="CUSTOM_4_1">
    <p:bg>
      <p:bgPr>
        <a:blipFill>
          <a:blip r:embed="rId2"/>
          <a:stretch>
            <a:fillRect/>
          </a:stretch>
        </a:blipFill>
        <a:effectLst/>
      </p:bgPr>
    </p:bg>
    <p:spTree>
      <p:nvGrpSpPr>
        <p:cNvPr id="1" name="Shape 368"/>
        <p:cNvGrpSpPr/>
        <p:nvPr/>
      </p:nvGrpSpPr>
      <p:grpSpPr>
        <a:xfrm>
          <a:off x="0" y="0"/>
          <a:ext cx="0" cy="0"/>
          <a:chOff x="0" y="0"/>
          <a:chExt cx="0" cy="0"/>
        </a:xfrm>
      </p:grpSpPr>
      <p:grpSp>
        <p:nvGrpSpPr>
          <p:cNvPr id="369" name="Google Shape;369;p19"/>
          <p:cNvGrpSpPr/>
          <p:nvPr/>
        </p:nvGrpSpPr>
        <p:grpSpPr>
          <a:xfrm>
            <a:off x="2606003" y="545002"/>
            <a:ext cx="3887739" cy="2848111"/>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avLst/>
                <a:gdLst/>
                <a:ahLst/>
                <a:cxnLst/>
                <a:rect l="l" t="t" r="r" b="b"/>
                <a:pathLst>
                  <a:path w="60154" h="45266" extrusionOk="0">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4696250" y="3980150"/>
                <a:ext cx="1459750" cy="1096075"/>
              </a:xfrm>
              <a:custGeom>
                <a:avLst/>
                <a:gdLst/>
                <a:ahLst/>
                <a:cxnLst/>
                <a:rect l="l" t="t" r="r" b="b"/>
                <a:pathLst>
                  <a:path w="58390" h="43843" extrusionOk="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4736350" y="4027550"/>
                <a:ext cx="1485550" cy="1098875"/>
              </a:xfrm>
              <a:custGeom>
                <a:avLst/>
                <a:gdLst/>
                <a:ahLst/>
                <a:cxnLst/>
                <a:rect l="l" t="t" r="r" b="b"/>
                <a:pathLst>
                  <a:path w="59422" h="43955" extrusionOk="0">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19"/>
              <p:cNvSpPr/>
              <p:nvPr/>
            </p:nvSpPr>
            <p:spPr>
              <a:xfrm>
                <a:off x="5385931" y="521294"/>
                <a:ext cx="589429" cy="853713"/>
              </a:xfrm>
              <a:custGeom>
                <a:avLst/>
                <a:gdLst/>
                <a:ahLst/>
                <a:cxnLst/>
                <a:rect l="l" t="t" r="r" b="b"/>
                <a:pathLst>
                  <a:path w="10518" h="15234" extrusionOk="0">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0" name="Google Shape;400;p19"/>
          <p:cNvSpPr txBox="1">
            <a:spLocks noGrp="1"/>
          </p:cNvSpPr>
          <p:nvPr>
            <p:ph type="title"/>
          </p:nvPr>
        </p:nvSpPr>
        <p:spPr>
          <a:xfrm>
            <a:off x="2905500" y="2037325"/>
            <a:ext cx="32034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1" name="Google Shape;401;p19"/>
          <p:cNvSpPr txBox="1">
            <a:spLocks noGrp="1"/>
          </p:cNvSpPr>
          <p:nvPr>
            <p:ph type="subTitle" idx="1"/>
          </p:nvPr>
        </p:nvSpPr>
        <p:spPr>
          <a:xfrm>
            <a:off x="3174750" y="3488875"/>
            <a:ext cx="27945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2" name="Google Shape;402;p19"/>
          <p:cNvSpPr txBox="1">
            <a:spLocks noGrp="1"/>
          </p:cNvSpPr>
          <p:nvPr>
            <p:ph type="title" idx="2" hasCustomPrompt="1"/>
          </p:nvPr>
        </p:nvSpPr>
        <p:spPr>
          <a:xfrm>
            <a:off x="2905500" y="1680150"/>
            <a:ext cx="32034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9"/>
          <p:cNvSpPr/>
          <p:nvPr/>
        </p:nvSpPr>
        <p:spPr>
          <a:xfrm>
            <a:off x="-113641" y="-36102"/>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rot="-5400000" flipH="1">
            <a:off x="7010180" y="29093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8404922" y="45133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8252524" y="42981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2290425" y="3418496"/>
            <a:ext cx="124091" cy="10939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a:off x="2372075" y="3184084"/>
            <a:ext cx="81888" cy="7219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19"/>
          <p:cNvGrpSpPr/>
          <p:nvPr/>
        </p:nvGrpSpPr>
        <p:grpSpPr>
          <a:xfrm rot="5770333" flipH="1">
            <a:off x="1108740" y="425910"/>
            <a:ext cx="306762" cy="476338"/>
            <a:chOff x="4452729" y="352000"/>
            <a:chExt cx="225596" cy="350302"/>
          </a:xfrm>
        </p:grpSpPr>
        <p:sp>
          <p:nvSpPr>
            <p:cNvPr id="410" name="Google Shape;410;p1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9"/>
          <p:cNvSpPr/>
          <p:nvPr/>
        </p:nvSpPr>
        <p:spPr>
          <a:xfrm>
            <a:off x="2551550" y="3437087"/>
            <a:ext cx="81888" cy="72218"/>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2">
  <p:cSld name="CUSTOM_4_1_1">
    <p:bg>
      <p:bgPr>
        <a:blipFill>
          <a:blip r:embed="rId2"/>
          <a:stretch>
            <a:fillRect/>
          </a:stretch>
        </a:blipFill>
        <a:effectLst/>
      </p:bgPr>
    </p:bg>
    <p:spTree>
      <p:nvGrpSpPr>
        <p:cNvPr id="1" name="Shape 414"/>
        <p:cNvGrpSpPr/>
        <p:nvPr/>
      </p:nvGrpSpPr>
      <p:grpSpPr>
        <a:xfrm>
          <a:off x="0" y="0"/>
          <a:ext cx="0" cy="0"/>
          <a:chOff x="0" y="0"/>
          <a:chExt cx="0" cy="0"/>
        </a:xfrm>
      </p:grpSpPr>
      <p:grpSp>
        <p:nvGrpSpPr>
          <p:cNvPr id="415" name="Google Shape;415;p20"/>
          <p:cNvGrpSpPr/>
          <p:nvPr/>
        </p:nvGrpSpPr>
        <p:grpSpPr>
          <a:xfrm>
            <a:off x="2463475" y="364763"/>
            <a:ext cx="4259314" cy="4413964"/>
            <a:chOff x="3190142" y="3858843"/>
            <a:chExt cx="1210411" cy="1266306"/>
          </a:xfrm>
        </p:grpSpPr>
        <p:sp>
          <p:nvSpPr>
            <p:cNvPr id="416" name="Google Shape;416;p20"/>
            <p:cNvSpPr/>
            <p:nvPr/>
          </p:nvSpPr>
          <p:spPr>
            <a:xfrm>
              <a:off x="3196894" y="3870999"/>
              <a:ext cx="1197621" cy="1251167"/>
            </a:xfrm>
            <a:custGeom>
              <a:avLst/>
              <a:gdLst/>
              <a:ahLst/>
              <a:cxnLst/>
              <a:rect l="l" t="t" r="r" b="b"/>
              <a:pathLst>
                <a:path w="47007" h="45287" extrusionOk="0">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190142" y="3858843"/>
              <a:ext cx="1210411" cy="1266306"/>
            </a:xfrm>
            <a:custGeom>
              <a:avLst/>
              <a:gdLst/>
              <a:ahLst/>
              <a:cxnLst/>
              <a:rect l="l" t="t" r="r" b="b"/>
              <a:pathLst>
                <a:path w="47509" h="45835" extrusionOk="0">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20"/>
          <p:cNvSpPr txBox="1">
            <a:spLocks noGrp="1"/>
          </p:cNvSpPr>
          <p:nvPr>
            <p:ph type="title"/>
          </p:nvPr>
        </p:nvSpPr>
        <p:spPr>
          <a:xfrm>
            <a:off x="2537900" y="3190375"/>
            <a:ext cx="41058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9" name="Google Shape;419;p20"/>
          <p:cNvSpPr txBox="1">
            <a:spLocks noGrp="1"/>
          </p:cNvSpPr>
          <p:nvPr>
            <p:ph type="subTitle" idx="1"/>
          </p:nvPr>
        </p:nvSpPr>
        <p:spPr>
          <a:xfrm>
            <a:off x="3174750" y="4022275"/>
            <a:ext cx="27945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0" name="Google Shape;420;p20"/>
          <p:cNvSpPr txBox="1">
            <a:spLocks noGrp="1"/>
          </p:cNvSpPr>
          <p:nvPr>
            <p:ph type="title" idx="2" hasCustomPrompt="1"/>
          </p:nvPr>
        </p:nvSpPr>
        <p:spPr>
          <a:xfrm>
            <a:off x="2537850" y="2899350"/>
            <a:ext cx="41058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rot="4636559" flipH="1">
            <a:off x="7638270" y="723808"/>
            <a:ext cx="1472595" cy="818294"/>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rot="-5400000">
            <a:off x="-523491" y="41819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0"/>
          <p:cNvGrpSpPr/>
          <p:nvPr/>
        </p:nvGrpSpPr>
        <p:grpSpPr>
          <a:xfrm rot="5770333" flipH="1">
            <a:off x="508165" y="3733585"/>
            <a:ext cx="306762" cy="476338"/>
            <a:chOff x="4452729" y="352000"/>
            <a:chExt cx="225596" cy="350302"/>
          </a:xfrm>
        </p:grpSpPr>
        <p:sp>
          <p:nvSpPr>
            <p:cNvPr id="424" name="Google Shape;424;p20"/>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0"/>
          <p:cNvSpPr/>
          <p:nvPr/>
        </p:nvSpPr>
        <p:spPr>
          <a:xfrm rot="5770296" flipH="1">
            <a:off x="6844637" y="4551312"/>
            <a:ext cx="176975" cy="177038"/>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rot="5770313" flipH="1">
            <a:off x="6994860" y="4363029"/>
            <a:ext cx="134230" cy="13429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5">
    <p:bg>
      <p:bgPr>
        <a:blipFill>
          <a:blip r:embed="rId2"/>
          <a:stretch>
            <a:fillRect/>
          </a:stretch>
        </a:blipFill>
        <a:effectLst/>
      </p:bgPr>
    </p:bg>
    <p:spTree>
      <p:nvGrpSpPr>
        <p:cNvPr id="1" name="Shape 429"/>
        <p:cNvGrpSpPr/>
        <p:nvPr/>
      </p:nvGrpSpPr>
      <p:grpSpPr>
        <a:xfrm>
          <a:off x="0" y="0"/>
          <a:ext cx="0" cy="0"/>
          <a:chOff x="0" y="0"/>
          <a:chExt cx="0" cy="0"/>
        </a:xfrm>
      </p:grpSpPr>
      <p:sp>
        <p:nvSpPr>
          <p:cNvPr id="430" name="Google Shape;430;p21"/>
          <p:cNvSpPr txBox="1">
            <a:spLocks noGrp="1"/>
          </p:cNvSpPr>
          <p:nvPr>
            <p:ph type="ctrTitle"/>
          </p:nvPr>
        </p:nvSpPr>
        <p:spPr>
          <a:xfrm flipH="1">
            <a:off x="1159000" y="1691875"/>
            <a:ext cx="2185500" cy="577800"/>
          </a:xfrm>
          <a:prstGeom prst="rect">
            <a:avLst/>
          </a:prstGeom>
        </p:spPr>
        <p:txBody>
          <a:bodyPr spcFirstLastPara="1" wrap="square" lIns="91425" tIns="91425" rIns="91425" bIns="91425" anchor="b" anchorCtr="0">
            <a:normAutofit/>
          </a:bodyPr>
          <a:lstStyle>
            <a:lvl1pPr lvl="0" rtl="0">
              <a:lnSpc>
                <a:spcPct val="7000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431" name="Google Shape;431;p21"/>
          <p:cNvSpPr txBox="1">
            <a:spLocks noGrp="1"/>
          </p:cNvSpPr>
          <p:nvPr>
            <p:ph type="subTitle" idx="1"/>
          </p:nvPr>
        </p:nvSpPr>
        <p:spPr>
          <a:xfrm flipH="1">
            <a:off x="1158950" y="2146875"/>
            <a:ext cx="2185500" cy="577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000"/>
              <a:buNone/>
              <a:defRPr sz="1400" b="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32" name="Google Shape;432;p21"/>
          <p:cNvSpPr/>
          <p:nvPr/>
        </p:nvSpPr>
        <p:spPr>
          <a:xfrm rot="-5586105" flipH="1">
            <a:off x="658321" y="3118105"/>
            <a:ext cx="1431005" cy="2848090"/>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p:nvPr/>
        </p:nvSpPr>
        <p:spPr>
          <a:xfrm>
            <a:off x="7724829" y="-633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21"/>
          <p:cNvGrpSpPr/>
          <p:nvPr/>
        </p:nvGrpSpPr>
        <p:grpSpPr>
          <a:xfrm>
            <a:off x="1096884" y="4214648"/>
            <a:ext cx="671774" cy="473274"/>
            <a:chOff x="4259550" y="437326"/>
            <a:chExt cx="376112" cy="264976"/>
          </a:xfrm>
        </p:grpSpPr>
        <p:sp>
          <p:nvSpPr>
            <p:cNvPr id="435" name="Google Shape;435;p21"/>
            <p:cNvSpPr/>
            <p:nvPr/>
          </p:nvSpPr>
          <p:spPr>
            <a:xfrm>
              <a:off x="4581912" y="43732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1"/>
          <p:cNvGrpSpPr/>
          <p:nvPr/>
        </p:nvGrpSpPr>
        <p:grpSpPr>
          <a:xfrm>
            <a:off x="461750" y="2953275"/>
            <a:ext cx="596275" cy="831900"/>
            <a:chOff x="1656350" y="2894175"/>
            <a:chExt cx="596275" cy="831900"/>
          </a:xfrm>
        </p:grpSpPr>
        <p:sp>
          <p:nvSpPr>
            <p:cNvPr id="439" name="Google Shape;439;p21"/>
            <p:cNvSpPr/>
            <p:nvPr/>
          </p:nvSpPr>
          <p:spPr>
            <a:xfrm>
              <a:off x="1656350" y="2894175"/>
              <a:ext cx="596275" cy="831900"/>
            </a:xfrm>
            <a:custGeom>
              <a:avLst/>
              <a:gdLst/>
              <a:ahLst/>
              <a:cxnLst/>
              <a:rect l="l" t="t" r="r" b="b"/>
              <a:pathLst>
                <a:path w="23851" h="33276" extrusionOk="0">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a:off x="2074150" y="3041775"/>
              <a:ext cx="85925" cy="20050"/>
            </a:xfrm>
            <a:custGeom>
              <a:avLst/>
              <a:gdLst/>
              <a:ahLst/>
              <a:cxnLst/>
              <a:rect l="l" t="t" r="r" b="b"/>
              <a:pathLst>
                <a:path w="3437" h="802" extrusionOk="0">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a:off x="2106675" y="3254450"/>
              <a:ext cx="85075" cy="20050"/>
            </a:xfrm>
            <a:custGeom>
              <a:avLst/>
              <a:gdLst/>
              <a:ahLst/>
              <a:cxnLst/>
              <a:rect l="l" t="t" r="r" b="b"/>
              <a:pathLst>
                <a:path w="3403" h="802" extrusionOk="0">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a:off x="2102500" y="3097650"/>
              <a:ext cx="66750" cy="17550"/>
            </a:xfrm>
            <a:custGeom>
              <a:avLst/>
              <a:gdLst/>
              <a:ahLst/>
              <a:cxnLst/>
              <a:rect l="l" t="t" r="r" b="b"/>
              <a:pathLst>
                <a:path w="2670" h="702" extrusionOk="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a:off x="2110850" y="3147700"/>
              <a:ext cx="66725" cy="17525"/>
            </a:xfrm>
            <a:custGeom>
              <a:avLst/>
              <a:gdLst/>
              <a:ahLst/>
              <a:cxnLst/>
              <a:rect l="l" t="t" r="r" b="b"/>
              <a:pathLst>
                <a:path w="2669" h="701" extrusionOk="0">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a:off x="2115850" y="3201075"/>
              <a:ext cx="65900" cy="17525"/>
            </a:xfrm>
            <a:custGeom>
              <a:avLst/>
              <a:gdLst/>
              <a:ahLst/>
              <a:cxnLst/>
              <a:rect l="l" t="t" r="r" b="b"/>
              <a:pathLst>
                <a:path w="2636" h="701" extrusionOk="0">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a:off x="2129200" y="3302825"/>
              <a:ext cx="66725" cy="17525"/>
            </a:xfrm>
            <a:custGeom>
              <a:avLst/>
              <a:gdLst/>
              <a:ahLst/>
              <a:cxnLst/>
              <a:rect l="l" t="t" r="r" b="b"/>
              <a:pathLst>
                <a:path w="2669" h="701" extrusionOk="0">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p:nvPr/>
          </p:nvSpPr>
          <p:spPr>
            <a:xfrm>
              <a:off x="2137525" y="3352850"/>
              <a:ext cx="66750" cy="17550"/>
            </a:xfrm>
            <a:custGeom>
              <a:avLst/>
              <a:gdLst/>
              <a:ahLst/>
              <a:cxnLst/>
              <a:rect l="l" t="t" r="r" b="b"/>
              <a:pathLst>
                <a:path w="2670" h="702" extrusionOk="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1"/>
            <p:cNvSpPr/>
            <p:nvPr/>
          </p:nvSpPr>
          <p:spPr>
            <a:xfrm>
              <a:off x="2143375" y="3406225"/>
              <a:ext cx="65075" cy="17525"/>
            </a:xfrm>
            <a:custGeom>
              <a:avLst/>
              <a:gdLst/>
              <a:ahLst/>
              <a:cxnLst/>
              <a:rect l="l" t="t" r="r" b="b"/>
              <a:pathLst>
                <a:path w="2603" h="701" extrusionOk="0">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1"/>
            <p:cNvSpPr/>
            <p:nvPr/>
          </p:nvSpPr>
          <p:spPr>
            <a:xfrm>
              <a:off x="2133350" y="3462925"/>
              <a:ext cx="85925" cy="20050"/>
            </a:xfrm>
            <a:custGeom>
              <a:avLst/>
              <a:gdLst/>
              <a:ahLst/>
              <a:cxnLst/>
              <a:rect l="l" t="t" r="r" b="b"/>
              <a:pathLst>
                <a:path w="3437" h="802" extrusionOk="0">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p:nvPr/>
          </p:nvSpPr>
          <p:spPr>
            <a:xfrm>
              <a:off x="2156700" y="3511300"/>
              <a:ext cx="66750" cy="17525"/>
            </a:xfrm>
            <a:custGeom>
              <a:avLst/>
              <a:gdLst/>
              <a:ahLst/>
              <a:cxnLst/>
              <a:rect l="l" t="t" r="r" b="b"/>
              <a:pathLst>
                <a:path w="2670" h="701" extrusionOk="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1"/>
            <p:cNvSpPr/>
            <p:nvPr/>
          </p:nvSpPr>
          <p:spPr>
            <a:xfrm>
              <a:off x="2165875" y="3561325"/>
              <a:ext cx="65925" cy="17550"/>
            </a:xfrm>
            <a:custGeom>
              <a:avLst/>
              <a:gdLst/>
              <a:ahLst/>
              <a:cxnLst/>
              <a:rect l="l" t="t" r="r" b="b"/>
              <a:pathLst>
                <a:path w="2637" h="702" extrusionOk="0">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1"/>
            <p:cNvSpPr/>
            <p:nvPr/>
          </p:nvSpPr>
          <p:spPr>
            <a:xfrm>
              <a:off x="2170050" y="3615550"/>
              <a:ext cx="66750" cy="17525"/>
            </a:xfrm>
            <a:custGeom>
              <a:avLst/>
              <a:gdLst/>
              <a:ahLst/>
              <a:cxnLst/>
              <a:rect l="l" t="t" r="r" b="b"/>
              <a:pathLst>
                <a:path w="2670" h="701" extrusionOk="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1"/>
            <p:cNvSpPr/>
            <p:nvPr/>
          </p:nvSpPr>
          <p:spPr>
            <a:xfrm>
              <a:off x="1883175" y="3549650"/>
              <a:ext cx="33400" cy="45125"/>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1"/>
            <p:cNvSpPr/>
            <p:nvPr/>
          </p:nvSpPr>
          <p:spPr>
            <a:xfrm>
              <a:off x="2015775" y="3566325"/>
              <a:ext cx="33375" cy="45150"/>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1"/>
            <p:cNvSpPr/>
            <p:nvPr/>
          </p:nvSpPr>
          <p:spPr>
            <a:xfrm>
              <a:off x="2026625" y="3611950"/>
              <a:ext cx="98425" cy="93900"/>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1"/>
            <p:cNvSpPr/>
            <p:nvPr/>
          </p:nvSpPr>
          <p:spPr>
            <a:xfrm>
              <a:off x="1791450" y="3581775"/>
              <a:ext cx="99275" cy="93400"/>
            </a:xfrm>
            <a:custGeom>
              <a:avLst/>
              <a:gdLst/>
              <a:ahLst/>
              <a:cxnLst/>
              <a:rect l="l" t="t" r="r" b="b"/>
              <a:pathLst>
                <a:path w="3971" h="3736" extrusionOk="0">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1"/>
            <p:cNvSpPr/>
            <p:nvPr/>
          </p:nvSpPr>
          <p:spPr>
            <a:xfrm>
              <a:off x="1928225" y="3590175"/>
              <a:ext cx="74225" cy="38050"/>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1"/>
          <p:cNvSpPr/>
          <p:nvPr/>
        </p:nvSpPr>
        <p:spPr>
          <a:xfrm>
            <a:off x="834455" y="6332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1"/>
          <p:cNvSpPr/>
          <p:nvPr/>
        </p:nvSpPr>
        <p:spPr>
          <a:xfrm>
            <a:off x="986855" y="7856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1"/>
          <p:cNvSpPr/>
          <p:nvPr/>
        </p:nvSpPr>
        <p:spPr>
          <a:xfrm>
            <a:off x="7659699" y="18377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stretch>
            <a:fillRect/>
          </a:stretch>
        </a:blip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ctrTitle"/>
          </p:nvPr>
        </p:nvSpPr>
        <p:spPr>
          <a:xfrm>
            <a:off x="4692225" y="2512325"/>
            <a:ext cx="36516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sz="5300"/>
            </a:lvl1pPr>
            <a:lvl2pPr lvl="1" algn="ctr" rtl="0">
              <a:spcBef>
                <a:spcPts val="0"/>
              </a:spcBef>
              <a:spcAft>
                <a:spcPts val="0"/>
              </a:spcAft>
              <a:buClr>
                <a:srgbClr val="233C4F"/>
              </a:buClr>
              <a:buSzPts val="1800"/>
              <a:buNone/>
              <a:defRPr sz="1800">
                <a:solidFill>
                  <a:srgbClr val="233C4F"/>
                </a:solidFill>
              </a:defRPr>
            </a:lvl2pPr>
            <a:lvl3pPr lvl="2" algn="ctr" rtl="0">
              <a:spcBef>
                <a:spcPts val="0"/>
              </a:spcBef>
              <a:spcAft>
                <a:spcPts val="0"/>
              </a:spcAft>
              <a:buClr>
                <a:srgbClr val="233C4F"/>
              </a:buClr>
              <a:buSzPts val="1800"/>
              <a:buNone/>
              <a:defRPr sz="1800">
                <a:solidFill>
                  <a:srgbClr val="233C4F"/>
                </a:solidFill>
              </a:defRPr>
            </a:lvl3pPr>
            <a:lvl4pPr lvl="3" algn="ctr" rtl="0">
              <a:spcBef>
                <a:spcPts val="0"/>
              </a:spcBef>
              <a:spcAft>
                <a:spcPts val="0"/>
              </a:spcAft>
              <a:buClr>
                <a:srgbClr val="233C4F"/>
              </a:buClr>
              <a:buSzPts val="1800"/>
              <a:buNone/>
              <a:defRPr sz="1800">
                <a:solidFill>
                  <a:srgbClr val="233C4F"/>
                </a:solidFill>
              </a:defRPr>
            </a:lvl4pPr>
            <a:lvl5pPr lvl="4" algn="ctr" rtl="0">
              <a:spcBef>
                <a:spcPts val="0"/>
              </a:spcBef>
              <a:spcAft>
                <a:spcPts val="0"/>
              </a:spcAft>
              <a:buClr>
                <a:srgbClr val="233C4F"/>
              </a:buClr>
              <a:buSzPts val="1800"/>
              <a:buNone/>
              <a:defRPr sz="1800">
                <a:solidFill>
                  <a:srgbClr val="233C4F"/>
                </a:solidFill>
              </a:defRPr>
            </a:lvl5pPr>
            <a:lvl6pPr lvl="5" algn="ctr" rtl="0">
              <a:spcBef>
                <a:spcPts val="0"/>
              </a:spcBef>
              <a:spcAft>
                <a:spcPts val="0"/>
              </a:spcAft>
              <a:buClr>
                <a:srgbClr val="233C4F"/>
              </a:buClr>
              <a:buSzPts val="1800"/>
              <a:buNone/>
              <a:defRPr sz="1800">
                <a:solidFill>
                  <a:srgbClr val="233C4F"/>
                </a:solidFill>
              </a:defRPr>
            </a:lvl6pPr>
            <a:lvl7pPr lvl="6" algn="ctr" rtl="0">
              <a:spcBef>
                <a:spcPts val="0"/>
              </a:spcBef>
              <a:spcAft>
                <a:spcPts val="0"/>
              </a:spcAft>
              <a:buClr>
                <a:srgbClr val="233C4F"/>
              </a:buClr>
              <a:buSzPts val="1800"/>
              <a:buNone/>
              <a:defRPr sz="1800">
                <a:solidFill>
                  <a:srgbClr val="233C4F"/>
                </a:solidFill>
              </a:defRPr>
            </a:lvl7pPr>
            <a:lvl8pPr lvl="7" algn="ctr" rtl="0">
              <a:spcBef>
                <a:spcPts val="0"/>
              </a:spcBef>
              <a:spcAft>
                <a:spcPts val="0"/>
              </a:spcAft>
              <a:buClr>
                <a:srgbClr val="233C4F"/>
              </a:buClr>
              <a:buSzPts val="1800"/>
              <a:buNone/>
              <a:defRPr sz="1800">
                <a:solidFill>
                  <a:srgbClr val="233C4F"/>
                </a:solidFill>
              </a:defRPr>
            </a:lvl8pPr>
            <a:lvl9pPr lvl="8" algn="ctr" rtl="0">
              <a:spcBef>
                <a:spcPts val="0"/>
              </a:spcBef>
              <a:spcAft>
                <a:spcPts val="0"/>
              </a:spcAft>
              <a:buClr>
                <a:srgbClr val="233C4F"/>
              </a:buClr>
              <a:buSzPts val="1800"/>
              <a:buNone/>
              <a:defRPr sz="1800">
                <a:solidFill>
                  <a:srgbClr val="233C4F"/>
                </a:solidFill>
              </a:defRPr>
            </a:lvl9pPr>
          </a:lstStyle>
          <a:p>
            <a:endParaRPr/>
          </a:p>
        </p:txBody>
      </p:sp>
      <p:sp>
        <p:nvSpPr>
          <p:cNvPr id="53" name="Google Shape;53;p3"/>
          <p:cNvSpPr txBox="1">
            <a:spLocks noGrp="1"/>
          </p:cNvSpPr>
          <p:nvPr>
            <p:ph type="subTitle" idx="1"/>
          </p:nvPr>
        </p:nvSpPr>
        <p:spPr>
          <a:xfrm>
            <a:off x="4692325" y="3056925"/>
            <a:ext cx="2633100" cy="5778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SzPts val="1300"/>
              <a:buNone/>
              <a:defRPr b="0"/>
            </a:lvl1pPr>
            <a:lvl2pPr lvl="1" algn="ctr" rtl="0">
              <a:lnSpc>
                <a:spcPct val="100000"/>
              </a:lnSpc>
              <a:spcBef>
                <a:spcPts val="0"/>
              </a:spcBef>
              <a:spcAft>
                <a:spcPts val="0"/>
              </a:spcAft>
              <a:buClr>
                <a:srgbClr val="541C1D"/>
              </a:buClr>
              <a:buSzPts val="1600"/>
              <a:buNone/>
              <a:defRPr>
                <a:solidFill>
                  <a:srgbClr val="541C1D"/>
                </a:solidFill>
              </a:defRPr>
            </a:lvl2pPr>
            <a:lvl3pPr lvl="2" algn="ctr" rtl="0">
              <a:lnSpc>
                <a:spcPct val="100000"/>
              </a:lnSpc>
              <a:spcBef>
                <a:spcPts val="0"/>
              </a:spcBef>
              <a:spcAft>
                <a:spcPts val="0"/>
              </a:spcAft>
              <a:buClr>
                <a:srgbClr val="541C1D"/>
              </a:buClr>
              <a:buSzPts val="1600"/>
              <a:buNone/>
              <a:defRPr>
                <a:solidFill>
                  <a:srgbClr val="541C1D"/>
                </a:solidFill>
              </a:defRPr>
            </a:lvl3pPr>
            <a:lvl4pPr lvl="3" algn="ctr" rtl="0">
              <a:lnSpc>
                <a:spcPct val="100000"/>
              </a:lnSpc>
              <a:spcBef>
                <a:spcPts val="0"/>
              </a:spcBef>
              <a:spcAft>
                <a:spcPts val="0"/>
              </a:spcAft>
              <a:buClr>
                <a:srgbClr val="541C1D"/>
              </a:buClr>
              <a:buSzPts val="1600"/>
              <a:buNone/>
              <a:defRPr>
                <a:solidFill>
                  <a:srgbClr val="541C1D"/>
                </a:solidFill>
              </a:defRPr>
            </a:lvl4pPr>
            <a:lvl5pPr lvl="4" algn="ctr" rtl="0">
              <a:lnSpc>
                <a:spcPct val="100000"/>
              </a:lnSpc>
              <a:spcBef>
                <a:spcPts val="0"/>
              </a:spcBef>
              <a:spcAft>
                <a:spcPts val="0"/>
              </a:spcAft>
              <a:buClr>
                <a:srgbClr val="541C1D"/>
              </a:buClr>
              <a:buSzPts val="1600"/>
              <a:buNone/>
              <a:defRPr>
                <a:solidFill>
                  <a:srgbClr val="541C1D"/>
                </a:solidFill>
              </a:defRPr>
            </a:lvl5pPr>
            <a:lvl6pPr lvl="5" algn="ctr" rtl="0">
              <a:lnSpc>
                <a:spcPct val="100000"/>
              </a:lnSpc>
              <a:spcBef>
                <a:spcPts val="0"/>
              </a:spcBef>
              <a:spcAft>
                <a:spcPts val="0"/>
              </a:spcAft>
              <a:buClr>
                <a:srgbClr val="541C1D"/>
              </a:buClr>
              <a:buSzPts val="1600"/>
              <a:buNone/>
              <a:defRPr>
                <a:solidFill>
                  <a:srgbClr val="541C1D"/>
                </a:solidFill>
              </a:defRPr>
            </a:lvl6pPr>
            <a:lvl7pPr lvl="6" algn="ctr" rtl="0">
              <a:lnSpc>
                <a:spcPct val="100000"/>
              </a:lnSpc>
              <a:spcBef>
                <a:spcPts val="0"/>
              </a:spcBef>
              <a:spcAft>
                <a:spcPts val="0"/>
              </a:spcAft>
              <a:buClr>
                <a:srgbClr val="541C1D"/>
              </a:buClr>
              <a:buSzPts val="1600"/>
              <a:buNone/>
              <a:defRPr>
                <a:solidFill>
                  <a:srgbClr val="541C1D"/>
                </a:solidFill>
              </a:defRPr>
            </a:lvl7pPr>
            <a:lvl8pPr lvl="7" algn="ctr" rtl="0">
              <a:lnSpc>
                <a:spcPct val="100000"/>
              </a:lnSpc>
              <a:spcBef>
                <a:spcPts val="0"/>
              </a:spcBef>
              <a:spcAft>
                <a:spcPts val="0"/>
              </a:spcAft>
              <a:buClr>
                <a:srgbClr val="541C1D"/>
              </a:buClr>
              <a:buSzPts val="1600"/>
              <a:buNone/>
              <a:defRPr>
                <a:solidFill>
                  <a:srgbClr val="541C1D"/>
                </a:solidFill>
              </a:defRPr>
            </a:lvl8pPr>
            <a:lvl9pPr lvl="8" algn="ctr" rtl="0">
              <a:lnSpc>
                <a:spcPct val="100000"/>
              </a:lnSpc>
              <a:spcBef>
                <a:spcPts val="0"/>
              </a:spcBef>
              <a:spcAft>
                <a:spcPts val="0"/>
              </a:spcAft>
              <a:buClr>
                <a:srgbClr val="541C1D"/>
              </a:buClr>
              <a:buSzPts val="1600"/>
              <a:buNone/>
              <a:defRPr>
                <a:solidFill>
                  <a:srgbClr val="541C1D"/>
                </a:solidFill>
              </a:defRPr>
            </a:lvl9pPr>
          </a:lstStyle>
          <a:p>
            <a:endParaRPr/>
          </a:p>
        </p:txBody>
      </p:sp>
      <p:sp>
        <p:nvSpPr>
          <p:cNvPr id="54" name="Google Shape;54;p3"/>
          <p:cNvSpPr txBox="1">
            <a:spLocks noGrp="1"/>
          </p:cNvSpPr>
          <p:nvPr>
            <p:ph type="title" idx="2" hasCustomPrompt="1"/>
          </p:nvPr>
        </p:nvSpPr>
        <p:spPr>
          <a:xfrm>
            <a:off x="4692150" y="1852600"/>
            <a:ext cx="36516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480452" y="655498"/>
            <a:ext cx="10168802" cy="2133352"/>
          </a:xfrm>
          <a:custGeom>
            <a:avLst/>
            <a:gdLst/>
            <a:ahLst/>
            <a:cxnLst/>
            <a:rect l="l" t="t" r="r" b="b"/>
            <a:pathLst>
              <a:path w="406747" h="85333" extrusionOk="0">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w="19050" cap="flat" cmpd="sng">
            <a:solidFill>
              <a:schemeClr val="dk2"/>
            </a:solidFill>
            <a:prstDash val="dash"/>
            <a:round/>
            <a:headEnd type="none" w="med" len="med"/>
            <a:tailEnd type="none" w="med" len="med"/>
          </a:ln>
        </p:spPr>
      </p:sp>
      <p:sp>
        <p:nvSpPr>
          <p:cNvPr id="56" name="Google Shape;56;p3"/>
          <p:cNvSpPr/>
          <p:nvPr/>
        </p:nvSpPr>
        <p:spPr>
          <a:xfrm>
            <a:off x="7618038" y="423577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618047" y="38553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3"/>
          <p:cNvGrpSpPr/>
          <p:nvPr/>
        </p:nvGrpSpPr>
        <p:grpSpPr>
          <a:xfrm rot="1056892">
            <a:off x="5597918" y="551188"/>
            <a:ext cx="1509128" cy="960744"/>
            <a:chOff x="3908800" y="4074100"/>
            <a:chExt cx="1374325" cy="874925"/>
          </a:xfrm>
        </p:grpSpPr>
        <p:sp>
          <p:nvSpPr>
            <p:cNvPr id="59" name="Google Shape;59;p3"/>
            <p:cNvSpPr/>
            <p:nvPr/>
          </p:nvSpPr>
          <p:spPr>
            <a:xfrm>
              <a:off x="3908800" y="4074100"/>
              <a:ext cx="1374325" cy="874925"/>
            </a:xfrm>
            <a:custGeom>
              <a:avLst/>
              <a:gdLst/>
              <a:ahLst/>
              <a:cxnLst/>
              <a:rect l="l" t="t" r="r" b="b"/>
              <a:pathLst>
                <a:path w="54973" h="34997" extrusionOk="0">
                  <a:moveTo>
                    <a:pt x="48538" y="1"/>
                  </a:moveTo>
                  <a:cubicBezTo>
                    <a:pt x="46825" y="1"/>
                    <a:pt x="34" y="22856"/>
                    <a:pt x="34" y="23187"/>
                  </a:cubicBezTo>
                  <a:cubicBezTo>
                    <a:pt x="0" y="23855"/>
                    <a:pt x="4637" y="34896"/>
                    <a:pt x="5538" y="34996"/>
                  </a:cubicBezTo>
                  <a:cubicBezTo>
                    <a:pt x="5544" y="34997"/>
                    <a:pt x="5551" y="34997"/>
                    <a:pt x="5559" y="34997"/>
                  </a:cubicBezTo>
                  <a:cubicBezTo>
                    <a:pt x="7676" y="34997"/>
                    <a:pt x="53208" y="12608"/>
                    <a:pt x="54072" y="11212"/>
                  </a:cubicBezTo>
                  <a:cubicBezTo>
                    <a:pt x="54973" y="9845"/>
                    <a:pt x="49636" y="338"/>
                    <a:pt x="48568" y="4"/>
                  </a:cubicBezTo>
                  <a:cubicBezTo>
                    <a:pt x="48561" y="2"/>
                    <a:pt x="48551" y="1"/>
                    <a:pt x="48538"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980525" y="4608950"/>
              <a:ext cx="56725" cy="119900"/>
            </a:xfrm>
            <a:custGeom>
              <a:avLst/>
              <a:gdLst/>
              <a:ahLst/>
              <a:cxnLst/>
              <a:rect l="l" t="t" r="r" b="b"/>
              <a:pathLst>
                <a:path w="2269" h="4796" extrusionOk="0">
                  <a:moveTo>
                    <a:pt x="259" y="1"/>
                  </a:moveTo>
                  <a:cubicBezTo>
                    <a:pt x="225" y="1"/>
                    <a:pt x="193" y="19"/>
                    <a:pt x="167" y="59"/>
                  </a:cubicBezTo>
                  <a:cubicBezTo>
                    <a:pt x="67" y="126"/>
                    <a:pt x="0" y="192"/>
                    <a:pt x="67" y="326"/>
                  </a:cubicBezTo>
                  <a:cubicBezTo>
                    <a:pt x="367" y="1093"/>
                    <a:pt x="701" y="1793"/>
                    <a:pt x="1067" y="2561"/>
                  </a:cubicBezTo>
                  <a:cubicBezTo>
                    <a:pt x="1401" y="3295"/>
                    <a:pt x="1735" y="4062"/>
                    <a:pt x="2102" y="4762"/>
                  </a:cubicBezTo>
                  <a:cubicBezTo>
                    <a:pt x="2135" y="4796"/>
                    <a:pt x="2168" y="4796"/>
                    <a:pt x="2235" y="4796"/>
                  </a:cubicBezTo>
                  <a:cubicBezTo>
                    <a:pt x="2268" y="4762"/>
                    <a:pt x="2268" y="4729"/>
                    <a:pt x="2268" y="4662"/>
                  </a:cubicBezTo>
                  <a:cubicBezTo>
                    <a:pt x="2001" y="3895"/>
                    <a:pt x="1735" y="3128"/>
                    <a:pt x="1401" y="2394"/>
                  </a:cubicBezTo>
                  <a:cubicBezTo>
                    <a:pt x="1067" y="1627"/>
                    <a:pt x="767" y="893"/>
                    <a:pt x="434" y="126"/>
                  </a:cubicBezTo>
                  <a:cubicBezTo>
                    <a:pt x="373" y="45"/>
                    <a:pt x="312" y="1"/>
                    <a:pt x="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022200" y="4590925"/>
              <a:ext cx="37550" cy="78725"/>
            </a:xfrm>
            <a:custGeom>
              <a:avLst/>
              <a:gdLst/>
              <a:ahLst/>
              <a:cxnLst/>
              <a:rect l="l" t="t" r="r" b="b"/>
              <a:pathLst>
                <a:path w="1502" h="3149" extrusionOk="0">
                  <a:moveTo>
                    <a:pt x="242" y="1"/>
                  </a:moveTo>
                  <a:cubicBezTo>
                    <a:pt x="217" y="1"/>
                    <a:pt x="191" y="5"/>
                    <a:pt x="168" y="13"/>
                  </a:cubicBezTo>
                  <a:cubicBezTo>
                    <a:pt x="34" y="79"/>
                    <a:pt x="1" y="179"/>
                    <a:pt x="34" y="313"/>
                  </a:cubicBezTo>
                  <a:cubicBezTo>
                    <a:pt x="268" y="813"/>
                    <a:pt x="468" y="1247"/>
                    <a:pt x="668" y="1714"/>
                  </a:cubicBezTo>
                  <a:cubicBezTo>
                    <a:pt x="868" y="2181"/>
                    <a:pt x="1102" y="2648"/>
                    <a:pt x="1335" y="3082"/>
                  </a:cubicBezTo>
                  <a:cubicBezTo>
                    <a:pt x="1369" y="3148"/>
                    <a:pt x="1435" y="3148"/>
                    <a:pt x="1469" y="3148"/>
                  </a:cubicBezTo>
                  <a:cubicBezTo>
                    <a:pt x="1502" y="3082"/>
                    <a:pt x="1502" y="3048"/>
                    <a:pt x="1502" y="3015"/>
                  </a:cubicBezTo>
                  <a:cubicBezTo>
                    <a:pt x="1369" y="2514"/>
                    <a:pt x="1202" y="2014"/>
                    <a:pt x="1002" y="1547"/>
                  </a:cubicBezTo>
                  <a:cubicBezTo>
                    <a:pt x="801" y="1113"/>
                    <a:pt x="635" y="613"/>
                    <a:pt x="435"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068075" y="4567050"/>
              <a:ext cx="37550" cy="78400"/>
            </a:xfrm>
            <a:custGeom>
              <a:avLst/>
              <a:gdLst/>
              <a:ahLst/>
              <a:cxnLst/>
              <a:rect l="l" t="t" r="r" b="b"/>
              <a:pathLst>
                <a:path w="1502" h="3136" extrusionOk="0">
                  <a:moveTo>
                    <a:pt x="167" y="0"/>
                  </a:moveTo>
                  <a:cubicBezTo>
                    <a:pt x="34" y="100"/>
                    <a:pt x="1" y="167"/>
                    <a:pt x="34" y="301"/>
                  </a:cubicBezTo>
                  <a:cubicBezTo>
                    <a:pt x="267" y="801"/>
                    <a:pt x="468" y="1268"/>
                    <a:pt x="668" y="1735"/>
                  </a:cubicBezTo>
                  <a:cubicBezTo>
                    <a:pt x="868" y="2169"/>
                    <a:pt x="1101" y="2636"/>
                    <a:pt x="1335" y="3103"/>
                  </a:cubicBezTo>
                  <a:cubicBezTo>
                    <a:pt x="1368" y="3136"/>
                    <a:pt x="1435" y="3136"/>
                    <a:pt x="1468" y="3136"/>
                  </a:cubicBezTo>
                  <a:cubicBezTo>
                    <a:pt x="1502" y="3103"/>
                    <a:pt x="1502" y="3069"/>
                    <a:pt x="1502" y="3002"/>
                  </a:cubicBezTo>
                  <a:cubicBezTo>
                    <a:pt x="1368" y="2502"/>
                    <a:pt x="1235" y="2002"/>
                    <a:pt x="1001" y="1568"/>
                  </a:cubicBezTo>
                  <a:cubicBezTo>
                    <a:pt x="801" y="1101"/>
                    <a:pt x="634" y="601"/>
                    <a:pt x="434" y="134"/>
                  </a:cubicBezTo>
                  <a:cubicBezTo>
                    <a:pt x="401" y="67"/>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114775" y="4543025"/>
              <a:ext cx="38375" cy="78250"/>
            </a:xfrm>
            <a:custGeom>
              <a:avLst/>
              <a:gdLst/>
              <a:ahLst/>
              <a:cxnLst/>
              <a:rect l="l" t="t" r="r" b="b"/>
              <a:pathLst>
                <a:path w="1535" h="3130" extrusionOk="0">
                  <a:moveTo>
                    <a:pt x="256" y="0"/>
                  </a:moveTo>
                  <a:cubicBezTo>
                    <a:pt x="226" y="0"/>
                    <a:pt x="195" y="9"/>
                    <a:pt x="167" y="27"/>
                  </a:cubicBezTo>
                  <a:cubicBezTo>
                    <a:pt x="67" y="94"/>
                    <a:pt x="1" y="194"/>
                    <a:pt x="67" y="294"/>
                  </a:cubicBezTo>
                  <a:cubicBezTo>
                    <a:pt x="267" y="795"/>
                    <a:pt x="468" y="1262"/>
                    <a:pt x="668" y="1729"/>
                  </a:cubicBezTo>
                  <a:cubicBezTo>
                    <a:pt x="901" y="2196"/>
                    <a:pt x="1101" y="2629"/>
                    <a:pt x="1335" y="3096"/>
                  </a:cubicBezTo>
                  <a:cubicBezTo>
                    <a:pt x="1402" y="3130"/>
                    <a:pt x="1435" y="3130"/>
                    <a:pt x="1468" y="3130"/>
                  </a:cubicBezTo>
                  <a:cubicBezTo>
                    <a:pt x="1535" y="3096"/>
                    <a:pt x="1535" y="3063"/>
                    <a:pt x="1535" y="3029"/>
                  </a:cubicBezTo>
                  <a:cubicBezTo>
                    <a:pt x="1402" y="2529"/>
                    <a:pt x="1235" y="2029"/>
                    <a:pt x="1035" y="1562"/>
                  </a:cubicBezTo>
                  <a:cubicBezTo>
                    <a:pt x="801" y="1095"/>
                    <a:pt x="634" y="594"/>
                    <a:pt x="434" y="127"/>
                  </a:cubicBezTo>
                  <a:cubicBezTo>
                    <a:pt x="410" y="55"/>
                    <a:pt x="334" y="0"/>
                    <a:pt x="2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4158150" y="4524525"/>
              <a:ext cx="37550" cy="78400"/>
            </a:xfrm>
            <a:custGeom>
              <a:avLst/>
              <a:gdLst/>
              <a:ahLst/>
              <a:cxnLst/>
              <a:rect l="l" t="t" r="r" b="b"/>
              <a:pathLst>
                <a:path w="1502" h="3136" extrusionOk="0">
                  <a:moveTo>
                    <a:pt x="167" y="0"/>
                  </a:moveTo>
                  <a:cubicBezTo>
                    <a:pt x="33" y="100"/>
                    <a:pt x="0" y="167"/>
                    <a:pt x="33" y="300"/>
                  </a:cubicBezTo>
                  <a:cubicBezTo>
                    <a:pt x="234" y="801"/>
                    <a:pt x="434" y="1234"/>
                    <a:pt x="667" y="1701"/>
                  </a:cubicBezTo>
                  <a:cubicBezTo>
                    <a:pt x="867" y="2168"/>
                    <a:pt x="1068" y="2635"/>
                    <a:pt x="1334" y="3102"/>
                  </a:cubicBezTo>
                  <a:cubicBezTo>
                    <a:pt x="1368" y="3136"/>
                    <a:pt x="1401" y="3136"/>
                    <a:pt x="1434" y="3136"/>
                  </a:cubicBezTo>
                  <a:cubicBezTo>
                    <a:pt x="1501" y="3102"/>
                    <a:pt x="1501" y="3036"/>
                    <a:pt x="1501" y="3002"/>
                  </a:cubicBezTo>
                  <a:cubicBezTo>
                    <a:pt x="1368" y="2502"/>
                    <a:pt x="1201" y="2002"/>
                    <a:pt x="1001" y="1535"/>
                  </a:cubicBezTo>
                  <a:cubicBezTo>
                    <a:pt x="767" y="1101"/>
                    <a:pt x="634" y="601"/>
                    <a:pt x="400" y="134"/>
                  </a:cubicBezTo>
                  <a:cubicBezTo>
                    <a:pt x="367" y="33"/>
                    <a:pt x="234"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195675" y="4503675"/>
              <a:ext cx="55900" cy="120100"/>
            </a:xfrm>
            <a:custGeom>
              <a:avLst/>
              <a:gdLst/>
              <a:ahLst/>
              <a:cxnLst/>
              <a:rect l="l" t="t" r="r" b="b"/>
              <a:pathLst>
                <a:path w="2236" h="4804" extrusionOk="0">
                  <a:moveTo>
                    <a:pt x="250" y="0"/>
                  </a:moveTo>
                  <a:cubicBezTo>
                    <a:pt x="219" y="0"/>
                    <a:pt x="189" y="11"/>
                    <a:pt x="167" y="33"/>
                  </a:cubicBezTo>
                  <a:cubicBezTo>
                    <a:pt x="34" y="134"/>
                    <a:pt x="0" y="200"/>
                    <a:pt x="34" y="334"/>
                  </a:cubicBezTo>
                  <a:cubicBezTo>
                    <a:pt x="367" y="1068"/>
                    <a:pt x="701" y="1801"/>
                    <a:pt x="1034" y="2535"/>
                  </a:cubicBezTo>
                  <a:cubicBezTo>
                    <a:pt x="1368" y="3303"/>
                    <a:pt x="1701" y="4036"/>
                    <a:pt x="2068" y="4770"/>
                  </a:cubicBezTo>
                  <a:cubicBezTo>
                    <a:pt x="2135" y="4804"/>
                    <a:pt x="2168" y="4804"/>
                    <a:pt x="2202" y="4804"/>
                  </a:cubicBezTo>
                  <a:cubicBezTo>
                    <a:pt x="2235" y="4770"/>
                    <a:pt x="2235" y="4704"/>
                    <a:pt x="2235" y="4670"/>
                  </a:cubicBezTo>
                  <a:cubicBezTo>
                    <a:pt x="2002" y="3870"/>
                    <a:pt x="1701" y="3136"/>
                    <a:pt x="1368" y="2369"/>
                  </a:cubicBezTo>
                  <a:cubicBezTo>
                    <a:pt x="1034" y="1635"/>
                    <a:pt x="734" y="867"/>
                    <a:pt x="400" y="134"/>
                  </a:cubicBezTo>
                  <a:cubicBezTo>
                    <a:pt x="378" y="45"/>
                    <a:pt x="312" y="0"/>
                    <a:pt x="25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237375" y="4485925"/>
              <a:ext cx="37550" cy="78650"/>
            </a:xfrm>
            <a:custGeom>
              <a:avLst/>
              <a:gdLst/>
              <a:ahLst/>
              <a:cxnLst/>
              <a:rect l="l" t="t" r="r" b="b"/>
              <a:pathLst>
                <a:path w="1502" h="3146" extrusionOk="0">
                  <a:moveTo>
                    <a:pt x="208" y="1"/>
                  </a:moveTo>
                  <a:cubicBezTo>
                    <a:pt x="193" y="1"/>
                    <a:pt x="179" y="4"/>
                    <a:pt x="167" y="10"/>
                  </a:cubicBezTo>
                  <a:cubicBezTo>
                    <a:pt x="33" y="76"/>
                    <a:pt x="0" y="176"/>
                    <a:pt x="33" y="310"/>
                  </a:cubicBezTo>
                  <a:cubicBezTo>
                    <a:pt x="234" y="810"/>
                    <a:pt x="434" y="1244"/>
                    <a:pt x="667" y="1711"/>
                  </a:cubicBezTo>
                  <a:cubicBezTo>
                    <a:pt x="867" y="2178"/>
                    <a:pt x="1067" y="2612"/>
                    <a:pt x="1334" y="3079"/>
                  </a:cubicBezTo>
                  <a:cubicBezTo>
                    <a:pt x="1368" y="3145"/>
                    <a:pt x="1401" y="3145"/>
                    <a:pt x="1434" y="3145"/>
                  </a:cubicBezTo>
                  <a:cubicBezTo>
                    <a:pt x="1501" y="3079"/>
                    <a:pt x="1501" y="3045"/>
                    <a:pt x="1501" y="3012"/>
                  </a:cubicBezTo>
                  <a:cubicBezTo>
                    <a:pt x="1368" y="2511"/>
                    <a:pt x="1201" y="2011"/>
                    <a:pt x="1001" y="1544"/>
                  </a:cubicBezTo>
                  <a:cubicBezTo>
                    <a:pt x="801" y="1077"/>
                    <a:pt x="634" y="577"/>
                    <a:pt x="400" y="143"/>
                  </a:cubicBezTo>
                  <a:cubicBezTo>
                    <a:pt x="373" y="61"/>
                    <a:pt x="278" y="1"/>
                    <a:pt x="20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284075" y="4462500"/>
              <a:ext cx="37550" cy="78725"/>
            </a:xfrm>
            <a:custGeom>
              <a:avLst/>
              <a:gdLst/>
              <a:ahLst/>
              <a:cxnLst/>
              <a:rect l="l" t="t" r="r" b="b"/>
              <a:pathLst>
                <a:path w="1502" h="3149" extrusionOk="0">
                  <a:moveTo>
                    <a:pt x="219" y="1"/>
                  </a:moveTo>
                  <a:cubicBezTo>
                    <a:pt x="200" y="1"/>
                    <a:pt x="183" y="5"/>
                    <a:pt x="167" y="13"/>
                  </a:cubicBezTo>
                  <a:cubicBezTo>
                    <a:pt x="33" y="113"/>
                    <a:pt x="0" y="179"/>
                    <a:pt x="33" y="313"/>
                  </a:cubicBezTo>
                  <a:cubicBezTo>
                    <a:pt x="234" y="813"/>
                    <a:pt x="467" y="1280"/>
                    <a:pt x="667" y="1747"/>
                  </a:cubicBezTo>
                  <a:cubicBezTo>
                    <a:pt x="867" y="2181"/>
                    <a:pt x="1067" y="2648"/>
                    <a:pt x="1334" y="3115"/>
                  </a:cubicBezTo>
                  <a:cubicBezTo>
                    <a:pt x="1368" y="3148"/>
                    <a:pt x="1401" y="3148"/>
                    <a:pt x="1468" y="3148"/>
                  </a:cubicBezTo>
                  <a:cubicBezTo>
                    <a:pt x="1501" y="3115"/>
                    <a:pt x="1501" y="3082"/>
                    <a:pt x="1501" y="3015"/>
                  </a:cubicBezTo>
                  <a:cubicBezTo>
                    <a:pt x="1368" y="2514"/>
                    <a:pt x="1201" y="2014"/>
                    <a:pt x="1001" y="1580"/>
                  </a:cubicBezTo>
                  <a:cubicBezTo>
                    <a:pt x="801" y="1113"/>
                    <a:pt x="634" y="613"/>
                    <a:pt x="434" y="146"/>
                  </a:cubicBezTo>
                  <a:cubicBezTo>
                    <a:pt x="357" y="44"/>
                    <a:pt x="281" y="1"/>
                    <a:pt x="21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329925" y="4437625"/>
              <a:ext cx="37550" cy="78575"/>
            </a:xfrm>
            <a:custGeom>
              <a:avLst/>
              <a:gdLst/>
              <a:ahLst/>
              <a:cxnLst/>
              <a:rect l="l" t="t" r="r" b="b"/>
              <a:pathLst>
                <a:path w="1502" h="3143" extrusionOk="0">
                  <a:moveTo>
                    <a:pt x="208" y="0"/>
                  </a:moveTo>
                  <a:cubicBezTo>
                    <a:pt x="195" y="0"/>
                    <a:pt x="181" y="2"/>
                    <a:pt x="167" y="7"/>
                  </a:cubicBezTo>
                  <a:cubicBezTo>
                    <a:pt x="34" y="107"/>
                    <a:pt x="1" y="174"/>
                    <a:pt x="34" y="307"/>
                  </a:cubicBezTo>
                  <a:cubicBezTo>
                    <a:pt x="234" y="807"/>
                    <a:pt x="468" y="1274"/>
                    <a:pt x="668" y="1708"/>
                  </a:cubicBezTo>
                  <a:cubicBezTo>
                    <a:pt x="868" y="2175"/>
                    <a:pt x="1068" y="2642"/>
                    <a:pt x="1335" y="3109"/>
                  </a:cubicBezTo>
                  <a:cubicBezTo>
                    <a:pt x="1368" y="3143"/>
                    <a:pt x="1402" y="3143"/>
                    <a:pt x="1468" y="3143"/>
                  </a:cubicBezTo>
                  <a:cubicBezTo>
                    <a:pt x="1502" y="3109"/>
                    <a:pt x="1502" y="3076"/>
                    <a:pt x="1502" y="3009"/>
                  </a:cubicBezTo>
                  <a:cubicBezTo>
                    <a:pt x="1368" y="2509"/>
                    <a:pt x="1202" y="2008"/>
                    <a:pt x="1001" y="1575"/>
                  </a:cubicBezTo>
                  <a:cubicBezTo>
                    <a:pt x="801" y="1108"/>
                    <a:pt x="634" y="607"/>
                    <a:pt x="434" y="140"/>
                  </a:cubicBezTo>
                  <a:cubicBezTo>
                    <a:pt x="377" y="83"/>
                    <a:pt x="294" y="0"/>
                    <a:pt x="20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72450" y="4419975"/>
              <a:ext cx="37550" cy="78700"/>
            </a:xfrm>
            <a:custGeom>
              <a:avLst/>
              <a:gdLst/>
              <a:ahLst/>
              <a:cxnLst/>
              <a:rect l="l" t="t" r="r" b="b"/>
              <a:pathLst>
                <a:path w="1502" h="3148" extrusionOk="0">
                  <a:moveTo>
                    <a:pt x="242" y="0"/>
                  </a:moveTo>
                  <a:cubicBezTo>
                    <a:pt x="217" y="0"/>
                    <a:pt x="191" y="5"/>
                    <a:pt x="168" y="12"/>
                  </a:cubicBezTo>
                  <a:cubicBezTo>
                    <a:pt x="34" y="112"/>
                    <a:pt x="1" y="179"/>
                    <a:pt x="34" y="313"/>
                  </a:cubicBezTo>
                  <a:cubicBezTo>
                    <a:pt x="268" y="813"/>
                    <a:pt x="468" y="1247"/>
                    <a:pt x="668" y="1714"/>
                  </a:cubicBezTo>
                  <a:cubicBezTo>
                    <a:pt x="868" y="2181"/>
                    <a:pt x="1102" y="2648"/>
                    <a:pt x="1335" y="3115"/>
                  </a:cubicBezTo>
                  <a:cubicBezTo>
                    <a:pt x="1369" y="3148"/>
                    <a:pt x="1435" y="3148"/>
                    <a:pt x="1469" y="3148"/>
                  </a:cubicBezTo>
                  <a:cubicBezTo>
                    <a:pt x="1502" y="3115"/>
                    <a:pt x="1502" y="3048"/>
                    <a:pt x="1502" y="3015"/>
                  </a:cubicBezTo>
                  <a:cubicBezTo>
                    <a:pt x="1369" y="2514"/>
                    <a:pt x="1235" y="2014"/>
                    <a:pt x="1002" y="1547"/>
                  </a:cubicBezTo>
                  <a:cubicBezTo>
                    <a:pt x="801" y="1113"/>
                    <a:pt x="635" y="613"/>
                    <a:pt x="435" y="146"/>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421650" y="4394425"/>
              <a:ext cx="56750" cy="120100"/>
            </a:xfrm>
            <a:custGeom>
              <a:avLst/>
              <a:gdLst/>
              <a:ahLst/>
              <a:cxnLst/>
              <a:rect l="l" t="t" r="r" b="b"/>
              <a:pathLst>
                <a:path w="2270" h="4804" extrusionOk="0">
                  <a:moveTo>
                    <a:pt x="267" y="0"/>
                  </a:moveTo>
                  <a:cubicBezTo>
                    <a:pt x="234" y="0"/>
                    <a:pt x="201" y="11"/>
                    <a:pt x="168" y="34"/>
                  </a:cubicBezTo>
                  <a:cubicBezTo>
                    <a:pt x="34" y="100"/>
                    <a:pt x="1" y="200"/>
                    <a:pt x="34" y="334"/>
                  </a:cubicBezTo>
                  <a:cubicBezTo>
                    <a:pt x="368" y="1068"/>
                    <a:pt x="701" y="1768"/>
                    <a:pt x="1035" y="2535"/>
                  </a:cubicBezTo>
                  <a:cubicBezTo>
                    <a:pt x="1369" y="3303"/>
                    <a:pt x="1702" y="4037"/>
                    <a:pt x="2102" y="4737"/>
                  </a:cubicBezTo>
                  <a:cubicBezTo>
                    <a:pt x="2136" y="4804"/>
                    <a:pt x="2169" y="4804"/>
                    <a:pt x="2203" y="4804"/>
                  </a:cubicBezTo>
                  <a:cubicBezTo>
                    <a:pt x="2269" y="4737"/>
                    <a:pt x="2269" y="4704"/>
                    <a:pt x="2269" y="4670"/>
                  </a:cubicBezTo>
                  <a:cubicBezTo>
                    <a:pt x="2002" y="3870"/>
                    <a:pt x="1702" y="3136"/>
                    <a:pt x="1369" y="2369"/>
                  </a:cubicBezTo>
                  <a:cubicBezTo>
                    <a:pt x="1035" y="1635"/>
                    <a:pt x="768" y="868"/>
                    <a:pt x="435" y="134"/>
                  </a:cubicBezTo>
                  <a:cubicBezTo>
                    <a:pt x="390" y="45"/>
                    <a:pt x="331" y="0"/>
                    <a:pt x="2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464200" y="4376225"/>
              <a:ext cx="37550" cy="78275"/>
            </a:xfrm>
            <a:custGeom>
              <a:avLst/>
              <a:gdLst/>
              <a:ahLst/>
              <a:cxnLst/>
              <a:rect l="l" t="t" r="r" b="b"/>
              <a:pathLst>
                <a:path w="1502" h="3131" extrusionOk="0">
                  <a:moveTo>
                    <a:pt x="244" y="1"/>
                  </a:moveTo>
                  <a:cubicBezTo>
                    <a:pt x="220" y="1"/>
                    <a:pt x="195" y="9"/>
                    <a:pt x="167" y="28"/>
                  </a:cubicBezTo>
                  <a:cubicBezTo>
                    <a:pt x="34" y="95"/>
                    <a:pt x="0" y="195"/>
                    <a:pt x="34" y="295"/>
                  </a:cubicBezTo>
                  <a:cubicBezTo>
                    <a:pt x="267" y="795"/>
                    <a:pt x="467" y="1262"/>
                    <a:pt x="667" y="1729"/>
                  </a:cubicBezTo>
                  <a:cubicBezTo>
                    <a:pt x="867" y="2196"/>
                    <a:pt x="1101" y="2630"/>
                    <a:pt x="1334" y="3097"/>
                  </a:cubicBezTo>
                  <a:cubicBezTo>
                    <a:pt x="1368" y="3130"/>
                    <a:pt x="1435" y="3130"/>
                    <a:pt x="1468" y="3130"/>
                  </a:cubicBezTo>
                  <a:cubicBezTo>
                    <a:pt x="1501" y="3097"/>
                    <a:pt x="1501" y="3063"/>
                    <a:pt x="1501" y="3030"/>
                  </a:cubicBezTo>
                  <a:cubicBezTo>
                    <a:pt x="1368" y="2530"/>
                    <a:pt x="1234" y="2029"/>
                    <a:pt x="1001" y="1562"/>
                  </a:cubicBezTo>
                  <a:cubicBezTo>
                    <a:pt x="801" y="1095"/>
                    <a:pt x="634" y="595"/>
                    <a:pt x="434" y="128"/>
                  </a:cubicBezTo>
                  <a:cubicBezTo>
                    <a:pt x="362" y="56"/>
                    <a:pt x="307" y="1"/>
                    <a:pt x="24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4510050" y="4353250"/>
              <a:ext cx="37550" cy="78725"/>
            </a:xfrm>
            <a:custGeom>
              <a:avLst/>
              <a:gdLst/>
              <a:ahLst/>
              <a:cxnLst/>
              <a:rect l="l" t="t" r="r" b="b"/>
              <a:pathLst>
                <a:path w="1502" h="3149" extrusionOk="0">
                  <a:moveTo>
                    <a:pt x="238" y="1"/>
                  </a:moveTo>
                  <a:cubicBezTo>
                    <a:pt x="215" y="1"/>
                    <a:pt x="191" y="5"/>
                    <a:pt x="168" y="13"/>
                  </a:cubicBezTo>
                  <a:cubicBezTo>
                    <a:pt x="34" y="113"/>
                    <a:pt x="1" y="180"/>
                    <a:pt x="34" y="313"/>
                  </a:cubicBezTo>
                  <a:cubicBezTo>
                    <a:pt x="268" y="813"/>
                    <a:pt x="468" y="1247"/>
                    <a:pt x="668" y="1714"/>
                  </a:cubicBezTo>
                  <a:cubicBezTo>
                    <a:pt x="868" y="2181"/>
                    <a:pt x="1102" y="2648"/>
                    <a:pt x="1335" y="3115"/>
                  </a:cubicBezTo>
                  <a:cubicBezTo>
                    <a:pt x="1368" y="3148"/>
                    <a:pt x="1435" y="3148"/>
                    <a:pt x="1469" y="3148"/>
                  </a:cubicBezTo>
                  <a:cubicBezTo>
                    <a:pt x="1502" y="3115"/>
                    <a:pt x="1502" y="3048"/>
                    <a:pt x="1502" y="3015"/>
                  </a:cubicBezTo>
                  <a:cubicBezTo>
                    <a:pt x="1368" y="2515"/>
                    <a:pt x="1202" y="2014"/>
                    <a:pt x="1002" y="1547"/>
                  </a:cubicBezTo>
                  <a:cubicBezTo>
                    <a:pt x="801" y="1114"/>
                    <a:pt x="635" y="613"/>
                    <a:pt x="434" y="146"/>
                  </a:cubicBezTo>
                  <a:cubicBezTo>
                    <a:pt x="384" y="44"/>
                    <a:pt x="313" y="1"/>
                    <a:pt x="23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556750" y="4328325"/>
              <a:ext cx="37550" cy="78625"/>
            </a:xfrm>
            <a:custGeom>
              <a:avLst/>
              <a:gdLst/>
              <a:ahLst/>
              <a:cxnLst/>
              <a:rect l="l" t="t" r="r" b="b"/>
              <a:pathLst>
                <a:path w="1502" h="3145" extrusionOk="0">
                  <a:moveTo>
                    <a:pt x="221" y="0"/>
                  </a:moveTo>
                  <a:cubicBezTo>
                    <a:pt x="203" y="0"/>
                    <a:pt x="185" y="3"/>
                    <a:pt x="168" y="9"/>
                  </a:cubicBezTo>
                  <a:cubicBezTo>
                    <a:pt x="68" y="109"/>
                    <a:pt x="1" y="176"/>
                    <a:pt x="68" y="309"/>
                  </a:cubicBezTo>
                  <a:cubicBezTo>
                    <a:pt x="268" y="810"/>
                    <a:pt x="468" y="1243"/>
                    <a:pt x="668" y="1710"/>
                  </a:cubicBezTo>
                  <a:cubicBezTo>
                    <a:pt x="901" y="2177"/>
                    <a:pt x="1102" y="2644"/>
                    <a:pt x="1335" y="3078"/>
                  </a:cubicBezTo>
                  <a:cubicBezTo>
                    <a:pt x="1402" y="3145"/>
                    <a:pt x="1435" y="3145"/>
                    <a:pt x="1469" y="3145"/>
                  </a:cubicBezTo>
                  <a:cubicBezTo>
                    <a:pt x="1502" y="3078"/>
                    <a:pt x="1502" y="3045"/>
                    <a:pt x="1502" y="3011"/>
                  </a:cubicBezTo>
                  <a:cubicBezTo>
                    <a:pt x="1402" y="2511"/>
                    <a:pt x="1235" y="2011"/>
                    <a:pt x="1002" y="1544"/>
                  </a:cubicBezTo>
                  <a:cubicBezTo>
                    <a:pt x="801" y="1110"/>
                    <a:pt x="635" y="610"/>
                    <a:pt x="434" y="143"/>
                  </a:cubicBezTo>
                  <a:cubicBezTo>
                    <a:pt x="380" y="60"/>
                    <a:pt x="302" y="0"/>
                    <a:pt x="2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598450" y="4310725"/>
              <a:ext cx="38400" cy="78725"/>
            </a:xfrm>
            <a:custGeom>
              <a:avLst/>
              <a:gdLst/>
              <a:ahLst/>
              <a:cxnLst/>
              <a:rect l="l" t="t" r="r" b="b"/>
              <a:pathLst>
                <a:path w="1536" h="3149" extrusionOk="0">
                  <a:moveTo>
                    <a:pt x="242" y="1"/>
                  </a:moveTo>
                  <a:cubicBezTo>
                    <a:pt x="217" y="1"/>
                    <a:pt x="191" y="5"/>
                    <a:pt x="167" y="13"/>
                  </a:cubicBezTo>
                  <a:cubicBezTo>
                    <a:pt x="67" y="79"/>
                    <a:pt x="1" y="179"/>
                    <a:pt x="67" y="313"/>
                  </a:cubicBezTo>
                  <a:cubicBezTo>
                    <a:pt x="268" y="813"/>
                    <a:pt x="468" y="1247"/>
                    <a:pt x="668" y="1714"/>
                  </a:cubicBezTo>
                  <a:cubicBezTo>
                    <a:pt x="901" y="2181"/>
                    <a:pt x="1101" y="2614"/>
                    <a:pt x="1335" y="3081"/>
                  </a:cubicBezTo>
                  <a:cubicBezTo>
                    <a:pt x="1402" y="3148"/>
                    <a:pt x="1435" y="3148"/>
                    <a:pt x="1468" y="3148"/>
                  </a:cubicBezTo>
                  <a:cubicBezTo>
                    <a:pt x="1535" y="3081"/>
                    <a:pt x="1535" y="3048"/>
                    <a:pt x="1535" y="3015"/>
                  </a:cubicBezTo>
                  <a:cubicBezTo>
                    <a:pt x="1402" y="2514"/>
                    <a:pt x="1235" y="2014"/>
                    <a:pt x="1035" y="1547"/>
                  </a:cubicBezTo>
                  <a:cubicBezTo>
                    <a:pt x="801" y="1080"/>
                    <a:pt x="634" y="580"/>
                    <a:pt x="434"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651825" y="4284775"/>
              <a:ext cx="56725" cy="119675"/>
            </a:xfrm>
            <a:custGeom>
              <a:avLst/>
              <a:gdLst/>
              <a:ahLst/>
              <a:cxnLst/>
              <a:rect l="l" t="t" r="r" b="b"/>
              <a:pathLst>
                <a:path w="2269" h="4787" extrusionOk="0">
                  <a:moveTo>
                    <a:pt x="279" y="0"/>
                  </a:moveTo>
                  <a:cubicBezTo>
                    <a:pt x="241" y="0"/>
                    <a:pt x="202" y="15"/>
                    <a:pt x="167" y="50"/>
                  </a:cubicBezTo>
                  <a:cubicBezTo>
                    <a:pt x="67" y="117"/>
                    <a:pt x="1" y="217"/>
                    <a:pt x="67" y="317"/>
                  </a:cubicBezTo>
                  <a:cubicBezTo>
                    <a:pt x="401" y="1084"/>
                    <a:pt x="734" y="1784"/>
                    <a:pt x="1068" y="2552"/>
                  </a:cubicBezTo>
                  <a:cubicBezTo>
                    <a:pt x="1402" y="3286"/>
                    <a:pt x="1735" y="4053"/>
                    <a:pt x="2102" y="4753"/>
                  </a:cubicBezTo>
                  <a:cubicBezTo>
                    <a:pt x="2135" y="4787"/>
                    <a:pt x="2169" y="4787"/>
                    <a:pt x="2235" y="4787"/>
                  </a:cubicBezTo>
                  <a:cubicBezTo>
                    <a:pt x="2269" y="4753"/>
                    <a:pt x="2269" y="4720"/>
                    <a:pt x="2269" y="4687"/>
                  </a:cubicBezTo>
                  <a:cubicBezTo>
                    <a:pt x="2002" y="3886"/>
                    <a:pt x="1735" y="3119"/>
                    <a:pt x="1402" y="2385"/>
                  </a:cubicBezTo>
                  <a:cubicBezTo>
                    <a:pt x="1068" y="1618"/>
                    <a:pt x="768" y="884"/>
                    <a:pt x="434" y="117"/>
                  </a:cubicBezTo>
                  <a:cubicBezTo>
                    <a:pt x="412" y="51"/>
                    <a:pt x="348" y="0"/>
                    <a:pt x="27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693525" y="4266675"/>
              <a:ext cx="37550" cy="78575"/>
            </a:xfrm>
            <a:custGeom>
              <a:avLst/>
              <a:gdLst/>
              <a:ahLst/>
              <a:cxnLst/>
              <a:rect l="l" t="t" r="r" b="b"/>
              <a:pathLst>
                <a:path w="1502" h="3143" extrusionOk="0">
                  <a:moveTo>
                    <a:pt x="210" y="0"/>
                  </a:moveTo>
                  <a:cubicBezTo>
                    <a:pt x="195" y="0"/>
                    <a:pt x="181" y="2"/>
                    <a:pt x="167" y="7"/>
                  </a:cubicBezTo>
                  <a:cubicBezTo>
                    <a:pt x="34" y="107"/>
                    <a:pt x="0" y="173"/>
                    <a:pt x="34" y="307"/>
                  </a:cubicBezTo>
                  <a:cubicBezTo>
                    <a:pt x="267" y="807"/>
                    <a:pt x="467" y="1274"/>
                    <a:pt x="668" y="1741"/>
                  </a:cubicBezTo>
                  <a:cubicBezTo>
                    <a:pt x="868" y="2175"/>
                    <a:pt x="1101" y="2642"/>
                    <a:pt x="1335" y="3109"/>
                  </a:cubicBezTo>
                  <a:cubicBezTo>
                    <a:pt x="1401" y="3142"/>
                    <a:pt x="1435" y="3142"/>
                    <a:pt x="1468" y="3142"/>
                  </a:cubicBezTo>
                  <a:cubicBezTo>
                    <a:pt x="1501" y="3109"/>
                    <a:pt x="1501" y="3076"/>
                    <a:pt x="1501" y="3009"/>
                  </a:cubicBezTo>
                  <a:cubicBezTo>
                    <a:pt x="1401" y="2508"/>
                    <a:pt x="1235" y="2008"/>
                    <a:pt x="1001" y="1574"/>
                  </a:cubicBezTo>
                  <a:cubicBezTo>
                    <a:pt x="801" y="1107"/>
                    <a:pt x="634" y="607"/>
                    <a:pt x="434" y="140"/>
                  </a:cubicBezTo>
                  <a:cubicBezTo>
                    <a:pt x="405" y="83"/>
                    <a:pt x="302" y="0"/>
                    <a:pt x="21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4740225" y="4244025"/>
              <a:ext cx="38375" cy="78700"/>
            </a:xfrm>
            <a:custGeom>
              <a:avLst/>
              <a:gdLst/>
              <a:ahLst/>
              <a:cxnLst/>
              <a:rect l="l" t="t" r="r" b="b"/>
              <a:pathLst>
                <a:path w="1535" h="3148" extrusionOk="0">
                  <a:moveTo>
                    <a:pt x="242" y="0"/>
                  </a:moveTo>
                  <a:cubicBezTo>
                    <a:pt x="216" y="0"/>
                    <a:pt x="191" y="4"/>
                    <a:pt x="167" y="12"/>
                  </a:cubicBezTo>
                  <a:cubicBezTo>
                    <a:pt x="67" y="79"/>
                    <a:pt x="0" y="179"/>
                    <a:pt x="67" y="312"/>
                  </a:cubicBezTo>
                  <a:cubicBezTo>
                    <a:pt x="267" y="813"/>
                    <a:pt x="467" y="1246"/>
                    <a:pt x="668" y="1713"/>
                  </a:cubicBezTo>
                  <a:cubicBezTo>
                    <a:pt x="901" y="2180"/>
                    <a:pt x="1101" y="2647"/>
                    <a:pt x="1335" y="3081"/>
                  </a:cubicBezTo>
                  <a:cubicBezTo>
                    <a:pt x="1401" y="3148"/>
                    <a:pt x="1435" y="3148"/>
                    <a:pt x="1468" y="3148"/>
                  </a:cubicBezTo>
                  <a:cubicBezTo>
                    <a:pt x="1535" y="3081"/>
                    <a:pt x="1535" y="3048"/>
                    <a:pt x="1535" y="3014"/>
                  </a:cubicBezTo>
                  <a:cubicBezTo>
                    <a:pt x="1401" y="2514"/>
                    <a:pt x="1235" y="2013"/>
                    <a:pt x="1034" y="1546"/>
                  </a:cubicBezTo>
                  <a:cubicBezTo>
                    <a:pt x="801" y="1079"/>
                    <a:pt x="634" y="579"/>
                    <a:pt x="434" y="145"/>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786100" y="4219300"/>
              <a:ext cx="38375" cy="78400"/>
            </a:xfrm>
            <a:custGeom>
              <a:avLst/>
              <a:gdLst/>
              <a:ahLst/>
              <a:cxnLst/>
              <a:rect l="l" t="t" r="r" b="b"/>
              <a:pathLst>
                <a:path w="1535" h="3136" extrusionOk="0">
                  <a:moveTo>
                    <a:pt x="167" y="0"/>
                  </a:moveTo>
                  <a:cubicBezTo>
                    <a:pt x="67" y="67"/>
                    <a:pt x="0" y="167"/>
                    <a:pt x="67" y="301"/>
                  </a:cubicBezTo>
                  <a:cubicBezTo>
                    <a:pt x="267" y="768"/>
                    <a:pt x="467" y="1235"/>
                    <a:pt x="667" y="1702"/>
                  </a:cubicBezTo>
                  <a:cubicBezTo>
                    <a:pt x="901" y="2169"/>
                    <a:pt x="1101" y="2602"/>
                    <a:pt x="1334" y="3069"/>
                  </a:cubicBezTo>
                  <a:cubicBezTo>
                    <a:pt x="1401" y="3136"/>
                    <a:pt x="1434" y="3136"/>
                    <a:pt x="1468" y="3136"/>
                  </a:cubicBezTo>
                  <a:cubicBezTo>
                    <a:pt x="1534" y="3069"/>
                    <a:pt x="1534" y="3036"/>
                    <a:pt x="1534" y="3002"/>
                  </a:cubicBezTo>
                  <a:cubicBezTo>
                    <a:pt x="1401" y="2502"/>
                    <a:pt x="1234" y="2002"/>
                    <a:pt x="1034" y="1535"/>
                  </a:cubicBezTo>
                  <a:cubicBezTo>
                    <a:pt x="801" y="1068"/>
                    <a:pt x="634" y="567"/>
                    <a:pt x="434" y="134"/>
                  </a:cubicBezTo>
                  <a:cubicBezTo>
                    <a:pt x="400" y="34"/>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829450" y="4201100"/>
              <a:ext cx="37550" cy="78275"/>
            </a:xfrm>
            <a:custGeom>
              <a:avLst/>
              <a:gdLst/>
              <a:ahLst/>
              <a:cxnLst/>
              <a:rect l="l" t="t" r="r" b="b"/>
              <a:pathLst>
                <a:path w="1502" h="3131" extrusionOk="0">
                  <a:moveTo>
                    <a:pt x="235" y="1"/>
                  </a:moveTo>
                  <a:cubicBezTo>
                    <a:pt x="210" y="1"/>
                    <a:pt x="186" y="9"/>
                    <a:pt x="167" y="28"/>
                  </a:cubicBezTo>
                  <a:cubicBezTo>
                    <a:pt x="34" y="95"/>
                    <a:pt x="1" y="195"/>
                    <a:pt x="34" y="295"/>
                  </a:cubicBezTo>
                  <a:cubicBezTo>
                    <a:pt x="234" y="795"/>
                    <a:pt x="434" y="1262"/>
                    <a:pt x="668" y="1729"/>
                  </a:cubicBezTo>
                  <a:cubicBezTo>
                    <a:pt x="868" y="2196"/>
                    <a:pt x="1068" y="2630"/>
                    <a:pt x="1335" y="3097"/>
                  </a:cubicBezTo>
                  <a:cubicBezTo>
                    <a:pt x="1368" y="3130"/>
                    <a:pt x="1402" y="3130"/>
                    <a:pt x="1468" y="3130"/>
                  </a:cubicBezTo>
                  <a:cubicBezTo>
                    <a:pt x="1502" y="3097"/>
                    <a:pt x="1502" y="3063"/>
                    <a:pt x="1502" y="3030"/>
                  </a:cubicBezTo>
                  <a:cubicBezTo>
                    <a:pt x="1368" y="2530"/>
                    <a:pt x="1201" y="2029"/>
                    <a:pt x="1001" y="1562"/>
                  </a:cubicBezTo>
                  <a:cubicBezTo>
                    <a:pt x="801" y="1095"/>
                    <a:pt x="634" y="595"/>
                    <a:pt x="401" y="128"/>
                  </a:cubicBezTo>
                  <a:cubicBezTo>
                    <a:pt x="377" y="56"/>
                    <a:pt x="301" y="1"/>
                    <a:pt x="2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876150" y="4182300"/>
              <a:ext cx="56725" cy="119575"/>
            </a:xfrm>
            <a:custGeom>
              <a:avLst/>
              <a:gdLst/>
              <a:ahLst/>
              <a:cxnLst/>
              <a:rect l="l" t="t" r="r" b="b"/>
              <a:pathLst>
                <a:path w="2269" h="4783" extrusionOk="0">
                  <a:moveTo>
                    <a:pt x="242" y="0"/>
                  </a:moveTo>
                  <a:cubicBezTo>
                    <a:pt x="217" y="0"/>
                    <a:pt x="192" y="4"/>
                    <a:pt x="167" y="13"/>
                  </a:cubicBezTo>
                  <a:cubicBezTo>
                    <a:pt x="34" y="113"/>
                    <a:pt x="1" y="179"/>
                    <a:pt x="34" y="313"/>
                  </a:cubicBezTo>
                  <a:cubicBezTo>
                    <a:pt x="368" y="1047"/>
                    <a:pt x="701" y="1781"/>
                    <a:pt x="1035" y="2514"/>
                  </a:cubicBezTo>
                  <a:cubicBezTo>
                    <a:pt x="1368" y="3282"/>
                    <a:pt x="1702" y="4015"/>
                    <a:pt x="2102" y="4716"/>
                  </a:cubicBezTo>
                  <a:cubicBezTo>
                    <a:pt x="2135" y="4783"/>
                    <a:pt x="2169" y="4783"/>
                    <a:pt x="2202" y="4783"/>
                  </a:cubicBezTo>
                  <a:cubicBezTo>
                    <a:pt x="2269" y="4716"/>
                    <a:pt x="2269" y="4683"/>
                    <a:pt x="2269" y="4649"/>
                  </a:cubicBezTo>
                  <a:cubicBezTo>
                    <a:pt x="2002" y="3849"/>
                    <a:pt x="1702" y="3115"/>
                    <a:pt x="1368" y="2348"/>
                  </a:cubicBezTo>
                  <a:cubicBezTo>
                    <a:pt x="1035" y="1614"/>
                    <a:pt x="768" y="847"/>
                    <a:pt x="434" y="113"/>
                  </a:cubicBezTo>
                  <a:cubicBezTo>
                    <a:pt x="384" y="38"/>
                    <a:pt x="31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917850" y="4164800"/>
              <a:ext cx="37550" cy="78700"/>
            </a:xfrm>
            <a:custGeom>
              <a:avLst/>
              <a:gdLst/>
              <a:ahLst/>
              <a:cxnLst/>
              <a:rect l="l" t="t" r="r" b="b"/>
              <a:pathLst>
                <a:path w="1502" h="3148" extrusionOk="0">
                  <a:moveTo>
                    <a:pt x="238" y="0"/>
                  </a:moveTo>
                  <a:cubicBezTo>
                    <a:pt x="215" y="0"/>
                    <a:pt x="191" y="4"/>
                    <a:pt x="167" y="12"/>
                  </a:cubicBezTo>
                  <a:cubicBezTo>
                    <a:pt x="34" y="79"/>
                    <a:pt x="0" y="179"/>
                    <a:pt x="34" y="312"/>
                  </a:cubicBezTo>
                  <a:cubicBezTo>
                    <a:pt x="234" y="813"/>
                    <a:pt x="467" y="1246"/>
                    <a:pt x="668" y="1713"/>
                  </a:cubicBezTo>
                  <a:cubicBezTo>
                    <a:pt x="868" y="2180"/>
                    <a:pt x="1068" y="2614"/>
                    <a:pt x="1335" y="3081"/>
                  </a:cubicBezTo>
                  <a:cubicBezTo>
                    <a:pt x="1368" y="3148"/>
                    <a:pt x="1401" y="3148"/>
                    <a:pt x="1468" y="3148"/>
                  </a:cubicBezTo>
                  <a:cubicBezTo>
                    <a:pt x="1502" y="3081"/>
                    <a:pt x="1502" y="3048"/>
                    <a:pt x="1502" y="3014"/>
                  </a:cubicBezTo>
                  <a:cubicBezTo>
                    <a:pt x="1368" y="2514"/>
                    <a:pt x="1201" y="2014"/>
                    <a:pt x="1001" y="1547"/>
                  </a:cubicBezTo>
                  <a:cubicBezTo>
                    <a:pt x="801" y="1080"/>
                    <a:pt x="634" y="579"/>
                    <a:pt x="434" y="146"/>
                  </a:cubicBezTo>
                  <a:cubicBezTo>
                    <a:pt x="383" y="44"/>
                    <a:pt x="313" y="0"/>
                    <a:pt x="23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963725" y="4140900"/>
              <a:ext cx="37550" cy="78425"/>
            </a:xfrm>
            <a:custGeom>
              <a:avLst/>
              <a:gdLst/>
              <a:ahLst/>
              <a:cxnLst/>
              <a:rect l="l" t="t" r="r" b="b"/>
              <a:pathLst>
                <a:path w="1502" h="3137" extrusionOk="0">
                  <a:moveTo>
                    <a:pt x="167" y="1"/>
                  </a:moveTo>
                  <a:cubicBezTo>
                    <a:pt x="33" y="101"/>
                    <a:pt x="0" y="168"/>
                    <a:pt x="33" y="301"/>
                  </a:cubicBezTo>
                  <a:cubicBezTo>
                    <a:pt x="234" y="801"/>
                    <a:pt x="467" y="1235"/>
                    <a:pt x="667" y="1702"/>
                  </a:cubicBezTo>
                  <a:cubicBezTo>
                    <a:pt x="867" y="2169"/>
                    <a:pt x="1068" y="2636"/>
                    <a:pt x="1334" y="3070"/>
                  </a:cubicBezTo>
                  <a:cubicBezTo>
                    <a:pt x="1368" y="3136"/>
                    <a:pt x="1401" y="3136"/>
                    <a:pt x="1468" y="3136"/>
                  </a:cubicBezTo>
                  <a:cubicBezTo>
                    <a:pt x="1501" y="3070"/>
                    <a:pt x="1501" y="3036"/>
                    <a:pt x="1501" y="3003"/>
                  </a:cubicBezTo>
                  <a:cubicBezTo>
                    <a:pt x="1368" y="2503"/>
                    <a:pt x="1201" y="2002"/>
                    <a:pt x="1001" y="1535"/>
                  </a:cubicBezTo>
                  <a:cubicBezTo>
                    <a:pt x="801" y="1102"/>
                    <a:pt x="634" y="601"/>
                    <a:pt x="434" y="134"/>
                  </a:cubicBezTo>
                  <a:cubicBezTo>
                    <a:pt x="367"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010425" y="4116425"/>
              <a:ext cx="37550" cy="78700"/>
            </a:xfrm>
            <a:custGeom>
              <a:avLst/>
              <a:gdLst/>
              <a:ahLst/>
              <a:cxnLst/>
              <a:rect l="l" t="t" r="r" b="b"/>
              <a:pathLst>
                <a:path w="1502" h="3148" extrusionOk="0">
                  <a:moveTo>
                    <a:pt x="242" y="0"/>
                  </a:moveTo>
                  <a:cubicBezTo>
                    <a:pt x="216" y="0"/>
                    <a:pt x="191" y="5"/>
                    <a:pt x="167" y="12"/>
                  </a:cubicBezTo>
                  <a:cubicBezTo>
                    <a:pt x="33" y="112"/>
                    <a:pt x="0" y="179"/>
                    <a:pt x="33" y="313"/>
                  </a:cubicBezTo>
                  <a:cubicBezTo>
                    <a:pt x="267" y="813"/>
                    <a:pt x="467" y="1280"/>
                    <a:pt x="667" y="1714"/>
                  </a:cubicBezTo>
                  <a:cubicBezTo>
                    <a:pt x="867" y="2181"/>
                    <a:pt x="1101" y="2648"/>
                    <a:pt x="1334" y="3115"/>
                  </a:cubicBezTo>
                  <a:cubicBezTo>
                    <a:pt x="1368" y="3148"/>
                    <a:pt x="1434" y="3148"/>
                    <a:pt x="1468" y="3148"/>
                  </a:cubicBezTo>
                  <a:cubicBezTo>
                    <a:pt x="1501" y="3115"/>
                    <a:pt x="1501" y="3081"/>
                    <a:pt x="1501" y="3015"/>
                  </a:cubicBezTo>
                  <a:cubicBezTo>
                    <a:pt x="1368" y="2514"/>
                    <a:pt x="1234" y="2014"/>
                    <a:pt x="1001" y="1547"/>
                  </a:cubicBezTo>
                  <a:cubicBezTo>
                    <a:pt x="801" y="1113"/>
                    <a:pt x="634" y="613"/>
                    <a:pt x="434" y="146"/>
                  </a:cubicBezTo>
                  <a:cubicBezTo>
                    <a:pt x="408" y="44"/>
                    <a:pt x="324"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052950" y="4098375"/>
              <a:ext cx="38375" cy="78425"/>
            </a:xfrm>
            <a:custGeom>
              <a:avLst/>
              <a:gdLst/>
              <a:ahLst/>
              <a:cxnLst/>
              <a:rect l="l" t="t" r="r" b="b"/>
              <a:pathLst>
                <a:path w="1535" h="3137" extrusionOk="0">
                  <a:moveTo>
                    <a:pt x="167" y="1"/>
                  </a:moveTo>
                  <a:cubicBezTo>
                    <a:pt x="67" y="67"/>
                    <a:pt x="0" y="167"/>
                    <a:pt x="67" y="301"/>
                  </a:cubicBezTo>
                  <a:cubicBezTo>
                    <a:pt x="267" y="801"/>
                    <a:pt x="467" y="1235"/>
                    <a:pt x="667" y="1702"/>
                  </a:cubicBezTo>
                  <a:cubicBezTo>
                    <a:pt x="901" y="2169"/>
                    <a:pt x="1101" y="2636"/>
                    <a:pt x="1335" y="3069"/>
                  </a:cubicBezTo>
                  <a:cubicBezTo>
                    <a:pt x="1401" y="3136"/>
                    <a:pt x="1435" y="3136"/>
                    <a:pt x="1468" y="3136"/>
                  </a:cubicBezTo>
                  <a:cubicBezTo>
                    <a:pt x="1535" y="3069"/>
                    <a:pt x="1535" y="3036"/>
                    <a:pt x="1535" y="3003"/>
                  </a:cubicBezTo>
                  <a:cubicBezTo>
                    <a:pt x="1401" y="2502"/>
                    <a:pt x="1235" y="2002"/>
                    <a:pt x="1034" y="1535"/>
                  </a:cubicBezTo>
                  <a:cubicBezTo>
                    <a:pt x="801" y="1068"/>
                    <a:pt x="634" y="568"/>
                    <a:pt x="434" y="134"/>
                  </a:cubicBezTo>
                  <a:cubicBezTo>
                    <a:pt x="401"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496725" y="4540775"/>
              <a:ext cx="45050" cy="42750"/>
            </a:xfrm>
            <a:custGeom>
              <a:avLst/>
              <a:gdLst/>
              <a:ahLst/>
              <a:cxnLst/>
              <a:rect l="l" t="t" r="r" b="b"/>
              <a:pathLst>
                <a:path w="1802" h="1710" extrusionOk="0">
                  <a:moveTo>
                    <a:pt x="805" y="0"/>
                  </a:moveTo>
                  <a:cubicBezTo>
                    <a:pt x="715" y="0"/>
                    <a:pt x="624" y="16"/>
                    <a:pt x="534" y="51"/>
                  </a:cubicBezTo>
                  <a:cubicBezTo>
                    <a:pt x="167" y="217"/>
                    <a:pt x="0" y="718"/>
                    <a:pt x="200" y="1151"/>
                  </a:cubicBezTo>
                  <a:cubicBezTo>
                    <a:pt x="379" y="1509"/>
                    <a:pt x="675" y="1710"/>
                    <a:pt x="983" y="1710"/>
                  </a:cubicBezTo>
                  <a:cubicBezTo>
                    <a:pt x="1078" y="1710"/>
                    <a:pt x="1174" y="1691"/>
                    <a:pt x="1268" y="1652"/>
                  </a:cubicBezTo>
                  <a:cubicBezTo>
                    <a:pt x="1635" y="1485"/>
                    <a:pt x="1801" y="985"/>
                    <a:pt x="1601" y="551"/>
                  </a:cubicBezTo>
                  <a:cubicBezTo>
                    <a:pt x="1469" y="234"/>
                    <a:pt x="1148" y="0"/>
                    <a:pt x="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687675" y="4457375"/>
              <a:ext cx="45075" cy="42775"/>
            </a:xfrm>
            <a:custGeom>
              <a:avLst/>
              <a:gdLst/>
              <a:ahLst/>
              <a:cxnLst/>
              <a:rect l="l" t="t" r="r" b="b"/>
              <a:pathLst>
                <a:path w="1803" h="1711" extrusionOk="0">
                  <a:moveTo>
                    <a:pt x="772" y="0"/>
                  </a:moveTo>
                  <a:cubicBezTo>
                    <a:pt x="691" y="0"/>
                    <a:pt x="611" y="16"/>
                    <a:pt x="535" y="51"/>
                  </a:cubicBezTo>
                  <a:cubicBezTo>
                    <a:pt x="168" y="218"/>
                    <a:pt x="1" y="718"/>
                    <a:pt x="201" y="1152"/>
                  </a:cubicBezTo>
                  <a:cubicBezTo>
                    <a:pt x="354" y="1509"/>
                    <a:pt x="664" y="1710"/>
                    <a:pt x="965" y="1710"/>
                  </a:cubicBezTo>
                  <a:cubicBezTo>
                    <a:pt x="1057" y="1710"/>
                    <a:pt x="1149" y="1691"/>
                    <a:pt x="1235" y="1652"/>
                  </a:cubicBezTo>
                  <a:cubicBezTo>
                    <a:pt x="1635" y="1485"/>
                    <a:pt x="1802" y="985"/>
                    <a:pt x="1569" y="551"/>
                  </a:cubicBezTo>
                  <a:cubicBezTo>
                    <a:pt x="1410" y="234"/>
                    <a:pt x="1084" y="0"/>
                    <a:pt x="7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562600" y="4496150"/>
              <a:ext cx="110100" cy="76800"/>
            </a:xfrm>
            <a:custGeom>
              <a:avLst/>
              <a:gdLst/>
              <a:ahLst/>
              <a:cxnLst/>
              <a:rect l="l" t="t" r="r" b="b"/>
              <a:pathLst>
                <a:path w="4404" h="3072" extrusionOk="0">
                  <a:moveTo>
                    <a:pt x="4170" y="1"/>
                  </a:moveTo>
                  <a:cubicBezTo>
                    <a:pt x="4070" y="1"/>
                    <a:pt x="4003" y="101"/>
                    <a:pt x="4003" y="168"/>
                  </a:cubicBezTo>
                  <a:cubicBezTo>
                    <a:pt x="4003" y="635"/>
                    <a:pt x="3870" y="1102"/>
                    <a:pt x="3670" y="1469"/>
                  </a:cubicBezTo>
                  <a:cubicBezTo>
                    <a:pt x="3469" y="1836"/>
                    <a:pt x="3136" y="2136"/>
                    <a:pt x="2702" y="2336"/>
                  </a:cubicBezTo>
                  <a:cubicBezTo>
                    <a:pt x="2462" y="2489"/>
                    <a:pt x="2179" y="2556"/>
                    <a:pt x="1900" y="2556"/>
                  </a:cubicBezTo>
                  <a:cubicBezTo>
                    <a:pt x="1752" y="2556"/>
                    <a:pt x="1606" y="2537"/>
                    <a:pt x="1468" y="2503"/>
                  </a:cubicBezTo>
                  <a:cubicBezTo>
                    <a:pt x="1034" y="2436"/>
                    <a:pt x="567" y="2236"/>
                    <a:pt x="234" y="1936"/>
                  </a:cubicBezTo>
                  <a:cubicBezTo>
                    <a:pt x="167" y="1902"/>
                    <a:pt x="134" y="1902"/>
                    <a:pt x="67" y="1902"/>
                  </a:cubicBezTo>
                  <a:cubicBezTo>
                    <a:pt x="0" y="1936"/>
                    <a:pt x="0" y="2002"/>
                    <a:pt x="34" y="2102"/>
                  </a:cubicBezTo>
                  <a:cubicBezTo>
                    <a:pt x="367" y="2503"/>
                    <a:pt x="801" y="2803"/>
                    <a:pt x="1335" y="2970"/>
                  </a:cubicBezTo>
                  <a:cubicBezTo>
                    <a:pt x="1550" y="3037"/>
                    <a:pt x="1776" y="3072"/>
                    <a:pt x="2002" y="3072"/>
                  </a:cubicBezTo>
                  <a:cubicBezTo>
                    <a:pt x="2336" y="3072"/>
                    <a:pt x="2670" y="2996"/>
                    <a:pt x="2969" y="2836"/>
                  </a:cubicBezTo>
                  <a:cubicBezTo>
                    <a:pt x="3469" y="2636"/>
                    <a:pt x="3870" y="2236"/>
                    <a:pt x="4137" y="1736"/>
                  </a:cubicBezTo>
                  <a:cubicBezTo>
                    <a:pt x="4370" y="1235"/>
                    <a:pt x="4403" y="668"/>
                    <a:pt x="4303" y="134"/>
                  </a:cubicBezTo>
                  <a:cubicBezTo>
                    <a:pt x="4303" y="68"/>
                    <a:pt x="4237" y="1"/>
                    <a:pt x="4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711025" y="4492800"/>
              <a:ext cx="103450" cy="78425"/>
            </a:xfrm>
            <a:custGeom>
              <a:avLst/>
              <a:gdLst/>
              <a:ahLst/>
              <a:cxnLst/>
              <a:rect l="l" t="t" r="r" b="b"/>
              <a:pathLst>
                <a:path w="4138" h="3137" extrusionOk="0">
                  <a:moveTo>
                    <a:pt x="2381" y="1"/>
                  </a:moveTo>
                  <a:cubicBezTo>
                    <a:pt x="2086" y="1"/>
                    <a:pt x="1774" y="65"/>
                    <a:pt x="1469" y="202"/>
                  </a:cubicBezTo>
                  <a:cubicBezTo>
                    <a:pt x="501" y="602"/>
                    <a:pt x="1" y="1569"/>
                    <a:pt x="368" y="2303"/>
                  </a:cubicBezTo>
                  <a:cubicBezTo>
                    <a:pt x="597" y="2830"/>
                    <a:pt x="1156" y="3137"/>
                    <a:pt x="1798" y="3137"/>
                  </a:cubicBezTo>
                  <a:cubicBezTo>
                    <a:pt x="2090" y="3137"/>
                    <a:pt x="2400" y="3073"/>
                    <a:pt x="2703" y="2937"/>
                  </a:cubicBezTo>
                  <a:cubicBezTo>
                    <a:pt x="3637" y="2537"/>
                    <a:pt x="4137" y="1569"/>
                    <a:pt x="3804" y="802"/>
                  </a:cubicBezTo>
                  <a:cubicBezTo>
                    <a:pt x="3575" y="300"/>
                    <a:pt x="3019"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475875" y="4605400"/>
              <a:ext cx="103425" cy="78400"/>
            </a:xfrm>
            <a:custGeom>
              <a:avLst/>
              <a:gdLst/>
              <a:ahLst/>
              <a:cxnLst/>
              <a:rect l="l" t="t" r="r" b="b"/>
              <a:pathLst>
                <a:path w="4137" h="3136" extrusionOk="0">
                  <a:moveTo>
                    <a:pt x="2380" y="0"/>
                  </a:moveTo>
                  <a:cubicBezTo>
                    <a:pt x="2086" y="0"/>
                    <a:pt x="1773" y="64"/>
                    <a:pt x="1468" y="201"/>
                  </a:cubicBezTo>
                  <a:cubicBezTo>
                    <a:pt x="501" y="601"/>
                    <a:pt x="0" y="1569"/>
                    <a:pt x="334" y="2302"/>
                  </a:cubicBezTo>
                  <a:cubicBezTo>
                    <a:pt x="563" y="2829"/>
                    <a:pt x="1122" y="3136"/>
                    <a:pt x="1763" y="3136"/>
                  </a:cubicBezTo>
                  <a:cubicBezTo>
                    <a:pt x="2056" y="3136"/>
                    <a:pt x="2366" y="3072"/>
                    <a:pt x="2669" y="2936"/>
                  </a:cubicBezTo>
                  <a:cubicBezTo>
                    <a:pt x="3636" y="2536"/>
                    <a:pt x="4136" y="1569"/>
                    <a:pt x="3803" y="801"/>
                  </a:cubicBezTo>
                  <a:cubicBezTo>
                    <a:pt x="3575" y="299"/>
                    <a:pt x="3019"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3"/>
          <p:cNvSpPr/>
          <p:nvPr/>
        </p:nvSpPr>
        <p:spPr>
          <a:xfrm>
            <a:off x="862297" y="6571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094988" y="4728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400000">
            <a:off x="7108205" y="3166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eet Our Professors by Slidesgo">
  <p:cSld name="CUSTOM_6">
    <p:bg>
      <p:bgPr>
        <a:blipFill>
          <a:blip r:embed="rId2"/>
          <a:stretch>
            <a:fillRect/>
          </a:stretch>
        </a:blipFill>
        <a:effectLst/>
      </p:bgPr>
    </p:bg>
    <p:spTree>
      <p:nvGrpSpPr>
        <p:cNvPr id="1" name="Shape 460"/>
        <p:cNvGrpSpPr/>
        <p:nvPr/>
      </p:nvGrpSpPr>
      <p:grpSpPr>
        <a:xfrm>
          <a:off x="0" y="0"/>
          <a:ext cx="0" cy="0"/>
          <a:chOff x="0" y="0"/>
          <a:chExt cx="0" cy="0"/>
        </a:xfrm>
      </p:grpSpPr>
      <p:sp>
        <p:nvSpPr>
          <p:cNvPr id="461" name="Google Shape;461;p22"/>
          <p:cNvSpPr txBox="1">
            <a:spLocks noGrp="1"/>
          </p:cNvSpPr>
          <p:nvPr>
            <p:ph type="ctrTitle"/>
          </p:nvPr>
        </p:nvSpPr>
        <p:spPr>
          <a:xfrm>
            <a:off x="1434412" y="16748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1"/>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2" name="Google Shape;462;p22"/>
          <p:cNvSpPr txBox="1">
            <a:spLocks noGrp="1"/>
          </p:cNvSpPr>
          <p:nvPr>
            <p:ph type="subTitle" idx="1"/>
          </p:nvPr>
        </p:nvSpPr>
        <p:spPr>
          <a:xfrm>
            <a:off x="1422088" y="2121288"/>
            <a:ext cx="19311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3" name="Google Shape;463;p22"/>
          <p:cNvSpPr txBox="1">
            <a:spLocks noGrp="1"/>
          </p:cNvSpPr>
          <p:nvPr>
            <p:ph type="ctrTitle" idx="2"/>
          </p:nvPr>
        </p:nvSpPr>
        <p:spPr>
          <a:xfrm>
            <a:off x="3602350" y="16714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4"/>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4" name="Google Shape;464;p22"/>
          <p:cNvSpPr txBox="1">
            <a:spLocks noGrp="1"/>
          </p:cNvSpPr>
          <p:nvPr>
            <p:ph type="subTitle" idx="3"/>
          </p:nvPr>
        </p:nvSpPr>
        <p:spPr>
          <a:xfrm>
            <a:off x="3581649" y="2121300"/>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5" name="Google Shape;465;p22"/>
          <p:cNvSpPr txBox="1">
            <a:spLocks noGrp="1"/>
          </p:cNvSpPr>
          <p:nvPr>
            <p:ph type="ctrTitle" idx="4"/>
          </p:nvPr>
        </p:nvSpPr>
        <p:spPr>
          <a:xfrm>
            <a:off x="5770300" y="16714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6" name="Google Shape;466;p22"/>
          <p:cNvSpPr txBox="1">
            <a:spLocks noGrp="1"/>
          </p:cNvSpPr>
          <p:nvPr>
            <p:ph type="subTitle" idx="5"/>
          </p:nvPr>
        </p:nvSpPr>
        <p:spPr>
          <a:xfrm>
            <a:off x="5770300" y="2121300"/>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7" name="Google Shape;467;p22"/>
          <p:cNvSpPr txBox="1">
            <a:spLocks noGrp="1"/>
          </p:cNvSpPr>
          <p:nvPr>
            <p:ph type="ctrTitle" idx="6"/>
          </p:nvPr>
        </p:nvSpPr>
        <p:spPr>
          <a:xfrm>
            <a:off x="1434412" y="33529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6"/>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8" name="Google Shape;468;p22"/>
          <p:cNvSpPr txBox="1">
            <a:spLocks noGrp="1"/>
          </p:cNvSpPr>
          <p:nvPr>
            <p:ph type="subTitle" idx="7"/>
          </p:nvPr>
        </p:nvSpPr>
        <p:spPr>
          <a:xfrm>
            <a:off x="1434375" y="3875625"/>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9" name="Google Shape;469;p22"/>
          <p:cNvSpPr txBox="1">
            <a:spLocks noGrp="1"/>
          </p:cNvSpPr>
          <p:nvPr>
            <p:ph type="ctrTitle" idx="8"/>
          </p:nvPr>
        </p:nvSpPr>
        <p:spPr>
          <a:xfrm>
            <a:off x="3602350" y="33495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2"/>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0" name="Google Shape;470;p22"/>
          <p:cNvSpPr txBox="1">
            <a:spLocks noGrp="1"/>
          </p:cNvSpPr>
          <p:nvPr>
            <p:ph type="subTitle" idx="9"/>
          </p:nvPr>
        </p:nvSpPr>
        <p:spPr>
          <a:xfrm>
            <a:off x="3540262" y="3875625"/>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1" name="Google Shape;471;p22"/>
          <p:cNvSpPr txBox="1">
            <a:spLocks noGrp="1"/>
          </p:cNvSpPr>
          <p:nvPr>
            <p:ph type="ctrTitle" idx="13"/>
          </p:nvPr>
        </p:nvSpPr>
        <p:spPr>
          <a:xfrm>
            <a:off x="5770300" y="334961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2" name="Google Shape;472;p22"/>
          <p:cNvSpPr txBox="1">
            <a:spLocks noGrp="1"/>
          </p:cNvSpPr>
          <p:nvPr>
            <p:ph type="subTitle" idx="14"/>
          </p:nvPr>
        </p:nvSpPr>
        <p:spPr>
          <a:xfrm>
            <a:off x="5728913" y="3875613"/>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3" name="Google Shape;473;p22"/>
          <p:cNvSpPr txBox="1">
            <a:spLocks noGrp="1"/>
          </p:cNvSpPr>
          <p:nvPr>
            <p:ph type="title" idx="15"/>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22"/>
          <p:cNvSpPr/>
          <p:nvPr/>
        </p:nvSpPr>
        <p:spPr>
          <a:xfrm>
            <a:off x="-348720" y="2737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8071229" y="-51813"/>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22"/>
          <p:cNvGrpSpPr/>
          <p:nvPr/>
        </p:nvGrpSpPr>
        <p:grpSpPr>
          <a:xfrm rot="7196434">
            <a:off x="380328" y="3256723"/>
            <a:ext cx="390898" cy="454177"/>
            <a:chOff x="4376830" y="352000"/>
            <a:chExt cx="301495" cy="350302"/>
          </a:xfrm>
        </p:grpSpPr>
        <p:sp>
          <p:nvSpPr>
            <p:cNvPr id="477" name="Google Shape;477;p22"/>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2"/>
            <p:cNvSpPr/>
            <p:nvPr/>
          </p:nvSpPr>
          <p:spPr>
            <a:xfrm>
              <a:off x="4376830" y="52068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2"/>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22"/>
          <p:cNvGrpSpPr/>
          <p:nvPr/>
        </p:nvGrpSpPr>
        <p:grpSpPr>
          <a:xfrm rot="-10132663">
            <a:off x="8547984" y="540808"/>
            <a:ext cx="253457" cy="288618"/>
            <a:chOff x="4670703" y="657266"/>
            <a:chExt cx="253461" cy="288623"/>
          </a:xfrm>
        </p:grpSpPr>
        <p:sp>
          <p:nvSpPr>
            <p:cNvPr id="481" name="Google Shape;481;p22"/>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2"/>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7">
    <p:bg>
      <p:bgPr>
        <a:blipFill>
          <a:blip r:embed="rId2"/>
          <a:stretch>
            <a:fillRect/>
          </a:stretch>
        </a:blipFill>
        <a:effectLst/>
      </p:bgPr>
    </p:bg>
    <p:spTree>
      <p:nvGrpSpPr>
        <p:cNvPr id="1" name="Shape 483"/>
        <p:cNvGrpSpPr/>
        <p:nvPr/>
      </p:nvGrpSpPr>
      <p:grpSpPr>
        <a:xfrm>
          <a:off x="0" y="0"/>
          <a:ext cx="0" cy="0"/>
          <a:chOff x="0" y="0"/>
          <a:chExt cx="0" cy="0"/>
        </a:xfrm>
      </p:grpSpPr>
      <p:sp>
        <p:nvSpPr>
          <p:cNvPr id="484" name="Google Shape;484;p23"/>
          <p:cNvSpPr txBox="1">
            <a:spLocks noGrp="1"/>
          </p:cNvSpPr>
          <p:nvPr>
            <p:ph type="subTitle" idx="1"/>
          </p:nvPr>
        </p:nvSpPr>
        <p:spPr>
          <a:xfrm flipH="1">
            <a:off x="4876599" y="3189900"/>
            <a:ext cx="3137100" cy="6705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600"/>
              <a:buNone/>
              <a:defRPr sz="1400" b="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85" name="Google Shape;485;p23"/>
          <p:cNvSpPr txBox="1">
            <a:spLocks noGrp="1"/>
          </p:cNvSpPr>
          <p:nvPr>
            <p:ph type="ctrTitle"/>
          </p:nvPr>
        </p:nvSpPr>
        <p:spPr>
          <a:xfrm flipH="1">
            <a:off x="4876800" y="1073400"/>
            <a:ext cx="3547200" cy="1887900"/>
          </a:xfrm>
          <a:prstGeom prst="rect">
            <a:avLst/>
          </a:prstGeom>
        </p:spPr>
        <p:txBody>
          <a:bodyPr spcFirstLastPara="1" wrap="square" lIns="91425" tIns="91425" rIns="91425" bIns="91425" anchor="b" anchorCtr="0">
            <a:normAutofit/>
          </a:bodyPr>
          <a:lstStyle>
            <a:lvl1pPr lvl="0" rtl="0">
              <a:spcBef>
                <a:spcPts val="0"/>
              </a:spcBef>
              <a:spcAft>
                <a:spcPts val="0"/>
              </a:spcAft>
              <a:buSzPts val="6000"/>
              <a:buNone/>
              <a:defRPr sz="6000"/>
            </a:lvl1pPr>
            <a:lvl2pPr lvl="1" rtl="0">
              <a:spcBef>
                <a:spcPts val="0"/>
              </a:spcBef>
              <a:spcAft>
                <a:spcPts val="0"/>
              </a:spcAft>
              <a:buClr>
                <a:schemeClr val="dk2"/>
              </a:buClr>
              <a:buSzPts val="12000"/>
              <a:buNone/>
              <a:defRPr sz="12000">
                <a:solidFill>
                  <a:schemeClr val="dk2"/>
                </a:solidFill>
              </a:defRPr>
            </a:lvl2pPr>
            <a:lvl3pPr lvl="2" rtl="0">
              <a:spcBef>
                <a:spcPts val="0"/>
              </a:spcBef>
              <a:spcAft>
                <a:spcPts val="0"/>
              </a:spcAft>
              <a:buClr>
                <a:schemeClr val="dk2"/>
              </a:buClr>
              <a:buSzPts val="12000"/>
              <a:buNone/>
              <a:defRPr sz="12000">
                <a:solidFill>
                  <a:schemeClr val="dk2"/>
                </a:solidFill>
              </a:defRPr>
            </a:lvl3pPr>
            <a:lvl4pPr lvl="3" rtl="0">
              <a:spcBef>
                <a:spcPts val="0"/>
              </a:spcBef>
              <a:spcAft>
                <a:spcPts val="0"/>
              </a:spcAft>
              <a:buClr>
                <a:schemeClr val="dk2"/>
              </a:buClr>
              <a:buSzPts val="12000"/>
              <a:buNone/>
              <a:defRPr sz="12000">
                <a:solidFill>
                  <a:schemeClr val="dk2"/>
                </a:solidFill>
              </a:defRPr>
            </a:lvl4pPr>
            <a:lvl5pPr lvl="4" rtl="0">
              <a:spcBef>
                <a:spcPts val="0"/>
              </a:spcBef>
              <a:spcAft>
                <a:spcPts val="0"/>
              </a:spcAft>
              <a:buClr>
                <a:schemeClr val="dk2"/>
              </a:buClr>
              <a:buSzPts val="12000"/>
              <a:buNone/>
              <a:defRPr sz="12000">
                <a:solidFill>
                  <a:schemeClr val="dk2"/>
                </a:solidFill>
              </a:defRPr>
            </a:lvl5pPr>
            <a:lvl6pPr lvl="5" rtl="0">
              <a:spcBef>
                <a:spcPts val="0"/>
              </a:spcBef>
              <a:spcAft>
                <a:spcPts val="0"/>
              </a:spcAft>
              <a:buClr>
                <a:schemeClr val="dk2"/>
              </a:buClr>
              <a:buSzPts val="12000"/>
              <a:buNone/>
              <a:defRPr sz="12000">
                <a:solidFill>
                  <a:schemeClr val="dk2"/>
                </a:solidFill>
              </a:defRPr>
            </a:lvl6pPr>
            <a:lvl7pPr lvl="6" rtl="0">
              <a:spcBef>
                <a:spcPts val="0"/>
              </a:spcBef>
              <a:spcAft>
                <a:spcPts val="0"/>
              </a:spcAft>
              <a:buClr>
                <a:schemeClr val="dk2"/>
              </a:buClr>
              <a:buSzPts val="12000"/>
              <a:buNone/>
              <a:defRPr sz="12000">
                <a:solidFill>
                  <a:schemeClr val="dk2"/>
                </a:solidFill>
              </a:defRPr>
            </a:lvl7pPr>
            <a:lvl8pPr lvl="7" rtl="0">
              <a:spcBef>
                <a:spcPts val="0"/>
              </a:spcBef>
              <a:spcAft>
                <a:spcPts val="0"/>
              </a:spcAft>
              <a:buClr>
                <a:schemeClr val="dk2"/>
              </a:buClr>
              <a:buSzPts val="12000"/>
              <a:buNone/>
              <a:defRPr sz="12000">
                <a:solidFill>
                  <a:schemeClr val="dk2"/>
                </a:solidFill>
              </a:defRPr>
            </a:lvl8pPr>
            <a:lvl9pPr lvl="8" rtl="0">
              <a:spcBef>
                <a:spcPts val="0"/>
              </a:spcBef>
              <a:spcAft>
                <a:spcPts val="0"/>
              </a:spcAft>
              <a:buClr>
                <a:schemeClr val="dk2"/>
              </a:buClr>
              <a:buSzPts val="12000"/>
              <a:buNone/>
              <a:defRPr sz="12000">
                <a:solidFill>
                  <a:schemeClr val="dk2"/>
                </a:solidFill>
              </a:defRPr>
            </a:lvl9pPr>
          </a:lstStyle>
          <a:p>
            <a:endParaRPr/>
          </a:p>
        </p:txBody>
      </p:sp>
      <p:sp>
        <p:nvSpPr>
          <p:cNvPr id="486" name="Google Shape;486;p23"/>
          <p:cNvSpPr/>
          <p:nvPr/>
        </p:nvSpPr>
        <p:spPr>
          <a:xfrm>
            <a:off x="7647225" y="3916251"/>
            <a:ext cx="1560209" cy="1276573"/>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rot="5400000">
            <a:off x="8040129" y="191425"/>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8423999" y="77034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23"/>
          <p:cNvGrpSpPr/>
          <p:nvPr/>
        </p:nvGrpSpPr>
        <p:grpSpPr>
          <a:xfrm rot="1660629">
            <a:off x="7958560" y="4487007"/>
            <a:ext cx="418785" cy="350310"/>
            <a:chOff x="4259550" y="352000"/>
            <a:chExt cx="418775" cy="350302"/>
          </a:xfrm>
        </p:grpSpPr>
        <p:sp>
          <p:nvSpPr>
            <p:cNvPr id="490" name="Google Shape;490;p23"/>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23"/>
          <p:cNvGrpSpPr/>
          <p:nvPr/>
        </p:nvGrpSpPr>
        <p:grpSpPr>
          <a:xfrm rot="6058277">
            <a:off x="475081" y="746232"/>
            <a:ext cx="214088" cy="259418"/>
            <a:chOff x="4259550" y="381618"/>
            <a:chExt cx="137279" cy="166357"/>
          </a:xfrm>
        </p:grpSpPr>
        <p:sp>
          <p:nvSpPr>
            <p:cNvPr id="494" name="Google Shape;494;p23"/>
            <p:cNvSpPr/>
            <p:nvPr/>
          </p:nvSpPr>
          <p:spPr>
            <a:xfrm>
              <a:off x="4343079" y="381618"/>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23"/>
          <p:cNvSpPr/>
          <p:nvPr/>
        </p:nvSpPr>
        <p:spPr>
          <a:xfrm rot="544908" flipH="1">
            <a:off x="4567787" y="1615206"/>
            <a:ext cx="2735705" cy="152009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CUSTOM_8">
    <p:bg>
      <p:bgPr>
        <a:blipFill>
          <a:blip r:embed="rId2"/>
          <a:stretch>
            <a:fillRect/>
          </a:stretch>
        </a:blipFill>
        <a:effectLst/>
      </p:bgPr>
    </p:bg>
    <p:spTree>
      <p:nvGrpSpPr>
        <p:cNvPr id="1" name="Shape 497"/>
        <p:cNvGrpSpPr/>
        <p:nvPr/>
      </p:nvGrpSpPr>
      <p:grpSpPr>
        <a:xfrm>
          <a:off x="0" y="0"/>
          <a:ext cx="0" cy="0"/>
          <a:chOff x="0" y="0"/>
          <a:chExt cx="0" cy="0"/>
        </a:xfrm>
      </p:grpSpPr>
      <p:sp>
        <p:nvSpPr>
          <p:cNvPr id="498" name="Google Shape;498;p24"/>
          <p:cNvSpPr txBox="1">
            <a:spLocks noGrp="1"/>
          </p:cNvSpPr>
          <p:nvPr>
            <p:ph type="ctrTitle"/>
          </p:nvPr>
        </p:nvSpPr>
        <p:spPr>
          <a:xfrm flipH="1">
            <a:off x="5323925" y="2522575"/>
            <a:ext cx="2820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499" name="Google Shape;499;p24"/>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500" name="Google Shape;500;p24"/>
          <p:cNvGrpSpPr/>
          <p:nvPr/>
        </p:nvGrpSpPr>
        <p:grpSpPr>
          <a:xfrm>
            <a:off x="7148530" y="290152"/>
            <a:ext cx="1613497" cy="1353799"/>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avLst/>
                <a:gdLst/>
                <a:ahLst/>
                <a:cxnLst/>
                <a:rect l="l" t="t" r="r" b="b"/>
                <a:pathLst>
                  <a:path w="21256" h="13870" extrusionOk="0">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4017200" y="3816500"/>
                <a:ext cx="415325" cy="464575"/>
              </a:xfrm>
              <a:custGeom>
                <a:avLst/>
                <a:gdLst/>
                <a:ahLst/>
                <a:cxnLst/>
                <a:rect l="l" t="t" r="r" b="b"/>
                <a:pathLst>
                  <a:path w="16613" h="18583" extrusionOk="0">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3849575" y="3816500"/>
                <a:ext cx="454525" cy="195425"/>
              </a:xfrm>
              <a:custGeom>
                <a:avLst/>
                <a:gdLst/>
                <a:ahLst/>
                <a:cxnLst/>
                <a:rect l="l" t="t" r="r" b="b"/>
                <a:pathLst>
                  <a:path w="18181" h="7817" extrusionOk="0">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4295750" y="3342525"/>
                <a:ext cx="492025" cy="574575"/>
              </a:xfrm>
              <a:custGeom>
                <a:avLst/>
                <a:gdLst/>
                <a:ahLst/>
                <a:cxnLst/>
                <a:rect l="l" t="t" r="r" b="b"/>
                <a:pathLst>
                  <a:path w="19681" h="22983" extrusionOk="0">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rot="636863">
                <a:off x="2320363" y="3551427"/>
                <a:ext cx="33375" cy="45151"/>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rot="-2918318">
                <a:off x="2333968" y="3617992"/>
                <a:ext cx="61083" cy="570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rot="-210849">
                <a:off x="2256538" y="3621618"/>
                <a:ext cx="74231" cy="38049"/>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24"/>
            <p:cNvSpPr/>
            <p:nvPr/>
          </p:nvSpPr>
          <p:spPr>
            <a:xfrm rot="-6006351">
              <a:off x="7778412" y="1081027"/>
              <a:ext cx="61085" cy="57102"/>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24"/>
          <p:cNvSpPr/>
          <p:nvPr/>
        </p:nvSpPr>
        <p:spPr>
          <a:xfrm>
            <a:off x="5560775" y="861775"/>
            <a:ext cx="1886875" cy="635000"/>
          </a:xfrm>
          <a:custGeom>
            <a:avLst/>
            <a:gdLst/>
            <a:ahLst/>
            <a:cxnLst/>
            <a:rect l="l" t="t" r="r" b="b"/>
            <a:pathLst>
              <a:path w="75475" h="25400" extrusionOk="0">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w="19050" cap="flat" cmpd="sng">
            <a:solidFill>
              <a:schemeClr val="dk2"/>
            </a:solidFill>
            <a:prstDash val="dash"/>
            <a:round/>
            <a:headEnd type="none" w="med" len="med"/>
            <a:tailEnd type="none" w="med" len="med"/>
          </a:ln>
        </p:spPr>
      </p:sp>
      <p:sp>
        <p:nvSpPr>
          <p:cNvPr id="513" name="Google Shape;513;p24"/>
          <p:cNvSpPr/>
          <p:nvPr/>
        </p:nvSpPr>
        <p:spPr>
          <a:xfrm rot="-5400000">
            <a:off x="932285" y="300773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24"/>
          <p:cNvGrpSpPr/>
          <p:nvPr/>
        </p:nvGrpSpPr>
        <p:grpSpPr>
          <a:xfrm rot="-10132663">
            <a:off x="556972" y="4015183"/>
            <a:ext cx="253457" cy="288618"/>
            <a:chOff x="4670703" y="657266"/>
            <a:chExt cx="253461" cy="288623"/>
          </a:xfrm>
        </p:grpSpPr>
        <p:sp>
          <p:nvSpPr>
            <p:cNvPr id="515" name="Google Shape;515;p24"/>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4"/>
          <p:cNvGrpSpPr/>
          <p:nvPr/>
        </p:nvGrpSpPr>
        <p:grpSpPr>
          <a:xfrm rot="4582755">
            <a:off x="8196402" y="4440256"/>
            <a:ext cx="418785" cy="350310"/>
            <a:chOff x="4259550" y="352000"/>
            <a:chExt cx="418775" cy="350302"/>
          </a:xfrm>
        </p:grpSpPr>
        <p:sp>
          <p:nvSpPr>
            <p:cNvPr id="518" name="Google Shape;518;p24"/>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24"/>
          <p:cNvGrpSpPr/>
          <p:nvPr/>
        </p:nvGrpSpPr>
        <p:grpSpPr>
          <a:xfrm rot="9402217">
            <a:off x="7696210" y="1458415"/>
            <a:ext cx="245983" cy="222157"/>
            <a:chOff x="4947100" y="881950"/>
            <a:chExt cx="245975" cy="222150"/>
          </a:xfrm>
        </p:grpSpPr>
        <p:sp>
          <p:nvSpPr>
            <p:cNvPr id="522" name="Google Shape;522;p24"/>
            <p:cNvSpPr/>
            <p:nvPr/>
          </p:nvSpPr>
          <p:spPr>
            <a:xfrm>
              <a:off x="5166350" y="881950"/>
              <a:ext cx="26725" cy="152625"/>
            </a:xfrm>
            <a:custGeom>
              <a:avLst/>
              <a:gdLst/>
              <a:ahLst/>
              <a:cxnLst/>
              <a:rect l="l" t="t" r="r" b="b"/>
              <a:pathLst>
                <a:path w="1069" h="6105" extrusionOk="0">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5046275" y="939575"/>
              <a:ext cx="78175" cy="118175"/>
            </a:xfrm>
            <a:custGeom>
              <a:avLst/>
              <a:gdLst/>
              <a:ahLst/>
              <a:cxnLst/>
              <a:rect l="l" t="t" r="r" b="b"/>
              <a:pathLst>
                <a:path w="3127" h="4727" extrusionOk="0">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4947100" y="1017725"/>
              <a:ext cx="137100" cy="86375"/>
            </a:xfrm>
            <a:custGeom>
              <a:avLst/>
              <a:gdLst/>
              <a:ahLst/>
              <a:cxnLst/>
              <a:rect l="l" t="t" r="r" b="b"/>
              <a:pathLst>
                <a:path w="5484" h="3455" extrusionOk="0">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CUSTOM_8_1">
    <p:bg>
      <p:bgPr>
        <a:blipFill>
          <a:blip r:embed="rId2"/>
          <a:stretch>
            <a:fillRect/>
          </a:stretch>
        </a:blipFill>
        <a:effectLst/>
      </p:bgPr>
    </p:bg>
    <p:spTree>
      <p:nvGrpSpPr>
        <p:cNvPr id="1" name="Shape 525"/>
        <p:cNvGrpSpPr/>
        <p:nvPr/>
      </p:nvGrpSpPr>
      <p:grpSpPr>
        <a:xfrm>
          <a:off x="0" y="0"/>
          <a:ext cx="0" cy="0"/>
          <a:chOff x="0" y="0"/>
          <a:chExt cx="0" cy="0"/>
        </a:xfrm>
      </p:grpSpPr>
      <p:grpSp>
        <p:nvGrpSpPr>
          <p:cNvPr id="526" name="Google Shape;526;p25"/>
          <p:cNvGrpSpPr/>
          <p:nvPr/>
        </p:nvGrpSpPr>
        <p:grpSpPr>
          <a:xfrm rot="8100000">
            <a:off x="4191193" y="968262"/>
            <a:ext cx="316767" cy="248808"/>
            <a:chOff x="4181197" y="354494"/>
            <a:chExt cx="316771" cy="248811"/>
          </a:xfrm>
        </p:grpSpPr>
        <p:sp>
          <p:nvSpPr>
            <p:cNvPr id="527" name="Google Shape;527;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5"/>
          <p:cNvGrpSpPr/>
          <p:nvPr/>
        </p:nvGrpSpPr>
        <p:grpSpPr>
          <a:xfrm>
            <a:off x="593899" y="359364"/>
            <a:ext cx="1527426" cy="1080846"/>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avLst/>
                <a:gdLst/>
                <a:ahLst/>
                <a:cxnLst/>
                <a:rect l="l" t="t" r="r" b="b"/>
                <a:pathLst>
                  <a:path w="5872" h="20349" extrusionOk="0">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a:off x="3697800" y="824625"/>
                <a:ext cx="587125" cy="673650"/>
              </a:xfrm>
              <a:custGeom>
                <a:avLst/>
                <a:gdLst/>
                <a:ahLst/>
                <a:cxnLst/>
                <a:rect l="l" t="t" r="r" b="b"/>
                <a:pathLst>
                  <a:path w="23485" h="26946" extrusionOk="0">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a:off x="3181600" y="691300"/>
                <a:ext cx="610475" cy="717675"/>
              </a:xfrm>
              <a:custGeom>
                <a:avLst/>
                <a:gdLst/>
                <a:ahLst/>
                <a:cxnLst/>
                <a:rect l="l" t="t" r="r" b="b"/>
                <a:pathLst>
                  <a:path w="24419" h="28707" extrusionOk="0">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a:off x="3697800" y="1408625"/>
                <a:ext cx="447850" cy="113775"/>
              </a:xfrm>
              <a:custGeom>
                <a:avLst/>
                <a:gdLst/>
                <a:ahLst/>
                <a:cxnLst/>
                <a:rect l="l" t="t" r="r" b="b"/>
                <a:pathLst>
                  <a:path w="17914" h="4551" extrusionOk="0">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a:off x="4133950" y="918600"/>
                <a:ext cx="188500" cy="613625"/>
              </a:xfrm>
              <a:custGeom>
                <a:avLst/>
                <a:gdLst/>
                <a:ahLst/>
                <a:cxnLst/>
                <a:rect l="l" t="t" r="r" b="b"/>
                <a:pathLst>
                  <a:path w="7540" h="24545" extrusionOk="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a:off x="3134075" y="707575"/>
                <a:ext cx="567100" cy="725475"/>
              </a:xfrm>
              <a:custGeom>
                <a:avLst/>
                <a:gdLst/>
                <a:ahLst/>
                <a:cxnLst/>
                <a:rect l="l" t="t" r="r" b="b"/>
                <a:pathLst>
                  <a:path w="22684" h="29019" extrusionOk="0">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a:off x="3391750" y="745150"/>
                <a:ext cx="332775" cy="215400"/>
              </a:xfrm>
              <a:custGeom>
                <a:avLst/>
                <a:gdLst/>
                <a:ahLst/>
                <a:cxnLst/>
                <a:rect l="l" t="t" r="r" b="b"/>
                <a:pathLst>
                  <a:path w="13311" h="8616" extrusionOk="0">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a:off x="3363400" y="879850"/>
                <a:ext cx="316625" cy="129125"/>
              </a:xfrm>
              <a:custGeom>
                <a:avLst/>
                <a:gdLst/>
                <a:ahLst/>
                <a:cxnLst/>
                <a:rect l="l" t="t" r="r" b="b"/>
                <a:pathLst>
                  <a:path w="12665" h="5165" extrusionOk="0">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a:off x="3357575" y="972800"/>
                <a:ext cx="341100" cy="145125"/>
              </a:xfrm>
              <a:custGeom>
                <a:avLst/>
                <a:gdLst/>
                <a:ahLst/>
                <a:cxnLst/>
                <a:rect l="l" t="t" r="r" b="b"/>
                <a:pathLst>
                  <a:path w="13644" h="5805" extrusionOk="0">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a:off x="3315875" y="1085925"/>
                <a:ext cx="354450" cy="137200"/>
              </a:xfrm>
              <a:custGeom>
                <a:avLst/>
                <a:gdLst/>
                <a:ahLst/>
                <a:cxnLst/>
                <a:rect l="l" t="t" r="r" b="b"/>
                <a:pathLst>
                  <a:path w="14178" h="5488" extrusionOk="0">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a:off x="3440125" y="1197125"/>
                <a:ext cx="150750" cy="50175"/>
              </a:xfrm>
              <a:custGeom>
                <a:avLst/>
                <a:gdLst/>
                <a:ahLst/>
                <a:cxnLst/>
                <a:rect l="l" t="t" r="r" b="b"/>
                <a:pathLst>
                  <a:path w="6030" h="2007" extrusionOk="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a:off x="4976422" y="4364364"/>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a:off x="5050022" y="4414089"/>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a:off x="5041572" y="4459339"/>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a:off x="4882422" y="4353914"/>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9" name="Google Shape;549;p25"/>
          <p:cNvSpPr/>
          <p:nvPr/>
        </p:nvSpPr>
        <p:spPr>
          <a:xfrm rot="10800000">
            <a:off x="5" y="1440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a:off x="376249" y="439182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25"/>
          <p:cNvGrpSpPr/>
          <p:nvPr/>
        </p:nvGrpSpPr>
        <p:grpSpPr>
          <a:xfrm>
            <a:off x="2121325" y="1000564"/>
            <a:ext cx="256063" cy="319186"/>
            <a:chOff x="2121325" y="1000564"/>
            <a:chExt cx="256063" cy="319186"/>
          </a:xfrm>
        </p:grpSpPr>
        <p:sp>
          <p:nvSpPr>
            <p:cNvPr id="552" name="Google Shape;552;p25"/>
            <p:cNvSpPr/>
            <p:nvPr/>
          </p:nvSpPr>
          <p:spPr>
            <a:xfrm rot="-5400000">
              <a:off x="2283888" y="964664"/>
              <a:ext cx="57600" cy="129400"/>
            </a:xfrm>
            <a:custGeom>
              <a:avLst/>
              <a:gdLst/>
              <a:ahLst/>
              <a:cxnLst/>
              <a:rect l="l" t="t" r="r" b="b"/>
              <a:pathLst>
                <a:path w="2304" h="5176" extrusionOk="0">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rot="-3370778">
              <a:off x="2225550" y="1076627"/>
              <a:ext cx="63151" cy="149252"/>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a:off x="2121325" y="1162150"/>
              <a:ext cx="65825" cy="157600"/>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5"/>
          <p:cNvGrpSpPr/>
          <p:nvPr/>
        </p:nvGrpSpPr>
        <p:grpSpPr>
          <a:xfrm rot="-3818857">
            <a:off x="8438424" y="4418946"/>
            <a:ext cx="316777" cy="248816"/>
            <a:chOff x="4181197" y="354494"/>
            <a:chExt cx="316771" cy="248811"/>
          </a:xfrm>
        </p:grpSpPr>
        <p:sp>
          <p:nvSpPr>
            <p:cNvPr id="556" name="Google Shape;556;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25"/>
          <p:cNvSpPr/>
          <p:nvPr/>
        </p:nvSpPr>
        <p:spPr>
          <a:xfrm>
            <a:off x="8131566" y="-329725"/>
            <a:ext cx="1310812" cy="1222404"/>
          </a:xfrm>
          <a:custGeom>
            <a:avLst/>
            <a:gdLst/>
            <a:ahLst/>
            <a:cxnLst/>
            <a:rect l="l" t="t" r="r" b="b"/>
            <a:pathLst>
              <a:path w="44540" h="41536" extrusionOk="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txBox="1">
            <a:spLocks noGrp="1"/>
          </p:cNvSpPr>
          <p:nvPr>
            <p:ph type="ctrTitle"/>
          </p:nvPr>
        </p:nvSpPr>
        <p:spPr>
          <a:xfrm flipH="1">
            <a:off x="2506650" y="2522575"/>
            <a:ext cx="1601400" cy="577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61" name="Google Shape;561;p25"/>
          <p:cNvSpPr txBox="1">
            <a:spLocks noGrp="1"/>
          </p:cNvSpPr>
          <p:nvPr>
            <p:ph type="subTitle" idx="1"/>
          </p:nvPr>
        </p:nvSpPr>
        <p:spPr>
          <a:xfrm flipH="1">
            <a:off x="1287125" y="2984025"/>
            <a:ext cx="2820900" cy="1107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6">
  <p:cSld name="CUSTOM_8_1_1">
    <p:bg>
      <p:bgPr>
        <a:blipFill>
          <a:blip r:embed="rId2"/>
          <a:stretch>
            <a:fillRect/>
          </a:stretch>
        </a:blipFill>
        <a:effectLst/>
      </p:bgPr>
    </p:bg>
    <p:spTree>
      <p:nvGrpSpPr>
        <p:cNvPr id="1" name="Shape 562"/>
        <p:cNvGrpSpPr/>
        <p:nvPr/>
      </p:nvGrpSpPr>
      <p:grpSpPr>
        <a:xfrm>
          <a:off x="0" y="0"/>
          <a:ext cx="0" cy="0"/>
          <a:chOff x="0" y="0"/>
          <a:chExt cx="0" cy="0"/>
        </a:xfrm>
      </p:grpSpPr>
      <p:sp>
        <p:nvSpPr>
          <p:cNvPr id="563" name="Google Shape;563;p26"/>
          <p:cNvSpPr/>
          <p:nvPr/>
        </p:nvSpPr>
        <p:spPr>
          <a:xfrm>
            <a:off x="1028334" y="-6381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26"/>
          <p:cNvGrpSpPr/>
          <p:nvPr/>
        </p:nvGrpSpPr>
        <p:grpSpPr>
          <a:xfrm rot="2469396" flipH="1">
            <a:off x="5036752" y="3878445"/>
            <a:ext cx="306762" cy="476331"/>
            <a:chOff x="4452729" y="352000"/>
            <a:chExt cx="225596" cy="350302"/>
          </a:xfrm>
        </p:grpSpPr>
        <p:sp>
          <p:nvSpPr>
            <p:cNvPr id="565" name="Google Shape;565;p26"/>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26"/>
          <p:cNvGrpSpPr/>
          <p:nvPr/>
        </p:nvGrpSpPr>
        <p:grpSpPr>
          <a:xfrm>
            <a:off x="720000" y="3311750"/>
            <a:ext cx="1221675" cy="1456958"/>
            <a:chOff x="2027450" y="3596675"/>
            <a:chExt cx="1221675" cy="1456958"/>
          </a:xfrm>
        </p:grpSpPr>
        <p:sp>
          <p:nvSpPr>
            <p:cNvPr id="569" name="Google Shape;569;p26"/>
            <p:cNvSpPr/>
            <p:nvPr/>
          </p:nvSpPr>
          <p:spPr>
            <a:xfrm>
              <a:off x="2283475" y="3989975"/>
              <a:ext cx="965650" cy="819875"/>
            </a:xfrm>
            <a:custGeom>
              <a:avLst/>
              <a:gdLst/>
              <a:ahLst/>
              <a:cxnLst/>
              <a:rect l="l" t="t" r="r" b="b"/>
              <a:pathLst>
                <a:path w="38626" h="32795" extrusionOk="0">
                  <a:moveTo>
                    <a:pt x="29355" y="0"/>
                  </a:moveTo>
                  <a:lnTo>
                    <a:pt x="29355" y="0"/>
                  </a:lnTo>
                  <a:cubicBezTo>
                    <a:pt x="29421" y="400"/>
                    <a:pt x="29455" y="834"/>
                    <a:pt x="29421" y="1168"/>
                  </a:cubicBezTo>
                  <a:cubicBezTo>
                    <a:pt x="28968" y="4957"/>
                    <a:pt x="16252" y="11827"/>
                    <a:pt x="12184" y="11827"/>
                  </a:cubicBezTo>
                  <a:cubicBezTo>
                    <a:pt x="12062" y="11827"/>
                    <a:pt x="11948" y="11821"/>
                    <a:pt x="11842" y="11809"/>
                  </a:cubicBezTo>
                  <a:cubicBezTo>
                    <a:pt x="8239" y="11342"/>
                    <a:pt x="6338" y="7372"/>
                    <a:pt x="4303" y="4970"/>
                  </a:cubicBezTo>
                  <a:cubicBezTo>
                    <a:pt x="3064" y="3483"/>
                    <a:pt x="1506" y="1791"/>
                    <a:pt x="531" y="1791"/>
                  </a:cubicBezTo>
                  <a:cubicBezTo>
                    <a:pt x="325" y="1791"/>
                    <a:pt x="146" y="1866"/>
                    <a:pt x="0" y="2035"/>
                  </a:cubicBezTo>
                  <a:cubicBezTo>
                    <a:pt x="0" y="2235"/>
                    <a:pt x="0" y="2402"/>
                    <a:pt x="67" y="2635"/>
                  </a:cubicBezTo>
                  <a:cubicBezTo>
                    <a:pt x="934" y="10708"/>
                    <a:pt x="3002" y="11508"/>
                    <a:pt x="3102" y="16178"/>
                  </a:cubicBezTo>
                  <a:cubicBezTo>
                    <a:pt x="3102" y="18480"/>
                    <a:pt x="3469" y="22049"/>
                    <a:pt x="4837" y="25318"/>
                  </a:cubicBezTo>
                  <a:cubicBezTo>
                    <a:pt x="5071" y="25819"/>
                    <a:pt x="5304" y="26352"/>
                    <a:pt x="5604" y="26853"/>
                  </a:cubicBezTo>
                  <a:cubicBezTo>
                    <a:pt x="7105" y="29588"/>
                    <a:pt x="9474" y="31890"/>
                    <a:pt x="13110" y="32523"/>
                  </a:cubicBezTo>
                  <a:cubicBezTo>
                    <a:pt x="14132" y="32702"/>
                    <a:pt x="15284" y="32794"/>
                    <a:pt x="16517" y="32794"/>
                  </a:cubicBezTo>
                  <a:cubicBezTo>
                    <a:pt x="25431" y="32794"/>
                    <a:pt x="38626" y="27959"/>
                    <a:pt x="38127" y="15711"/>
                  </a:cubicBezTo>
                  <a:cubicBezTo>
                    <a:pt x="37927" y="11008"/>
                    <a:pt x="29655" y="334"/>
                    <a:pt x="293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6"/>
            <p:cNvSpPr/>
            <p:nvPr/>
          </p:nvSpPr>
          <p:spPr>
            <a:xfrm>
              <a:off x="2285125" y="3636275"/>
              <a:ext cx="736400" cy="649400"/>
            </a:xfrm>
            <a:custGeom>
              <a:avLst/>
              <a:gdLst/>
              <a:ahLst/>
              <a:cxnLst/>
              <a:rect l="l" t="t" r="r" b="b"/>
              <a:pathLst>
                <a:path w="29456" h="25976" extrusionOk="0">
                  <a:moveTo>
                    <a:pt x="18748" y="1"/>
                  </a:moveTo>
                  <a:cubicBezTo>
                    <a:pt x="18082" y="1"/>
                    <a:pt x="16846" y="387"/>
                    <a:pt x="15345" y="1039"/>
                  </a:cubicBezTo>
                  <a:cubicBezTo>
                    <a:pt x="14345" y="1472"/>
                    <a:pt x="13210" y="2039"/>
                    <a:pt x="12043" y="2707"/>
                  </a:cubicBezTo>
                  <a:cubicBezTo>
                    <a:pt x="10442" y="3641"/>
                    <a:pt x="8741" y="4708"/>
                    <a:pt x="7173" y="5976"/>
                  </a:cubicBezTo>
                  <a:cubicBezTo>
                    <a:pt x="6339" y="6609"/>
                    <a:pt x="5572" y="7277"/>
                    <a:pt x="4838" y="7944"/>
                  </a:cubicBezTo>
                  <a:cubicBezTo>
                    <a:pt x="3570" y="9044"/>
                    <a:pt x="2503" y="10279"/>
                    <a:pt x="1669" y="11513"/>
                  </a:cubicBezTo>
                  <a:cubicBezTo>
                    <a:pt x="1369" y="11980"/>
                    <a:pt x="1068" y="12480"/>
                    <a:pt x="835" y="12981"/>
                  </a:cubicBezTo>
                  <a:cubicBezTo>
                    <a:pt x="268" y="14048"/>
                    <a:pt x="1" y="15149"/>
                    <a:pt x="1" y="16183"/>
                  </a:cubicBezTo>
                  <a:cubicBezTo>
                    <a:pt x="146" y="16014"/>
                    <a:pt x="325" y="15939"/>
                    <a:pt x="529" y="15939"/>
                  </a:cubicBezTo>
                  <a:cubicBezTo>
                    <a:pt x="1496" y="15939"/>
                    <a:pt x="3031" y="17631"/>
                    <a:pt x="4271" y="19118"/>
                  </a:cubicBezTo>
                  <a:cubicBezTo>
                    <a:pt x="6339" y="21520"/>
                    <a:pt x="8240" y="25490"/>
                    <a:pt x="11843" y="25957"/>
                  </a:cubicBezTo>
                  <a:cubicBezTo>
                    <a:pt x="11947" y="25969"/>
                    <a:pt x="12059" y="25975"/>
                    <a:pt x="12179" y="25975"/>
                  </a:cubicBezTo>
                  <a:cubicBezTo>
                    <a:pt x="16188" y="25975"/>
                    <a:pt x="28935" y="19105"/>
                    <a:pt x="29389" y="15316"/>
                  </a:cubicBezTo>
                  <a:cubicBezTo>
                    <a:pt x="29455" y="14982"/>
                    <a:pt x="29422" y="14548"/>
                    <a:pt x="29355" y="14148"/>
                  </a:cubicBezTo>
                  <a:cubicBezTo>
                    <a:pt x="28455" y="9645"/>
                    <a:pt x="21383" y="772"/>
                    <a:pt x="19048" y="38"/>
                  </a:cubicBezTo>
                  <a:cubicBezTo>
                    <a:pt x="18967" y="13"/>
                    <a:pt x="18867" y="1"/>
                    <a:pt x="18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a:off x="2360200" y="3596675"/>
              <a:ext cx="308575" cy="238200"/>
            </a:xfrm>
            <a:custGeom>
              <a:avLst/>
              <a:gdLst/>
              <a:ahLst/>
              <a:cxnLst/>
              <a:rect l="l" t="t" r="r" b="b"/>
              <a:pathLst>
                <a:path w="12343" h="9528" extrusionOk="0">
                  <a:moveTo>
                    <a:pt x="7200" y="1"/>
                  </a:moveTo>
                  <a:cubicBezTo>
                    <a:pt x="6306" y="1"/>
                    <a:pt x="5339" y="238"/>
                    <a:pt x="4337" y="855"/>
                  </a:cubicBezTo>
                  <a:cubicBezTo>
                    <a:pt x="0" y="3523"/>
                    <a:pt x="1835" y="9528"/>
                    <a:pt x="1835" y="9528"/>
                  </a:cubicBezTo>
                  <a:cubicBezTo>
                    <a:pt x="2569" y="8794"/>
                    <a:pt x="3369" y="8193"/>
                    <a:pt x="4170" y="7560"/>
                  </a:cubicBezTo>
                  <a:cubicBezTo>
                    <a:pt x="4170" y="7560"/>
                    <a:pt x="3036" y="4691"/>
                    <a:pt x="5271" y="3290"/>
                  </a:cubicBezTo>
                  <a:cubicBezTo>
                    <a:pt x="5629" y="3080"/>
                    <a:pt x="5997" y="2997"/>
                    <a:pt x="6355" y="2997"/>
                  </a:cubicBezTo>
                  <a:cubicBezTo>
                    <a:pt x="7767" y="2997"/>
                    <a:pt x="9040" y="4291"/>
                    <a:pt x="9040" y="4291"/>
                  </a:cubicBezTo>
                  <a:cubicBezTo>
                    <a:pt x="10207" y="3623"/>
                    <a:pt x="11342" y="3090"/>
                    <a:pt x="12342" y="2623"/>
                  </a:cubicBezTo>
                  <a:cubicBezTo>
                    <a:pt x="12342" y="2623"/>
                    <a:pt x="10174" y="1"/>
                    <a:pt x="7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a:off x="2027450" y="3887650"/>
              <a:ext cx="396975" cy="827775"/>
            </a:xfrm>
            <a:custGeom>
              <a:avLst/>
              <a:gdLst/>
              <a:ahLst/>
              <a:cxnLst/>
              <a:rect l="l" t="t" r="r" b="b"/>
              <a:pathLst>
                <a:path w="15879" h="33111" extrusionOk="0">
                  <a:moveTo>
                    <a:pt x="7779" y="1"/>
                  </a:moveTo>
                  <a:cubicBezTo>
                    <a:pt x="5553" y="1"/>
                    <a:pt x="3066" y="1061"/>
                    <a:pt x="2002" y="4794"/>
                  </a:cubicBezTo>
                  <a:cubicBezTo>
                    <a:pt x="1" y="11965"/>
                    <a:pt x="6272" y="14968"/>
                    <a:pt x="5605" y="20271"/>
                  </a:cubicBezTo>
                  <a:cubicBezTo>
                    <a:pt x="4709" y="27387"/>
                    <a:pt x="6077" y="33111"/>
                    <a:pt x="10401" y="33111"/>
                  </a:cubicBezTo>
                  <a:cubicBezTo>
                    <a:pt x="11875" y="33111"/>
                    <a:pt x="13691" y="32446"/>
                    <a:pt x="15879" y="30946"/>
                  </a:cubicBezTo>
                  <a:cubicBezTo>
                    <a:pt x="15578" y="30445"/>
                    <a:pt x="15345" y="29945"/>
                    <a:pt x="15145" y="29411"/>
                  </a:cubicBezTo>
                  <a:cubicBezTo>
                    <a:pt x="15145" y="29411"/>
                    <a:pt x="13607" y="30067"/>
                    <a:pt x="12099" y="30067"/>
                  </a:cubicBezTo>
                  <a:cubicBezTo>
                    <a:pt x="11085" y="30067"/>
                    <a:pt x="10084" y="29770"/>
                    <a:pt x="9574" y="28777"/>
                  </a:cubicBezTo>
                  <a:cubicBezTo>
                    <a:pt x="8173" y="25975"/>
                    <a:pt x="9874" y="22206"/>
                    <a:pt x="9374" y="18670"/>
                  </a:cubicBezTo>
                  <a:cubicBezTo>
                    <a:pt x="8907" y="15168"/>
                    <a:pt x="4170" y="9664"/>
                    <a:pt x="5338" y="5327"/>
                  </a:cubicBezTo>
                  <a:cubicBezTo>
                    <a:pt x="5965" y="2998"/>
                    <a:pt x="7584" y="2459"/>
                    <a:pt x="8947" y="2459"/>
                  </a:cubicBezTo>
                  <a:cubicBezTo>
                    <a:pt x="10123" y="2459"/>
                    <a:pt x="11109" y="2859"/>
                    <a:pt x="11109" y="2859"/>
                  </a:cubicBezTo>
                  <a:cubicBezTo>
                    <a:pt x="11342" y="2359"/>
                    <a:pt x="11609" y="1925"/>
                    <a:pt x="11942" y="1425"/>
                  </a:cubicBezTo>
                  <a:cubicBezTo>
                    <a:pt x="11624" y="883"/>
                    <a:pt x="9810" y="1"/>
                    <a:pt x="7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p:nvPr/>
          </p:nvSpPr>
          <p:spPr>
            <a:xfrm>
              <a:off x="2279300" y="3631850"/>
              <a:ext cx="751400" cy="662025"/>
            </a:xfrm>
            <a:custGeom>
              <a:avLst/>
              <a:gdLst/>
              <a:ahLst/>
              <a:cxnLst/>
              <a:rect l="l" t="t" r="r" b="b"/>
              <a:pathLst>
                <a:path w="30056" h="26481" extrusionOk="0">
                  <a:moveTo>
                    <a:pt x="19267" y="0"/>
                  </a:moveTo>
                  <a:cubicBezTo>
                    <a:pt x="19210" y="0"/>
                    <a:pt x="19159" y="15"/>
                    <a:pt x="19181" y="15"/>
                  </a:cubicBezTo>
                  <a:cubicBezTo>
                    <a:pt x="19147" y="115"/>
                    <a:pt x="19214" y="215"/>
                    <a:pt x="19314" y="282"/>
                  </a:cubicBezTo>
                  <a:cubicBezTo>
                    <a:pt x="19815" y="482"/>
                    <a:pt x="20282" y="849"/>
                    <a:pt x="20682" y="1216"/>
                  </a:cubicBezTo>
                  <a:cubicBezTo>
                    <a:pt x="21149" y="1616"/>
                    <a:pt x="21516" y="2016"/>
                    <a:pt x="21949" y="2450"/>
                  </a:cubicBezTo>
                  <a:cubicBezTo>
                    <a:pt x="22717" y="3284"/>
                    <a:pt x="23484" y="4185"/>
                    <a:pt x="24184" y="5119"/>
                  </a:cubicBezTo>
                  <a:cubicBezTo>
                    <a:pt x="25619" y="6953"/>
                    <a:pt x="26886" y="8888"/>
                    <a:pt x="27987" y="10956"/>
                  </a:cubicBezTo>
                  <a:cubicBezTo>
                    <a:pt x="28521" y="11990"/>
                    <a:pt x="28988" y="13024"/>
                    <a:pt x="29221" y="14125"/>
                  </a:cubicBezTo>
                  <a:cubicBezTo>
                    <a:pt x="29321" y="14659"/>
                    <a:pt x="29388" y="15192"/>
                    <a:pt x="29221" y="15659"/>
                  </a:cubicBezTo>
                  <a:cubicBezTo>
                    <a:pt x="29055" y="16160"/>
                    <a:pt x="28788" y="16627"/>
                    <a:pt x="28387" y="17027"/>
                  </a:cubicBezTo>
                  <a:cubicBezTo>
                    <a:pt x="27687" y="17894"/>
                    <a:pt x="26820" y="18662"/>
                    <a:pt x="25886" y="19362"/>
                  </a:cubicBezTo>
                  <a:cubicBezTo>
                    <a:pt x="24985" y="20063"/>
                    <a:pt x="24018" y="20696"/>
                    <a:pt x="23017" y="21330"/>
                  </a:cubicBezTo>
                  <a:cubicBezTo>
                    <a:pt x="21015" y="22531"/>
                    <a:pt x="18947" y="23632"/>
                    <a:pt x="16812" y="24499"/>
                  </a:cubicBezTo>
                  <a:cubicBezTo>
                    <a:pt x="15712" y="24899"/>
                    <a:pt x="14644" y="25333"/>
                    <a:pt x="13510" y="25533"/>
                  </a:cubicBezTo>
                  <a:cubicBezTo>
                    <a:pt x="13132" y="25622"/>
                    <a:pt x="12754" y="25667"/>
                    <a:pt x="12396" y="25667"/>
                  </a:cubicBezTo>
                  <a:cubicBezTo>
                    <a:pt x="12217" y="25667"/>
                    <a:pt x="12042" y="25655"/>
                    <a:pt x="11876" y="25633"/>
                  </a:cubicBezTo>
                  <a:cubicBezTo>
                    <a:pt x="11342" y="25566"/>
                    <a:pt x="10842" y="25366"/>
                    <a:pt x="10341" y="25133"/>
                  </a:cubicBezTo>
                  <a:cubicBezTo>
                    <a:pt x="9374" y="24632"/>
                    <a:pt x="8540" y="23832"/>
                    <a:pt x="7806" y="22965"/>
                  </a:cubicBezTo>
                  <a:cubicBezTo>
                    <a:pt x="7039" y="22064"/>
                    <a:pt x="6372" y="21130"/>
                    <a:pt x="5671" y="20163"/>
                  </a:cubicBezTo>
                  <a:cubicBezTo>
                    <a:pt x="4971" y="19229"/>
                    <a:pt x="4170" y="18328"/>
                    <a:pt x="3336" y="17494"/>
                  </a:cubicBezTo>
                  <a:cubicBezTo>
                    <a:pt x="2936" y="17060"/>
                    <a:pt x="2469" y="16660"/>
                    <a:pt x="1969" y="16327"/>
                  </a:cubicBezTo>
                  <a:cubicBezTo>
                    <a:pt x="1668" y="16160"/>
                    <a:pt x="1435" y="15993"/>
                    <a:pt x="1101" y="15893"/>
                  </a:cubicBezTo>
                  <a:lnTo>
                    <a:pt x="834" y="15860"/>
                  </a:lnTo>
                  <a:cubicBezTo>
                    <a:pt x="790" y="15848"/>
                    <a:pt x="753" y="15845"/>
                    <a:pt x="719" y="15845"/>
                  </a:cubicBezTo>
                  <a:cubicBezTo>
                    <a:pt x="653" y="15845"/>
                    <a:pt x="601" y="15860"/>
                    <a:pt x="534" y="15860"/>
                  </a:cubicBezTo>
                  <a:lnTo>
                    <a:pt x="301" y="15993"/>
                  </a:lnTo>
                  <a:cubicBezTo>
                    <a:pt x="201" y="16026"/>
                    <a:pt x="167" y="16060"/>
                    <a:pt x="101" y="16160"/>
                  </a:cubicBezTo>
                  <a:cubicBezTo>
                    <a:pt x="0" y="16226"/>
                    <a:pt x="0" y="16360"/>
                    <a:pt x="101" y="16460"/>
                  </a:cubicBezTo>
                  <a:cubicBezTo>
                    <a:pt x="134" y="16493"/>
                    <a:pt x="184" y="16510"/>
                    <a:pt x="234" y="16510"/>
                  </a:cubicBezTo>
                  <a:cubicBezTo>
                    <a:pt x="284" y="16510"/>
                    <a:pt x="334" y="16493"/>
                    <a:pt x="367" y="16460"/>
                  </a:cubicBezTo>
                  <a:cubicBezTo>
                    <a:pt x="458" y="16347"/>
                    <a:pt x="579" y="16280"/>
                    <a:pt x="732" y="16280"/>
                  </a:cubicBezTo>
                  <a:cubicBezTo>
                    <a:pt x="804" y="16280"/>
                    <a:pt x="882" y="16294"/>
                    <a:pt x="968" y="16327"/>
                  </a:cubicBezTo>
                  <a:cubicBezTo>
                    <a:pt x="1235" y="16393"/>
                    <a:pt x="1468" y="16527"/>
                    <a:pt x="1668" y="16693"/>
                  </a:cubicBezTo>
                  <a:cubicBezTo>
                    <a:pt x="2135" y="17027"/>
                    <a:pt x="2502" y="17461"/>
                    <a:pt x="2936" y="17861"/>
                  </a:cubicBezTo>
                  <a:cubicBezTo>
                    <a:pt x="3703" y="18728"/>
                    <a:pt x="4470" y="19629"/>
                    <a:pt x="5137" y="20563"/>
                  </a:cubicBezTo>
                  <a:cubicBezTo>
                    <a:pt x="5805" y="21497"/>
                    <a:pt x="6472" y="22498"/>
                    <a:pt x="7206" y="23398"/>
                  </a:cubicBezTo>
                  <a:cubicBezTo>
                    <a:pt x="8006" y="24332"/>
                    <a:pt x="8873" y="25166"/>
                    <a:pt x="9974" y="25800"/>
                  </a:cubicBezTo>
                  <a:cubicBezTo>
                    <a:pt x="10508" y="26067"/>
                    <a:pt x="11108" y="26334"/>
                    <a:pt x="11709" y="26400"/>
                  </a:cubicBezTo>
                  <a:cubicBezTo>
                    <a:pt x="11929" y="26449"/>
                    <a:pt x="12184" y="26480"/>
                    <a:pt x="12423" y="26480"/>
                  </a:cubicBezTo>
                  <a:cubicBezTo>
                    <a:pt x="12510" y="26480"/>
                    <a:pt x="12596" y="26476"/>
                    <a:pt x="12676" y="26467"/>
                  </a:cubicBezTo>
                  <a:cubicBezTo>
                    <a:pt x="13010" y="26467"/>
                    <a:pt x="13310" y="26367"/>
                    <a:pt x="13610" y="26334"/>
                  </a:cubicBezTo>
                  <a:cubicBezTo>
                    <a:pt x="14811" y="26067"/>
                    <a:pt x="15878" y="25667"/>
                    <a:pt x="17013" y="25233"/>
                  </a:cubicBezTo>
                  <a:cubicBezTo>
                    <a:pt x="19214" y="24366"/>
                    <a:pt x="21316" y="23298"/>
                    <a:pt x="23350" y="22031"/>
                  </a:cubicBezTo>
                  <a:cubicBezTo>
                    <a:pt x="24351" y="21397"/>
                    <a:pt x="25319" y="20730"/>
                    <a:pt x="26286" y="20029"/>
                  </a:cubicBezTo>
                  <a:cubicBezTo>
                    <a:pt x="27187" y="19295"/>
                    <a:pt x="28121" y="18528"/>
                    <a:pt x="28888" y="17561"/>
                  </a:cubicBezTo>
                  <a:cubicBezTo>
                    <a:pt x="29288" y="17127"/>
                    <a:pt x="29655" y="16560"/>
                    <a:pt x="29855" y="15960"/>
                  </a:cubicBezTo>
                  <a:cubicBezTo>
                    <a:pt x="30055" y="15292"/>
                    <a:pt x="29989" y="14625"/>
                    <a:pt x="29855" y="14025"/>
                  </a:cubicBezTo>
                  <a:cubicBezTo>
                    <a:pt x="29622" y="12824"/>
                    <a:pt x="29088" y="11723"/>
                    <a:pt x="28521" y="10689"/>
                  </a:cubicBezTo>
                  <a:cubicBezTo>
                    <a:pt x="27420" y="8621"/>
                    <a:pt x="26019" y="6653"/>
                    <a:pt x="24551" y="4818"/>
                  </a:cubicBezTo>
                  <a:cubicBezTo>
                    <a:pt x="23817" y="3884"/>
                    <a:pt x="23017" y="3017"/>
                    <a:pt x="22183" y="2183"/>
                  </a:cubicBezTo>
                  <a:cubicBezTo>
                    <a:pt x="21783" y="1783"/>
                    <a:pt x="21349" y="1349"/>
                    <a:pt x="20915" y="982"/>
                  </a:cubicBezTo>
                  <a:cubicBezTo>
                    <a:pt x="20448" y="615"/>
                    <a:pt x="19981" y="215"/>
                    <a:pt x="19348" y="15"/>
                  </a:cubicBezTo>
                  <a:cubicBezTo>
                    <a:pt x="19325" y="4"/>
                    <a:pt x="19296" y="0"/>
                    <a:pt x="19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6"/>
            <p:cNvSpPr/>
            <p:nvPr/>
          </p:nvSpPr>
          <p:spPr>
            <a:xfrm rot="-2170665">
              <a:off x="2459901" y="4739872"/>
              <a:ext cx="198028" cy="282554"/>
            </a:xfrm>
            <a:custGeom>
              <a:avLst/>
              <a:gdLst/>
              <a:ahLst/>
              <a:cxnLst/>
              <a:rect l="l" t="t" r="r" b="b"/>
              <a:pathLst>
                <a:path w="7921" h="11302" extrusionOk="0">
                  <a:moveTo>
                    <a:pt x="66" y="1"/>
                  </a:moveTo>
                  <a:cubicBezTo>
                    <a:pt x="37" y="1"/>
                    <a:pt x="0" y="33"/>
                    <a:pt x="0" y="53"/>
                  </a:cubicBezTo>
                  <a:cubicBezTo>
                    <a:pt x="101" y="2722"/>
                    <a:pt x="534" y="5424"/>
                    <a:pt x="2002" y="7692"/>
                  </a:cubicBezTo>
                  <a:cubicBezTo>
                    <a:pt x="3149" y="9494"/>
                    <a:pt x="5197" y="11297"/>
                    <a:pt x="7450" y="11297"/>
                  </a:cubicBezTo>
                  <a:cubicBezTo>
                    <a:pt x="7491" y="11297"/>
                    <a:pt x="7532" y="11296"/>
                    <a:pt x="7573" y="11295"/>
                  </a:cubicBezTo>
                  <a:cubicBezTo>
                    <a:pt x="7594" y="11300"/>
                    <a:pt x="7614" y="11302"/>
                    <a:pt x="7633" y="11302"/>
                  </a:cubicBezTo>
                  <a:cubicBezTo>
                    <a:pt x="7881" y="11302"/>
                    <a:pt x="7920" y="10923"/>
                    <a:pt x="7673" y="10861"/>
                  </a:cubicBezTo>
                  <a:cubicBezTo>
                    <a:pt x="6605" y="10561"/>
                    <a:pt x="5604" y="10227"/>
                    <a:pt x="4704" y="9560"/>
                  </a:cubicBezTo>
                  <a:cubicBezTo>
                    <a:pt x="3770" y="8893"/>
                    <a:pt x="3036" y="8059"/>
                    <a:pt x="2436" y="7092"/>
                  </a:cubicBezTo>
                  <a:cubicBezTo>
                    <a:pt x="1101" y="5024"/>
                    <a:pt x="568" y="2455"/>
                    <a:pt x="101" y="53"/>
                  </a:cubicBezTo>
                  <a:cubicBezTo>
                    <a:pt x="101" y="14"/>
                    <a:pt x="85"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6"/>
            <p:cNvSpPr/>
            <p:nvPr/>
          </p:nvSpPr>
          <p:spPr>
            <a:xfrm rot="-2170665">
              <a:off x="2524580" y="4800767"/>
              <a:ext cx="130977" cy="147627"/>
            </a:xfrm>
            <a:custGeom>
              <a:avLst/>
              <a:gdLst/>
              <a:ahLst/>
              <a:cxnLst/>
              <a:rect l="l" t="t" r="r" b="b"/>
              <a:pathLst>
                <a:path w="5239" h="5905" extrusionOk="0">
                  <a:moveTo>
                    <a:pt x="94" y="0"/>
                  </a:moveTo>
                  <a:cubicBezTo>
                    <a:pt x="45" y="0"/>
                    <a:pt x="0" y="45"/>
                    <a:pt x="0" y="134"/>
                  </a:cubicBezTo>
                  <a:cubicBezTo>
                    <a:pt x="334" y="1368"/>
                    <a:pt x="934" y="2502"/>
                    <a:pt x="1768" y="3503"/>
                  </a:cubicBezTo>
                  <a:cubicBezTo>
                    <a:pt x="2569" y="4504"/>
                    <a:pt x="3603" y="5404"/>
                    <a:pt x="4837" y="5871"/>
                  </a:cubicBezTo>
                  <a:cubicBezTo>
                    <a:pt x="4874" y="5894"/>
                    <a:pt x="4909" y="5905"/>
                    <a:pt x="4942" y="5905"/>
                  </a:cubicBezTo>
                  <a:cubicBezTo>
                    <a:pt x="5143" y="5905"/>
                    <a:pt x="5238" y="5510"/>
                    <a:pt x="5037" y="5338"/>
                  </a:cubicBezTo>
                  <a:cubicBezTo>
                    <a:pt x="4537" y="5004"/>
                    <a:pt x="4003" y="4704"/>
                    <a:pt x="3503" y="4337"/>
                  </a:cubicBezTo>
                  <a:cubicBezTo>
                    <a:pt x="3002" y="3970"/>
                    <a:pt x="2535" y="3570"/>
                    <a:pt x="2168" y="3136"/>
                  </a:cubicBezTo>
                  <a:cubicBezTo>
                    <a:pt x="1335" y="2235"/>
                    <a:pt x="601" y="1168"/>
                    <a:pt x="167" y="34"/>
                  </a:cubicBezTo>
                  <a:cubicBezTo>
                    <a:pt x="145" y="11"/>
                    <a:pt x="119"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6"/>
            <p:cNvSpPr/>
            <p:nvPr/>
          </p:nvSpPr>
          <p:spPr>
            <a:xfrm>
              <a:off x="2752975" y="4231800"/>
              <a:ext cx="301900" cy="208850"/>
            </a:xfrm>
            <a:custGeom>
              <a:avLst/>
              <a:gdLst/>
              <a:ahLst/>
              <a:cxnLst/>
              <a:rect l="l" t="t" r="r" b="b"/>
              <a:pathLst>
                <a:path w="12076" h="8354" extrusionOk="0">
                  <a:moveTo>
                    <a:pt x="10875" y="1"/>
                  </a:moveTo>
                  <a:cubicBezTo>
                    <a:pt x="9507" y="1"/>
                    <a:pt x="501" y="5071"/>
                    <a:pt x="0" y="6405"/>
                  </a:cubicBezTo>
                  <a:cubicBezTo>
                    <a:pt x="0" y="6405"/>
                    <a:pt x="2770" y="8353"/>
                    <a:pt x="4152" y="8353"/>
                  </a:cubicBezTo>
                  <a:cubicBezTo>
                    <a:pt x="4217" y="8353"/>
                    <a:pt x="4278" y="8349"/>
                    <a:pt x="4337" y="8340"/>
                  </a:cubicBezTo>
                  <a:cubicBezTo>
                    <a:pt x="5738" y="8140"/>
                    <a:pt x="11408" y="5338"/>
                    <a:pt x="11875" y="4170"/>
                  </a:cubicBezTo>
                  <a:cubicBezTo>
                    <a:pt x="12076" y="3637"/>
                    <a:pt x="10875"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6"/>
            <p:cNvSpPr/>
            <p:nvPr/>
          </p:nvSpPr>
          <p:spPr>
            <a:xfrm>
              <a:off x="2740450" y="4232650"/>
              <a:ext cx="404425" cy="391250"/>
            </a:xfrm>
            <a:custGeom>
              <a:avLst/>
              <a:gdLst/>
              <a:ahLst/>
              <a:cxnLst/>
              <a:rect l="l" t="t" r="r" b="b"/>
              <a:pathLst>
                <a:path w="16177" h="15650" extrusionOk="0">
                  <a:moveTo>
                    <a:pt x="11376" y="0"/>
                  </a:moveTo>
                  <a:cubicBezTo>
                    <a:pt x="11376" y="0"/>
                    <a:pt x="12643" y="3603"/>
                    <a:pt x="12376" y="4170"/>
                  </a:cubicBezTo>
                  <a:cubicBezTo>
                    <a:pt x="11876" y="5337"/>
                    <a:pt x="6205" y="8139"/>
                    <a:pt x="4838" y="8339"/>
                  </a:cubicBezTo>
                  <a:cubicBezTo>
                    <a:pt x="4780" y="8348"/>
                    <a:pt x="4719" y="8353"/>
                    <a:pt x="4654" y="8353"/>
                  </a:cubicBezTo>
                  <a:cubicBezTo>
                    <a:pt x="3298" y="8353"/>
                    <a:pt x="501" y="6438"/>
                    <a:pt x="501" y="6438"/>
                  </a:cubicBezTo>
                  <a:lnTo>
                    <a:pt x="501" y="6438"/>
                  </a:lnTo>
                  <a:cubicBezTo>
                    <a:pt x="1" y="7772"/>
                    <a:pt x="3537" y="15478"/>
                    <a:pt x="5205" y="15645"/>
                  </a:cubicBezTo>
                  <a:cubicBezTo>
                    <a:pt x="5245" y="15648"/>
                    <a:pt x="5286" y="15650"/>
                    <a:pt x="5330" y="15650"/>
                  </a:cubicBezTo>
                  <a:cubicBezTo>
                    <a:pt x="7861" y="15650"/>
                    <a:pt x="16176" y="10003"/>
                    <a:pt x="16012" y="7839"/>
                  </a:cubicBezTo>
                  <a:cubicBezTo>
                    <a:pt x="15879" y="5637"/>
                    <a:pt x="11976" y="0"/>
                    <a:pt x="11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6"/>
            <p:cNvSpPr/>
            <p:nvPr/>
          </p:nvSpPr>
          <p:spPr>
            <a:xfrm>
              <a:off x="2599525" y="4201775"/>
              <a:ext cx="112600" cy="134600"/>
            </a:xfrm>
            <a:custGeom>
              <a:avLst/>
              <a:gdLst/>
              <a:ahLst/>
              <a:cxnLst/>
              <a:rect l="l" t="t" r="r" b="b"/>
              <a:pathLst>
                <a:path w="4504" h="5384" extrusionOk="0">
                  <a:moveTo>
                    <a:pt x="2803" y="1"/>
                  </a:moveTo>
                  <a:cubicBezTo>
                    <a:pt x="2336" y="34"/>
                    <a:pt x="1" y="868"/>
                    <a:pt x="34" y="1202"/>
                  </a:cubicBezTo>
                  <a:cubicBezTo>
                    <a:pt x="101" y="1769"/>
                    <a:pt x="1101" y="5238"/>
                    <a:pt x="1635" y="5371"/>
                  </a:cubicBezTo>
                  <a:cubicBezTo>
                    <a:pt x="1669" y="5380"/>
                    <a:pt x="1709" y="5384"/>
                    <a:pt x="1756" y="5384"/>
                  </a:cubicBezTo>
                  <a:cubicBezTo>
                    <a:pt x="2454" y="5384"/>
                    <a:pt x="4504" y="4489"/>
                    <a:pt x="4504" y="3770"/>
                  </a:cubicBezTo>
                  <a:cubicBezTo>
                    <a:pt x="4504" y="3036"/>
                    <a:pt x="3136" y="1"/>
                    <a:pt x="2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6"/>
            <p:cNvSpPr/>
            <p:nvPr/>
          </p:nvSpPr>
          <p:spPr>
            <a:xfrm>
              <a:off x="2898900" y="4022500"/>
              <a:ext cx="117625" cy="137600"/>
            </a:xfrm>
            <a:custGeom>
              <a:avLst/>
              <a:gdLst/>
              <a:ahLst/>
              <a:cxnLst/>
              <a:rect l="l" t="t" r="r" b="b"/>
              <a:pathLst>
                <a:path w="4705" h="5504" extrusionOk="0">
                  <a:moveTo>
                    <a:pt x="2236" y="0"/>
                  </a:moveTo>
                  <a:cubicBezTo>
                    <a:pt x="1802" y="0"/>
                    <a:pt x="301" y="1034"/>
                    <a:pt x="134" y="1568"/>
                  </a:cubicBezTo>
                  <a:cubicBezTo>
                    <a:pt x="1" y="2035"/>
                    <a:pt x="1702" y="5504"/>
                    <a:pt x="2403" y="5504"/>
                  </a:cubicBezTo>
                  <a:cubicBezTo>
                    <a:pt x="3103" y="5504"/>
                    <a:pt x="4704" y="4503"/>
                    <a:pt x="4704" y="3736"/>
                  </a:cubicBezTo>
                  <a:cubicBezTo>
                    <a:pt x="4704" y="2902"/>
                    <a:pt x="2836"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6"/>
            <p:cNvSpPr/>
            <p:nvPr/>
          </p:nvSpPr>
          <p:spPr>
            <a:xfrm>
              <a:off x="2582025" y="3974125"/>
              <a:ext cx="60050" cy="58025"/>
            </a:xfrm>
            <a:custGeom>
              <a:avLst/>
              <a:gdLst/>
              <a:ahLst/>
              <a:cxnLst/>
              <a:rect l="l" t="t" r="r" b="b"/>
              <a:pathLst>
                <a:path w="2402" h="2321" extrusionOk="0">
                  <a:moveTo>
                    <a:pt x="901" y="0"/>
                  </a:moveTo>
                  <a:cubicBezTo>
                    <a:pt x="834" y="0"/>
                    <a:pt x="734" y="34"/>
                    <a:pt x="667" y="34"/>
                  </a:cubicBezTo>
                  <a:cubicBezTo>
                    <a:pt x="567" y="100"/>
                    <a:pt x="500" y="134"/>
                    <a:pt x="467" y="167"/>
                  </a:cubicBezTo>
                  <a:cubicBezTo>
                    <a:pt x="367" y="200"/>
                    <a:pt x="334" y="267"/>
                    <a:pt x="300" y="301"/>
                  </a:cubicBezTo>
                  <a:lnTo>
                    <a:pt x="67" y="501"/>
                  </a:lnTo>
                  <a:cubicBezTo>
                    <a:pt x="33" y="534"/>
                    <a:pt x="33" y="601"/>
                    <a:pt x="33" y="601"/>
                  </a:cubicBezTo>
                  <a:cubicBezTo>
                    <a:pt x="0" y="634"/>
                    <a:pt x="0" y="701"/>
                    <a:pt x="33" y="768"/>
                  </a:cubicBezTo>
                  <a:cubicBezTo>
                    <a:pt x="50" y="784"/>
                    <a:pt x="83" y="793"/>
                    <a:pt x="117" y="793"/>
                  </a:cubicBezTo>
                  <a:cubicBezTo>
                    <a:pt x="150" y="793"/>
                    <a:pt x="184" y="784"/>
                    <a:pt x="200" y="768"/>
                  </a:cubicBezTo>
                  <a:cubicBezTo>
                    <a:pt x="200" y="768"/>
                    <a:pt x="234" y="768"/>
                    <a:pt x="300" y="701"/>
                  </a:cubicBezTo>
                  <a:cubicBezTo>
                    <a:pt x="334" y="667"/>
                    <a:pt x="400" y="634"/>
                    <a:pt x="500" y="601"/>
                  </a:cubicBezTo>
                  <a:cubicBezTo>
                    <a:pt x="534" y="534"/>
                    <a:pt x="567" y="534"/>
                    <a:pt x="634" y="534"/>
                  </a:cubicBezTo>
                  <a:cubicBezTo>
                    <a:pt x="667" y="501"/>
                    <a:pt x="701" y="501"/>
                    <a:pt x="801" y="501"/>
                  </a:cubicBezTo>
                  <a:cubicBezTo>
                    <a:pt x="823" y="501"/>
                    <a:pt x="860" y="486"/>
                    <a:pt x="902" y="486"/>
                  </a:cubicBezTo>
                  <a:cubicBezTo>
                    <a:pt x="923" y="486"/>
                    <a:pt x="945" y="490"/>
                    <a:pt x="967" y="501"/>
                  </a:cubicBezTo>
                  <a:lnTo>
                    <a:pt x="1034" y="501"/>
                  </a:lnTo>
                  <a:cubicBezTo>
                    <a:pt x="667" y="701"/>
                    <a:pt x="534" y="1201"/>
                    <a:pt x="734" y="1702"/>
                  </a:cubicBezTo>
                  <a:cubicBezTo>
                    <a:pt x="909" y="2077"/>
                    <a:pt x="1234" y="2321"/>
                    <a:pt x="1555" y="2321"/>
                  </a:cubicBezTo>
                  <a:cubicBezTo>
                    <a:pt x="1662" y="2321"/>
                    <a:pt x="1768" y="2294"/>
                    <a:pt x="1868" y="2235"/>
                  </a:cubicBezTo>
                  <a:cubicBezTo>
                    <a:pt x="2302" y="2102"/>
                    <a:pt x="2402" y="1535"/>
                    <a:pt x="2202" y="1034"/>
                  </a:cubicBezTo>
                  <a:cubicBezTo>
                    <a:pt x="2035" y="601"/>
                    <a:pt x="1868" y="434"/>
                    <a:pt x="1835" y="367"/>
                  </a:cubicBezTo>
                  <a:cubicBezTo>
                    <a:pt x="1801" y="334"/>
                    <a:pt x="1701" y="301"/>
                    <a:pt x="1668" y="200"/>
                  </a:cubicBezTo>
                  <a:cubicBezTo>
                    <a:pt x="1635" y="167"/>
                    <a:pt x="1535" y="134"/>
                    <a:pt x="1468" y="100"/>
                  </a:cubicBezTo>
                  <a:cubicBezTo>
                    <a:pt x="1368" y="34"/>
                    <a:pt x="1301"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6"/>
            <p:cNvSpPr/>
            <p:nvPr/>
          </p:nvSpPr>
          <p:spPr>
            <a:xfrm>
              <a:off x="2747975" y="3894900"/>
              <a:ext cx="60050" cy="58025"/>
            </a:xfrm>
            <a:custGeom>
              <a:avLst/>
              <a:gdLst/>
              <a:ahLst/>
              <a:cxnLst/>
              <a:rect l="l" t="t" r="r" b="b"/>
              <a:pathLst>
                <a:path w="2402" h="2321" extrusionOk="0">
                  <a:moveTo>
                    <a:pt x="901" y="0"/>
                  </a:moveTo>
                  <a:cubicBezTo>
                    <a:pt x="834" y="0"/>
                    <a:pt x="734" y="34"/>
                    <a:pt x="667" y="34"/>
                  </a:cubicBezTo>
                  <a:cubicBezTo>
                    <a:pt x="567" y="100"/>
                    <a:pt x="501" y="134"/>
                    <a:pt x="434" y="167"/>
                  </a:cubicBezTo>
                  <a:cubicBezTo>
                    <a:pt x="367" y="201"/>
                    <a:pt x="334" y="267"/>
                    <a:pt x="267" y="301"/>
                  </a:cubicBezTo>
                  <a:lnTo>
                    <a:pt x="67" y="501"/>
                  </a:lnTo>
                  <a:cubicBezTo>
                    <a:pt x="34" y="534"/>
                    <a:pt x="34" y="601"/>
                    <a:pt x="34" y="601"/>
                  </a:cubicBezTo>
                  <a:cubicBezTo>
                    <a:pt x="0" y="634"/>
                    <a:pt x="0" y="701"/>
                    <a:pt x="34" y="768"/>
                  </a:cubicBezTo>
                  <a:cubicBezTo>
                    <a:pt x="50" y="784"/>
                    <a:pt x="84" y="793"/>
                    <a:pt x="117" y="793"/>
                  </a:cubicBezTo>
                  <a:cubicBezTo>
                    <a:pt x="150" y="793"/>
                    <a:pt x="184" y="784"/>
                    <a:pt x="200" y="768"/>
                  </a:cubicBezTo>
                  <a:cubicBezTo>
                    <a:pt x="200" y="768"/>
                    <a:pt x="234" y="768"/>
                    <a:pt x="267" y="701"/>
                  </a:cubicBezTo>
                  <a:cubicBezTo>
                    <a:pt x="334" y="668"/>
                    <a:pt x="400" y="634"/>
                    <a:pt x="501" y="601"/>
                  </a:cubicBezTo>
                  <a:cubicBezTo>
                    <a:pt x="534" y="534"/>
                    <a:pt x="567" y="534"/>
                    <a:pt x="601" y="534"/>
                  </a:cubicBezTo>
                  <a:cubicBezTo>
                    <a:pt x="667" y="501"/>
                    <a:pt x="701" y="501"/>
                    <a:pt x="767" y="501"/>
                  </a:cubicBezTo>
                  <a:cubicBezTo>
                    <a:pt x="812" y="501"/>
                    <a:pt x="856" y="486"/>
                    <a:pt x="891" y="486"/>
                  </a:cubicBezTo>
                  <a:cubicBezTo>
                    <a:pt x="908" y="486"/>
                    <a:pt x="923" y="490"/>
                    <a:pt x="934" y="501"/>
                  </a:cubicBezTo>
                  <a:lnTo>
                    <a:pt x="1034" y="501"/>
                  </a:lnTo>
                  <a:cubicBezTo>
                    <a:pt x="667" y="701"/>
                    <a:pt x="534" y="1201"/>
                    <a:pt x="734" y="1702"/>
                  </a:cubicBezTo>
                  <a:cubicBezTo>
                    <a:pt x="884" y="2077"/>
                    <a:pt x="1203" y="2321"/>
                    <a:pt x="1536" y="2321"/>
                  </a:cubicBezTo>
                  <a:cubicBezTo>
                    <a:pt x="1647" y="2321"/>
                    <a:pt x="1760" y="2294"/>
                    <a:pt x="1868" y="2235"/>
                  </a:cubicBezTo>
                  <a:cubicBezTo>
                    <a:pt x="2268" y="2069"/>
                    <a:pt x="2402" y="1535"/>
                    <a:pt x="2202" y="1034"/>
                  </a:cubicBezTo>
                  <a:cubicBezTo>
                    <a:pt x="2035" y="601"/>
                    <a:pt x="1868" y="434"/>
                    <a:pt x="1835" y="367"/>
                  </a:cubicBezTo>
                  <a:cubicBezTo>
                    <a:pt x="1768" y="334"/>
                    <a:pt x="1701" y="301"/>
                    <a:pt x="1668" y="201"/>
                  </a:cubicBezTo>
                  <a:cubicBezTo>
                    <a:pt x="1601" y="167"/>
                    <a:pt x="1535" y="134"/>
                    <a:pt x="1435" y="100"/>
                  </a:cubicBezTo>
                  <a:cubicBezTo>
                    <a:pt x="1368" y="34"/>
                    <a:pt x="1268"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6"/>
            <p:cNvSpPr/>
            <p:nvPr/>
          </p:nvSpPr>
          <p:spPr>
            <a:xfrm>
              <a:off x="2808000" y="3907550"/>
              <a:ext cx="145150" cy="128150"/>
            </a:xfrm>
            <a:custGeom>
              <a:avLst/>
              <a:gdLst/>
              <a:ahLst/>
              <a:cxnLst/>
              <a:rect l="l" t="t" r="r" b="b"/>
              <a:pathLst>
                <a:path w="5806" h="5126" extrusionOk="0">
                  <a:moveTo>
                    <a:pt x="2919" y="1"/>
                  </a:moveTo>
                  <a:cubicBezTo>
                    <a:pt x="2547" y="1"/>
                    <a:pt x="2167" y="84"/>
                    <a:pt x="1802" y="262"/>
                  </a:cubicBezTo>
                  <a:cubicBezTo>
                    <a:pt x="535" y="829"/>
                    <a:pt x="1" y="2363"/>
                    <a:pt x="601" y="3664"/>
                  </a:cubicBezTo>
                  <a:cubicBezTo>
                    <a:pt x="1009" y="4576"/>
                    <a:pt x="1919" y="5126"/>
                    <a:pt x="2881" y="5126"/>
                  </a:cubicBezTo>
                  <a:cubicBezTo>
                    <a:pt x="3256" y="5126"/>
                    <a:pt x="3639" y="5043"/>
                    <a:pt x="4004" y="4865"/>
                  </a:cubicBezTo>
                  <a:cubicBezTo>
                    <a:pt x="5271" y="4298"/>
                    <a:pt x="5805" y="2763"/>
                    <a:pt x="5205" y="1462"/>
                  </a:cubicBezTo>
                  <a:cubicBezTo>
                    <a:pt x="4772" y="550"/>
                    <a:pt x="3874"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6"/>
            <p:cNvSpPr/>
            <p:nvPr/>
          </p:nvSpPr>
          <p:spPr>
            <a:xfrm>
              <a:off x="2512800" y="4045150"/>
              <a:ext cx="145125" cy="128300"/>
            </a:xfrm>
            <a:custGeom>
              <a:avLst/>
              <a:gdLst/>
              <a:ahLst/>
              <a:cxnLst/>
              <a:rect l="l" t="t" r="r" b="b"/>
              <a:pathLst>
                <a:path w="5805" h="5132" extrusionOk="0">
                  <a:moveTo>
                    <a:pt x="2919" y="1"/>
                  </a:moveTo>
                  <a:cubicBezTo>
                    <a:pt x="2547" y="1"/>
                    <a:pt x="2166" y="84"/>
                    <a:pt x="1802" y="262"/>
                  </a:cubicBezTo>
                  <a:cubicBezTo>
                    <a:pt x="568" y="829"/>
                    <a:pt x="0" y="2363"/>
                    <a:pt x="601" y="3664"/>
                  </a:cubicBezTo>
                  <a:cubicBezTo>
                    <a:pt x="1006" y="4594"/>
                    <a:pt x="1922" y="5131"/>
                    <a:pt x="2875" y="5131"/>
                  </a:cubicBezTo>
                  <a:cubicBezTo>
                    <a:pt x="3255" y="5131"/>
                    <a:pt x="3642" y="5046"/>
                    <a:pt x="4003" y="4865"/>
                  </a:cubicBezTo>
                  <a:cubicBezTo>
                    <a:pt x="5271" y="4298"/>
                    <a:pt x="5805" y="2763"/>
                    <a:pt x="5238" y="1462"/>
                  </a:cubicBezTo>
                  <a:cubicBezTo>
                    <a:pt x="4781" y="550"/>
                    <a:pt x="3876"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6"/>
            <p:cNvSpPr/>
            <p:nvPr/>
          </p:nvSpPr>
          <p:spPr>
            <a:xfrm>
              <a:off x="2692925" y="4006000"/>
              <a:ext cx="85925" cy="57825"/>
            </a:xfrm>
            <a:custGeom>
              <a:avLst/>
              <a:gdLst/>
              <a:ahLst/>
              <a:cxnLst/>
              <a:rect l="l" t="t" r="r" b="b"/>
              <a:pathLst>
                <a:path w="3437" h="2313" extrusionOk="0">
                  <a:moveTo>
                    <a:pt x="2302" y="0"/>
                  </a:moveTo>
                  <a:cubicBezTo>
                    <a:pt x="2017" y="0"/>
                    <a:pt x="1713" y="48"/>
                    <a:pt x="1435" y="193"/>
                  </a:cubicBezTo>
                  <a:cubicBezTo>
                    <a:pt x="101" y="860"/>
                    <a:pt x="1" y="2161"/>
                    <a:pt x="1" y="2161"/>
                  </a:cubicBezTo>
                  <a:cubicBezTo>
                    <a:pt x="285" y="2256"/>
                    <a:pt x="591" y="2312"/>
                    <a:pt x="902" y="2312"/>
                  </a:cubicBezTo>
                  <a:cubicBezTo>
                    <a:pt x="1356" y="2312"/>
                    <a:pt x="1819" y="2192"/>
                    <a:pt x="2236" y="1894"/>
                  </a:cubicBezTo>
                  <a:cubicBezTo>
                    <a:pt x="2936" y="1427"/>
                    <a:pt x="3270" y="827"/>
                    <a:pt x="3436" y="193"/>
                  </a:cubicBezTo>
                  <a:cubicBezTo>
                    <a:pt x="3370" y="193"/>
                    <a:pt x="2873" y="0"/>
                    <a:pt x="2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6"/>
            <p:cNvSpPr/>
            <p:nvPr/>
          </p:nvSpPr>
          <p:spPr>
            <a:xfrm>
              <a:off x="2657075" y="3954825"/>
              <a:ext cx="128450" cy="105225"/>
            </a:xfrm>
            <a:custGeom>
              <a:avLst/>
              <a:gdLst/>
              <a:ahLst/>
              <a:cxnLst/>
              <a:rect l="l" t="t" r="r" b="b"/>
              <a:pathLst>
                <a:path w="5138" h="4209" extrusionOk="0">
                  <a:moveTo>
                    <a:pt x="4071" y="1"/>
                  </a:moveTo>
                  <a:cubicBezTo>
                    <a:pt x="3565" y="1"/>
                    <a:pt x="2643" y="370"/>
                    <a:pt x="1768" y="906"/>
                  </a:cubicBezTo>
                  <a:cubicBezTo>
                    <a:pt x="834" y="1540"/>
                    <a:pt x="0" y="2307"/>
                    <a:pt x="34" y="2941"/>
                  </a:cubicBezTo>
                  <a:cubicBezTo>
                    <a:pt x="67" y="3374"/>
                    <a:pt x="667" y="3941"/>
                    <a:pt x="1435" y="4208"/>
                  </a:cubicBezTo>
                  <a:cubicBezTo>
                    <a:pt x="1435" y="4208"/>
                    <a:pt x="1568" y="2907"/>
                    <a:pt x="2869" y="2240"/>
                  </a:cubicBezTo>
                  <a:cubicBezTo>
                    <a:pt x="3158" y="2090"/>
                    <a:pt x="3479" y="2040"/>
                    <a:pt x="3778" y="2040"/>
                  </a:cubicBezTo>
                  <a:cubicBezTo>
                    <a:pt x="4341" y="2040"/>
                    <a:pt x="4827" y="2218"/>
                    <a:pt x="4870" y="2240"/>
                  </a:cubicBezTo>
                  <a:cubicBezTo>
                    <a:pt x="5137" y="1239"/>
                    <a:pt x="4737" y="239"/>
                    <a:pt x="4303" y="38"/>
                  </a:cubicBezTo>
                  <a:cubicBezTo>
                    <a:pt x="4242" y="13"/>
                    <a:pt x="4163" y="1"/>
                    <a:pt x="40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26"/>
          <p:cNvSpPr/>
          <p:nvPr/>
        </p:nvSpPr>
        <p:spPr>
          <a:xfrm>
            <a:off x="7496549" y="3592275"/>
            <a:ext cx="1647382" cy="1551152"/>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6"/>
          <p:cNvSpPr/>
          <p:nvPr/>
        </p:nvSpPr>
        <p:spPr>
          <a:xfrm rot="10487565">
            <a:off x="-202657" y="-196435"/>
            <a:ext cx="1845297" cy="2595765"/>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6"/>
          <p:cNvSpPr/>
          <p:nvPr/>
        </p:nvSpPr>
        <p:spPr>
          <a:xfrm rot="3807589" flipH="1">
            <a:off x="1111110" y="661663"/>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6"/>
          <p:cNvSpPr/>
          <p:nvPr/>
        </p:nvSpPr>
        <p:spPr>
          <a:xfrm rot="3807589" flipH="1">
            <a:off x="813646" y="562508"/>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6"/>
          <p:cNvSpPr/>
          <p:nvPr/>
        </p:nvSpPr>
        <p:spPr>
          <a:xfrm rot="3807582" flipH="1">
            <a:off x="7955125" y="4554512"/>
            <a:ext cx="161995" cy="162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6"/>
          <p:cNvSpPr txBox="1">
            <a:spLocks noGrp="1"/>
          </p:cNvSpPr>
          <p:nvPr>
            <p:ph type="ctrTitle"/>
          </p:nvPr>
        </p:nvSpPr>
        <p:spPr>
          <a:xfrm flipH="1">
            <a:off x="5323900" y="2522575"/>
            <a:ext cx="16845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92" name="Google Shape;592;p26"/>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CUSTOM_9">
    <p:bg>
      <p:bgPr>
        <a:blipFill>
          <a:blip r:embed="rId2"/>
          <a:stretch>
            <a:fillRect/>
          </a:stretch>
        </a:blipFill>
        <a:effectLst/>
      </p:bgPr>
    </p:bg>
    <p:spTree>
      <p:nvGrpSpPr>
        <p:cNvPr id="1" name="Shape 593"/>
        <p:cNvGrpSpPr/>
        <p:nvPr/>
      </p:nvGrpSpPr>
      <p:grpSpPr>
        <a:xfrm>
          <a:off x="0" y="0"/>
          <a:ext cx="0" cy="0"/>
          <a:chOff x="0" y="0"/>
          <a:chExt cx="0" cy="0"/>
        </a:xfrm>
      </p:grpSpPr>
      <p:sp>
        <p:nvSpPr>
          <p:cNvPr id="594" name="Google Shape;594;p27"/>
          <p:cNvSpPr txBox="1">
            <a:spLocks noGrp="1"/>
          </p:cNvSpPr>
          <p:nvPr>
            <p:ph type="title"/>
          </p:nvPr>
        </p:nvSpPr>
        <p:spPr>
          <a:xfrm>
            <a:off x="720075" y="445025"/>
            <a:ext cx="7704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5" name="Google Shape;595;p27"/>
          <p:cNvSpPr txBox="1">
            <a:spLocks noGrp="1"/>
          </p:cNvSpPr>
          <p:nvPr>
            <p:ph type="subTitle" idx="1"/>
          </p:nvPr>
        </p:nvSpPr>
        <p:spPr>
          <a:xfrm flipH="1">
            <a:off x="719975" y="2631625"/>
            <a:ext cx="2017200" cy="1303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6" name="Google Shape;596;p27"/>
          <p:cNvSpPr txBox="1">
            <a:spLocks noGrp="1"/>
          </p:cNvSpPr>
          <p:nvPr>
            <p:ph type="subTitle" idx="2"/>
          </p:nvPr>
        </p:nvSpPr>
        <p:spPr>
          <a:xfrm flipH="1">
            <a:off x="6366825" y="1515100"/>
            <a:ext cx="2143500" cy="577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7" name="Google Shape;597;p27"/>
          <p:cNvSpPr txBox="1">
            <a:spLocks noGrp="1"/>
          </p:cNvSpPr>
          <p:nvPr>
            <p:ph type="title" idx="3"/>
          </p:nvPr>
        </p:nvSpPr>
        <p:spPr>
          <a:xfrm>
            <a:off x="806325" y="2245525"/>
            <a:ext cx="1704900" cy="421500"/>
          </a:xfrm>
          <a:prstGeom prst="rect">
            <a:avLst/>
          </a:prstGeom>
          <a:noFill/>
          <a:ln>
            <a:noFill/>
          </a:ln>
        </p:spPr>
        <p:txBody>
          <a:bodyPr spcFirstLastPara="1" wrap="square" lIns="0" tIns="0" rIns="0" bIns="0"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98" name="Google Shape;598;p27"/>
          <p:cNvSpPr txBox="1">
            <a:spLocks noGrp="1"/>
          </p:cNvSpPr>
          <p:nvPr>
            <p:ph type="title" idx="4"/>
          </p:nvPr>
        </p:nvSpPr>
        <p:spPr>
          <a:xfrm>
            <a:off x="6654350" y="2243550"/>
            <a:ext cx="1786500" cy="421500"/>
          </a:xfrm>
          <a:prstGeom prst="rect">
            <a:avLst/>
          </a:prstGeom>
          <a:noFill/>
          <a:ln>
            <a:noFill/>
          </a:ln>
        </p:spPr>
        <p:txBody>
          <a:bodyPr spcFirstLastPara="1" wrap="square" lIns="0" tIns="0" rIns="0" bIns="0" anchor="ctr" anchorCtr="0">
            <a:normAutofit/>
          </a:bodyPr>
          <a:lstStyle>
            <a:lvl1pPr lvl="0" algn="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599" name="Google Shape;599;p27"/>
          <p:cNvSpPr/>
          <p:nvPr/>
        </p:nvSpPr>
        <p:spPr>
          <a:xfrm rot="-5400000">
            <a:off x="-502916" y="350938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rot="5400000">
            <a:off x="7698610" y="-142128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rot="-2567227">
            <a:off x="-436806" y="4004863"/>
            <a:ext cx="1069130" cy="1530278"/>
          </a:xfrm>
          <a:custGeom>
            <a:avLst/>
            <a:gdLst/>
            <a:ahLst/>
            <a:cxnLst/>
            <a:rect l="l" t="t" r="r" b="b"/>
            <a:pathLst>
              <a:path w="42770" h="61218" extrusionOk="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rot="2469417" flipH="1">
            <a:off x="8690510" y="255319"/>
            <a:ext cx="301652" cy="30175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p:nvPr/>
        </p:nvSpPr>
        <p:spPr>
          <a:xfrm rot="2469375" flipH="1">
            <a:off x="410009" y="3122590"/>
            <a:ext cx="176982" cy="177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ly title 1">
  <p:cSld name="CUSTOM_9_1_1">
    <p:bg>
      <p:bgPr>
        <a:blipFill>
          <a:blip r:embed="rId2"/>
          <a:stretch>
            <a:fillRect/>
          </a:stretch>
        </a:blipFill>
        <a:effectLst/>
      </p:bgPr>
    </p:bg>
    <p:spTree>
      <p:nvGrpSpPr>
        <p:cNvPr id="1" name="Shape 604"/>
        <p:cNvGrpSpPr/>
        <p:nvPr/>
      </p:nvGrpSpPr>
      <p:grpSpPr>
        <a:xfrm>
          <a:off x="0" y="0"/>
          <a:ext cx="0" cy="0"/>
          <a:chOff x="0" y="0"/>
          <a:chExt cx="0" cy="0"/>
        </a:xfrm>
      </p:grpSpPr>
      <p:sp>
        <p:nvSpPr>
          <p:cNvPr id="605" name="Google Shape;605;p2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6" name="Google Shape;606;p28"/>
          <p:cNvSpPr/>
          <p:nvPr/>
        </p:nvSpPr>
        <p:spPr>
          <a:xfrm rot="5400000">
            <a:off x="6966230" y="292252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rot="-5400000">
            <a:off x="-502916" y="4196210"/>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rot="2469294" flipH="1">
            <a:off x="316114" y="3751333"/>
            <a:ext cx="117371" cy="11741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rot="2469228" flipH="1">
            <a:off x="411412" y="3600961"/>
            <a:ext cx="89522" cy="89552"/>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rot="2469331" flipH="1">
            <a:off x="6213157" y="4570218"/>
            <a:ext cx="228180" cy="22825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8"/>
          <p:cNvGrpSpPr/>
          <p:nvPr/>
        </p:nvGrpSpPr>
        <p:grpSpPr>
          <a:xfrm rot="5770333" flipH="1">
            <a:off x="8263990" y="384985"/>
            <a:ext cx="306762" cy="476338"/>
            <a:chOff x="4452729" y="352000"/>
            <a:chExt cx="225596" cy="350302"/>
          </a:xfrm>
        </p:grpSpPr>
        <p:sp>
          <p:nvSpPr>
            <p:cNvPr id="612" name="Google Shape;612;p2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CUSTOM_10">
    <p:bg>
      <p:bgPr>
        <a:blipFill>
          <a:blip r:embed="rId2"/>
          <a:stretch>
            <a:fillRect/>
          </a:stretch>
        </a:blipFill>
        <a:effectLst/>
      </p:bgPr>
    </p:bg>
    <p:spTree>
      <p:nvGrpSpPr>
        <p:cNvPr id="1" name="Shape 615"/>
        <p:cNvGrpSpPr/>
        <p:nvPr/>
      </p:nvGrpSpPr>
      <p:grpSpPr>
        <a:xfrm>
          <a:off x="0" y="0"/>
          <a:ext cx="0" cy="0"/>
          <a:chOff x="0" y="0"/>
          <a:chExt cx="0" cy="0"/>
        </a:xfrm>
      </p:grpSpPr>
      <p:sp>
        <p:nvSpPr>
          <p:cNvPr id="616" name="Google Shape;616;p29"/>
          <p:cNvSpPr txBox="1">
            <a:spLocks noGrp="1"/>
          </p:cNvSpPr>
          <p:nvPr>
            <p:ph type="ctrTitle"/>
          </p:nvPr>
        </p:nvSpPr>
        <p:spPr>
          <a:xfrm flipH="1">
            <a:off x="4497000" y="1037133"/>
            <a:ext cx="3222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60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617" name="Google Shape;617;p29"/>
          <p:cNvSpPr txBox="1">
            <a:spLocks noGrp="1"/>
          </p:cNvSpPr>
          <p:nvPr>
            <p:ph type="subTitle" idx="1"/>
          </p:nvPr>
        </p:nvSpPr>
        <p:spPr>
          <a:xfrm>
            <a:off x="4497000" y="1635025"/>
            <a:ext cx="4569600" cy="6663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8" name="Google Shape;618;p29"/>
          <p:cNvSpPr/>
          <p:nvPr/>
        </p:nvSpPr>
        <p:spPr>
          <a:xfrm rot="5400000">
            <a:off x="1399755" y="2808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 name="Google Shape;619;p29"/>
          <p:cNvGrpSpPr/>
          <p:nvPr/>
        </p:nvGrpSpPr>
        <p:grpSpPr>
          <a:xfrm rot="2469396" flipH="1">
            <a:off x="3110452" y="4251595"/>
            <a:ext cx="306762" cy="476331"/>
            <a:chOff x="4452729" y="352000"/>
            <a:chExt cx="225596" cy="350302"/>
          </a:xfrm>
        </p:grpSpPr>
        <p:sp>
          <p:nvSpPr>
            <p:cNvPr id="620" name="Google Shape;620;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29"/>
          <p:cNvGrpSpPr/>
          <p:nvPr/>
        </p:nvGrpSpPr>
        <p:grpSpPr>
          <a:xfrm rot="-2370207" flipH="1">
            <a:off x="7892050" y="356247"/>
            <a:ext cx="306765" cy="476344"/>
            <a:chOff x="4452729" y="352000"/>
            <a:chExt cx="225596" cy="350302"/>
          </a:xfrm>
        </p:grpSpPr>
        <p:sp>
          <p:nvSpPr>
            <p:cNvPr id="624" name="Google Shape;624;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29"/>
          <p:cNvSpPr txBox="1"/>
          <p:nvPr/>
        </p:nvSpPr>
        <p:spPr>
          <a:xfrm>
            <a:off x="4497000" y="3239209"/>
            <a:ext cx="3495900" cy="6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2"/>
                </a:solidFill>
                <a:latin typeface="Questrial"/>
                <a:ea typeface="Questrial"/>
                <a:cs typeface="Questrial"/>
                <a:sym typeface="Questrial"/>
              </a:rPr>
              <a:t>CREDITS: This presentation template was created by </a:t>
            </a:r>
            <a:r>
              <a:rPr lang="en-GB" sz="1200" b="1">
                <a:solidFill>
                  <a:schemeClr val="dk2"/>
                </a:solidFill>
                <a:uFill>
                  <a:noFill/>
                </a:uFill>
                <a:latin typeface="Questrial"/>
                <a:ea typeface="Questrial"/>
                <a:cs typeface="Questrial"/>
                <a:sym typeface="Questrial"/>
                <a:hlinkClick r:id="rId3"/>
              </a:rPr>
              <a:t>Slidesgo</a:t>
            </a:r>
            <a:r>
              <a:rPr lang="en-GB" sz="1200">
                <a:solidFill>
                  <a:schemeClr val="dk2"/>
                </a:solidFill>
                <a:latin typeface="Questrial"/>
                <a:ea typeface="Questrial"/>
                <a:cs typeface="Questrial"/>
                <a:sym typeface="Questrial"/>
              </a:rPr>
              <a:t>, including icon by </a:t>
            </a:r>
            <a:r>
              <a:rPr lang="en-GB" sz="1200" b="1">
                <a:solidFill>
                  <a:schemeClr val="dk2"/>
                </a:solidFill>
                <a:uFill>
                  <a:noFill/>
                </a:uFill>
                <a:latin typeface="Questrial"/>
                <a:ea typeface="Questrial"/>
                <a:cs typeface="Questrial"/>
                <a:sym typeface="Questrial"/>
                <a:hlinkClick r:id="rId4"/>
              </a:rPr>
              <a:t>Flaticon</a:t>
            </a:r>
            <a:r>
              <a:rPr lang="en-GB" sz="1200">
                <a:solidFill>
                  <a:schemeClr val="dk2"/>
                </a:solidFill>
                <a:latin typeface="Questrial"/>
                <a:ea typeface="Questrial"/>
                <a:cs typeface="Questrial"/>
                <a:sym typeface="Questrial"/>
              </a:rPr>
              <a:t>, and infographics &amp; images from </a:t>
            </a:r>
            <a:r>
              <a:rPr lang="en-GB" sz="1200" b="1">
                <a:solidFill>
                  <a:schemeClr val="dk2"/>
                </a:solidFill>
                <a:uFill>
                  <a:noFill/>
                </a:uFill>
                <a:latin typeface="Questrial"/>
                <a:ea typeface="Questrial"/>
                <a:cs typeface="Questrial"/>
                <a:sym typeface="Questrial"/>
                <a:hlinkClick r:id="rId5"/>
              </a:rPr>
              <a:t>Freepik</a:t>
            </a:r>
            <a:endParaRPr sz="1200" b="1">
              <a:solidFill>
                <a:schemeClr val="dk2"/>
              </a:solidFill>
              <a:latin typeface="Questrial"/>
              <a:ea typeface="Questrial"/>
              <a:cs typeface="Questrial"/>
              <a:sym typeface="Quest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CUSTOM_11">
    <p:bg>
      <p:bgPr>
        <a:blipFill>
          <a:blip r:embed="rId2"/>
          <a:stretch>
            <a:fillRect/>
          </a:stretch>
        </a:blipFill>
        <a:effectLst/>
      </p:bgPr>
    </p:bg>
    <p:spTree>
      <p:nvGrpSpPr>
        <p:cNvPr id="1" name="Shape 628"/>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11_1">
    <p:bg>
      <p:bgPr>
        <a:blipFill>
          <a:blip r:embed="rId2"/>
          <a:stretch>
            <a:fillRect/>
          </a:stretch>
        </a:blipFill>
        <a:effectLst/>
      </p:bgPr>
    </p:bg>
    <p:spTree>
      <p:nvGrpSpPr>
        <p:cNvPr id="1" name="Shape 62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stretch>
            <a:fillRect/>
          </a:stretch>
        </a:blipFill>
        <a:effectLst/>
      </p:bgPr>
    </p:bg>
    <p:spTree>
      <p:nvGrpSpPr>
        <p:cNvPr id="1" name="Shape 93"/>
        <p:cNvGrpSpPr/>
        <p:nvPr/>
      </p:nvGrpSpPr>
      <p:grpSpPr>
        <a:xfrm>
          <a:off x="0" y="0"/>
          <a:ext cx="0" cy="0"/>
          <a:chOff x="0" y="0"/>
          <a:chExt cx="0" cy="0"/>
        </a:xfrm>
      </p:grpSpPr>
      <p:sp>
        <p:nvSpPr>
          <p:cNvPr id="94" name="Google Shape;94;p4"/>
          <p:cNvSpPr/>
          <p:nvPr/>
        </p:nvSpPr>
        <p:spPr>
          <a:xfrm rot="7028957">
            <a:off x="8705824" y="4609783"/>
            <a:ext cx="313968" cy="363367"/>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616500" y="1197300"/>
            <a:ext cx="7952700" cy="3416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30200">
              <a:lnSpc>
                <a:spcPct val="100000"/>
              </a:lnSpc>
              <a:spcBef>
                <a:spcPts val="0"/>
              </a:spcBef>
              <a:spcAft>
                <a:spcPts val="0"/>
              </a:spcAft>
              <a:buSzPts val="1600"/>
              <a:buChar char="○"/>
              <a:defRPr sz="1200"/>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07" name="Google Shape;107;p4"/>
          <p:cNvSpPr/>
          <p:nvPr/>
        </p:nvSpPr>
        <p:spPr>
          <a:xfrm>
            <a:off x="8629500" y="2089950"/>
            <a:ext cx="291900" cy="282050"/>
          </a:xfrm>
          <a:custGeom>
            <a:avLst/>
            <a:gdLst/>
            <a:ahLst/>
            <a:cxnLst/>
            <a:rect l="l" t="t" r="r" b="b"/>
            <a:pathLst>
              <a:path w="11676" h="11282" extrusionOk="0">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6387300" y="202075"/>
            <a:ext cx="611475" cy="337925"/>
          </a:xfrm>
          <a:custGeom>
            <a:avLst/>
            <a:gdLst/>
            <a:ahLst/>
            <a:cxnLst/>
            <a:rect l="l" t="t" r="r" b="b"/>
            <a:pathLst>
              <a:path w="24459" h="13517" extrusionOk="0">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51097" y="478459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09450" y="46321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12;p2"/>
          <p:cNvSpPr/>
          <p:nvPr/>
        </p:nvSpPr>
        <p:spPr>
          <a:xfrm>
            <a:off x="2547097" y="4008784"/>
            <a:ext cx="4163063" cy="1134716"/>
          </a:xfrm>
          <a:custGeom>
            <a:avLst/>
            <a:gdLst/>
            <a:ahLst/>
            <a:cxnLst/>
            <a:rect l="l" t="t" r="r" b="b"/>
            <a:pathLst>
              <a:path w="5550751" h="1512955" extrusionOk="0">
                <a:moveTo>
                  <a:pt x="0" y="0"/>
                </a:moveTo>
                <a:lnTo>
                  <a:pt x="1779003" y="63675"/>
                </a:lnTo>
                <a:lnTo>
                  <a:pt x="5290515" y="934744"/>
                </a:lnTo>
                <a:lnTo>
                  <a:pt x="5550751" y="1512955"/>
                </a:lnTo>
                <a:lnTo>
                  <a:pt x="2714970" y="1512955"/>
                </a:lnTo>
                <a:lnTo>
                  <a:pt x="2647527" y="1484338"/>
                </a:lnTo>
                <a:cubicBezTo>
                  <a:pt x="2161061" y="1237310"/>
                  <a:pt x="1911233" y="827453"/>
                  <a:pt x="1490820" y="524362"/>
                </a:cubicBezTo>
                <a:cubicBezTo>
                  <a:pt x="1096515" y="245373"/>
                  <a:pt x="57186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13;p2"/>
          <p:cNvSpPr/>
          <p:nvPr/>
        </p:nvSpPr>
        <p:spPr>
          <a:xfrm>
            <a:off x="2193113" y="3395381"/>
            <a:ext cx="4564719"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5651079" y="2998340"/>
            <a:ext cx="3492921" cy="2145161"/>
          </a:xfrm>
          <a:custGeom>
            <a:avLst/>
            <a:gdLst/>
            <a:ahLst/>
            <a:cxnLst/>
            <a:rect l="l" t="t" r="r" b="b"/>
            <a:pathLst>
              <a:path w="4657228" h="2860214" extrusionOk="0">
                <a:moveTo>
                  <a:pt x="3126518" y="405"/>
                </a:moveTo>
                <a:cubicBezTo>
                  <a:pt x="3280605" y="-2356"/>
                  <a:pt x="3434591" y="8899"/>
                  <a:pt x="3586410" y="36819"/>
                </a:cubicBezTo>
                <a:cubicBezTo>
                  <a:pt x="3940654" y="101962"/>
                  <a:pt x="4331996" y="262219"/>
                  <a:pt x="4600483" y="513162"/>
                </a:cubicBezTo>
                <a:lnTo>
                  <a:pt x="4657228" y="573090"/>
                </a:lnTo>
                <a:lnTo>
                  <a:pt x="4657228" y="2734041"/>
                </a:lnTo>
                <a:lnTo>
                  <a:pt x="2965201" y="2860214"/>
                </a:lnTo>
                <a:lnTo>
                  <a:pt x="0" y="2860214"/>
                </a:lnTo>
                <a:lnTo>
                  <a:pt x="1810" y="2826305"/>
                </a:lnTo>
                <a:cubicBezTo>
                  <a:pt x="59082" y="2232754"/>
                  <a:pt x="292859" y="1667680"/>
                  <a:pt x="675819" y="1205547"/>
                </a:cubicBezTo>
                <a:cubicBezTo>
                  <a:pt x="1116396" y="681317"/>
                  <a:pt x="1705122" y="302456"/>
                  <a:pt x="2364818" y="118755"/>
                </a:cubicBezTo>
                <a:cubicBezTo>
                  <a:pt x="2612617" y="48545"/>
                  <a:pt x="2869707" y="5008"/>
                  <a:pt x="3126518" y="40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rot="-9029169" flipH="1">
            <a:off x="2039678" y="-296825"/>
            <a:ext cx="1758008" cy="1847948"/>
          </a:xfrm>
          <a:custGeom>
            <a:avLst/>
            <a:gdLst/>
            <a:ahLst/>
            <a:cxnLst/>
            <a:rect l="l" t="t" r="r" b="b"/>
            <a:pathLst>
              <a:path w="2344649" h="2464600" extrusionOk="0">
                <a:moveTo>
                  <a:pt x="0" y="1528300"/>
                </a:moveTo>
                <a:lnTo>
                  <a:pt x="1658831" y="2464600"/>
                </a:lnTo>
                <a:lnTo>
                  <a:pt x="1666654" y="2420216"/>
                </a:lnTo>
                <a:cubicBezTo>
                  <a:pt x="1666654" y="2420216"/>
                  <a:pt x="1788557" y="1980352"/>
                  <a:pt x="2082011" y="1622286"/>
                </a:cubicBezTo>
                <a:cubicBezTo>
                  <a:pt x="2530473" y="1074841"/>
                  <a:pt x="2318178" y="626379"/>
                  <a:pt x="2082012" y="308735"/>
                </a:cubicBezTo>
                <a:lnTo>
                  <a:pt x="995081" y="0"/>
                </a:lnTo>
                <a:lnTo>
                  <a:pt x="164364"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rot="-9029169" flipH="1">
            <a:off x="1314749" y="-334906"/>
            <a:ext cx="2057090" cy="1555835"/>
          </a:xfrm>
          <a:custGeom>
            <a:avLst/>
            <a:gdLst/>
            <a:ahLst/>
            <a:cxnLst/>
            <a:rect l="l" t="t" r="r" b="b"/>
            <a:pathLst>
              <a:path w="2743532" h="2075011" extrusionOk="0">
                <a:moveTo>
                  <a:pt x="0" y="938980"/>
                </a:moveTo>
                <a:lnTo>
                  <a:pt x="2012695" y="2075011"/>
                </a:lnTo>
                <a:lnTo>
                  <a:pt x="2034082" y="2040824"/>
                </a:lnTo>
                <a:cubicBezTo>
                  <a:pt x="2208183" y="1792885"/>
                  <a:pt x="2692290" y="1486696"/>
                  <a:pt x="2743532" y="328788"/>
                </a:cubicBezTo>
                <a:lnTo>
                  <a:pt x="2352682" y="0"/>
                </a:lnTo>
                <a:lnTo>
                  <a:pt x="7263"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rot="-9029169" flipH="1">
            <a:off x="643504" y="-191388"/>
            <a:ext cx="2560059" cy="1487190"/>
          </a:xfrm>
          <a:custGeom>
            <a:avLst/>
            <a:gdLst/>
            <a:ahLst/>
            <a:cxnLst/>
            <a:rect l="l" t="t" r="r" b="b"/>
            <a:pathLst>
              <a:path w="3414340" h="1983459" extrusionOk="0">
                <a:moveTo>
                  <a:pt x="0" y="870751"/>
                </a:moveTo>
                <a:lnTo>
                  <a:pt x="1971372" y="1983459"/>
                </a:lnTo>
                <a:lnTo>
                  <a:pt x="2070555" y="1863026"/>
                </a:lnTo>
                <a:cubicBezTo>
                  <a:pt x="2479879" y="1435707"/>
                  <a:pt x="3094906" y="1196024"/>
                  <a:pt x="3414340" y="691947"/>
                </a:cubicBezTo>
                <a:lnTo>
                  <a:pt x="3385696" y="0"/>
                </a:lnTo>
                <a:lnTo>
                  <a:pt x="3222415"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18;p2"/>
          <p:cNvSpPr/>
          <p:nvPr/>
        </p:nvSpPr>
        <p:spPr>
          <a:xfrm rot="-9029169" flipH="1">
            <a:off x="-64910" y="-28773"/>
            <a:ext cx="2895762" cy="1051058"/>
          </a:xfrm>
          <a:custGeom>
            <a:avLst/>
            <a:gdLst/>
            <a:ahLst/>
            <a:cxnLst/>
            <a:rect l="l" t="t" r="r" b="b"/>
            <a:pathLst>
              <a:path w="3862066" h="1401791" extrusionOk="0">
                <a:moveTo>
                  <a:pt x="0" y="368701"/>
                </a:moveTo>
                <a:lnTo>
                  <a:pt x="1830315" y="1401791"/>
                </a:lnTo>
                <a:lnTo>
                  <a:pt x="1891135" y="1378989"/>
                </a:lnTo>
                <a:cubicBezTo>
                  <a:pt x="2023876" y="1333733"/>
                  <a:pt x="2161853" y="1295529"/>
                  <a:pt x="2304608" y="1264537"/>
                </a:cubicBezTo>
                <a:cubicBezTo>
                  <a:pt x="2606545" y="1201134"/>
                  <a:pt x="2902315" y="1116727"/>
                  <a:pt x="3189176" y="1012137"/>
                </a:cubicBezTo>
                <a:cubicBezTo>
                  <a:pt x="3474777" y="905832"/>
                  <a:pt x="3747755" y="731732"/>
                  <a:pt x="3862066" y="477106"/>
                </a:cubicBezTo>
                <a:lnTo>
                  <a:pt x="3814830" y="0"/>
                </a:lnTo>
                <a:cubicBezTo>
                  <a:pt x="2991923" y="364753"/>
                  <a:pt x="2361946" y="333560"/>
                  <a:pt x="1272909" y="213251"/>
                </a:cubicBezTo>
                <a:cubicBezTo>
                  <a:pt x="660329" y="145575"/>
                  <a:pt x="273435" y="215566"/>
                  <a:pt x="52154" y="289762"/>
                </a:cubicBezTo>
                <a:lnTo>
                  <a:pt x="42585" y="293254"/>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19;p2"/>
          <p:cNvSpPr/>
          <p:nvPr/>
        </p:nvSpPr>
        <p:spPr>
          <a:xfrm rot="10124778" flipH="1">
            <a:off x="2623628" y="-66497"/>
            <a:ext cx="2806962" cy="1831689"/>
          </a:xfrm>
          <a:custGeom>
            <a:avLst/>
            <a:gdLst/>
            <a:ahLst/>
            <a:cxnLst/>
            <a:rect l="l" t="t" r="r" b="b"/>
            <a:pathLst>
              <a:path w="3745567" h="2444178" extrusionOk="0">
                <a:moveTo>
                  <a:pt x="1530094" y="2444178"/>
                </a:moveTo>
                <a:lnTo>
                  <a:pt x="3745567" y="2004430"/>
                </a:lnTo>
                <a:lnTo>
                  <a:pt x="1305734" y="0"/>
                </a:lnTo>
                <a:lnTo>
                  <a:pt x="0" y="213801"/>
                </a:lnTo>
                <a:cubicBezTo>
                  <a:pt x="537279" y="405343"/>
                  <a:pt x="842329" y="911849"/>
                  <a:pt x="1048052" y="1401159"/>
                </a:cubicBezTo>
                <a:cubicBezTo>
                  <a:pt x="1176627" y="1706978"/>
                  <a:pt x="1287943" y="2028340"/>
                  <a:pt x="1451469" y="231741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20;p2"/>
          <p:cNvSpPr/>
          <p:nvPr/>
        </p:nvSpPr>
        <p:spPr>
          <a:xfrm rot="9824388" flipH="1">
            <a:off x="2767684" y="159266"/>
            <a:ext cx="3414380" cy="1299660"/>
          </a:xfrm>
          <a:custGeom>
            <a:avLst/>
            <a:gdLst/>
            <a:ahLst/>
            <a:cxnLst/>
            <a:rect l="l" t="t" r="r" b="b"/>
            <a:pathLst>
              <a:path w="4552507" h="1732880" extrusionOk="0">
                <a:moveTo>
                  <a:pt x="3159724" y="1732880"/>
                </a:moveTo>
                <a:lnTo>
                  <a:pt x="4552507" y="1326866"/>
                </a:lnTo>
                <a:lnTo>
                  <a:pt x="4405329" y="934324"/>
                </a:lnTo>
                <a:lnTo>
                  <a:pt x="1481347" y="63646"/>
                </a:lnTo>
                <a:lnTo>
                  <a:pt x="0" y="0"/>
                </a:lnTo>
                <a:cubicBezTo>
                  <a:pt x="476186" y="60816"/>
                  <a:pt x="913050" y="245263"/>
                  <a:pt x="1241382" y="524126"/>
                </a:cubicBezTo>
                <a:cubicBezTo>
                  <a:pt x="1641464" y="870360"/>
                  <a:pt x="1856019" y="1355982"/>
                  <a:pt x="2391209" y="1578743"/>
                </a:cubicBezTo>
                <a:cubicBezTo>
                  <a:pt x="2555960" y="1646844"/>
                  <a:pt x="2736238" y="1683679"/>
                  <a:pt x="2922163" y="170802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21;p2"/>
          <p:cNvSpPr/>
          <p:nvPr/>
        </p:nvSpPr>
        <p:spPr>
          <a:xfrm rot="10542008" flipH="1">
            <a:off x="2275547" y="57618"/>
            <a:ext cx="5730374" cy="1610207"/>
          </a:xfrm>
          <a:custGeom>
            <a:avLst/>
            <a:gdLst/>
            <a:ahLst/>
            <a:cxnLst/>
            <a:rect l="l" t="t" r="r" b="b"/>
            <a:pathLst>
              <a:path w="7638088" h="2146266" extrusionOk="0">
                <a:moveTo>
                  <a:pt x="4860587" y="2146266"/>
                </a:moveTo>
                <a:lnTo>
                  <a:pt x="7638088" y="1935929"/>
                </a:lnTo>
                <a:lnTo>
                  <a:pt x="7307158" y="1091193"/>
                </a:lnTo>
                <a:cubicBezTo>
                  <a:pt x="5879913" y="818863"/>
                  <a:pt x="5504023" y="1399623"/>
                  <a:pt x="3294089" y="481764"/>
                </a:cubicBezTo>
                <a:cubicBezTo>
                  <a:pt x="1084156" y="-436094"/>
                  <a:pt x="0" y="239692"/>
                  <a:pt x="0" y="239692"/>
                </a:cubicBezTo>
                <a:cubicBezTo>
                  <a:pt x="956753" y="58669"/>
                  <a:pt x="1980363" y="282161"/>
                  <a:pt x="2759265" y="740295"/>
                </a:cubicBezTo>
                <a:cubicBezTo>
                  <a:pt x="3272642" y="1040766"/>
                  <a:pt x="3685745" y="1433068"/>
                  <a:pt x="4166962" y="1763267"/>
                </a:cubicBezTo>
                <a:cubicBezTo>
                  <a:pt x="4347419" y="1887089"/>
                  <a:pt x="4542775" y="2003223"/>
                  <a:pt x="4750336" y="20996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22;p2"/>
          <p:cNvSpPr/>
          <p:nvPr/>
        </p:nvSpPr>
        <p:spPr>
          <a:xfrm rot="-921333">
            <a:off x="1640765" y="2659398"/>
            <a:ext cx="2371204" cy="2608884"/>
          </a:xfrm>
          <a:custGeom>
            <a:avLst/>
            <a:gdLst/>
            <a:ahLst/>
            <a:cxnLst/>
            <a:rect l="l" t="t" r="r" b="b"/>
            <a:pathLst>
              <a:path w="3159315" h="3475993" extrusionOk="0">
                <a:moveTo>
                  <a:pt x="2829098" y="308884"/>
                </a:moveTo>
                <a:cubicBezTo>
                  <a:pt x="3126032" y="626679"/>
                  <a:pt x="3392952" y="1075356"/>
                  <a:pt x="2829098" y="1623063"/>
                </a:cubicBezTo>
                <a:cubicBezTo>
                  <a:pt x="2460136" y="1981301"/>
                  <a:pt x="2306866" y="2421375"/>
                  <a:pt x="2306866" y="2421375"/>
                </a:cubicBezTo>
                <a:cubicBezTo>
                  <a:pt x="2204740" y="2779647"/>
                  <a:pt x="2282255" y="3155526"/>
                  <a:pt x="2522962" y="3469026"/>
                </a:cubicBezTo>
                <a:lnTo>
                  <a:pt x="1952499" y="3475993"/>
                </a:lnTo>
                <a:lnTo>
                  <a:pt x="0" y="2937247"/>
                </a:lnTo>
                <a:lnTo>
                  <a:pt x="418025" y="152213"/>
                </a:lnTo>
                <a:lnTo>
                  <a:pt x="146249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23;p2"/>
          <p:cNvSpPr/>
          <p:nvPr/>
        </p:nvSpPr>
        <p:spPr>
          <a:xfrm>
            <a:off x="644151" y="2733354"/>
            <a:ext cx="2074928" cy="2410146"/>
          </a:xfrm>
          <a:custGeom>
            <a:avLst/>
            <a:gdLst/>
            <a:ahLst/>
            <a:cxnLst/>
            <a:rect l="l" t="t" r="r" b="b"/>
            <a:pathLst>
              <a:path w="2766571" h="3213528" extrusionOk="0">
                <a:moveTo>
                  <a:pt x="2375609" y="0"/>
                </a:moveTo>
                <a:lnTo>
                  <a:pt x="2766571" y="328882"/>
                </a:lnTo>
                <a:cubicBezTo>
                  <a:pt x="2715314" y="1487122"/>
                  <a:pt x="2231069" y="1793399"/>
                  <a:pt x="2056918" y="2041409"/>
                </a:cubicBezTo>
                <a:cubicBezTo>
                  <a:pt x="1828485" y="2367067"/>
                  <a:pt x="1714618" y="2789249"/>
                  <a:pt x="1738988" y="3202381"/>
                </a:cubicBezTo>
                <a:lnTo>
                  <a:pt x="1740189" y="3213528"/>
                </a:lnTo>
                <a:lnTo>
                  <a:pt x="0" y="3213528"/>
                </a:lnTo>
                <a:lnTo>
                  <a:pt x="29518"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24;p2"/>
          <p:cNvSpPr/>
          <p:nvPr/>
        </p:nvSpPr>
        <p:spPr>
          <a:xfrm>
            <a:off x="1" y="2609430"/>
            <a:ext cx="2447109" cy="2534071"/>
          </a:xfrm>
          <a:custGeom>
            <a:avLst/>
            <a:gdLst/>
            <a:ahLst/>
            <a:cxnLst/>
            <a:rect l="l" t="t" r="r" b="b"/>
            <a:pathLst>
              <a:path w="3262812" h="3378761" extrusionOk="0">
                <a:moveTo>
                  <a:pt x="3234160" y="0"/>
                </a:moveTo>
                <a:lnTo>
                  <a:pt x="3262812" y="692145"/>
                </a:lnTo>
                <a:cubicBezTo>
                  <a:pt x="2897640" y="1268399"/>
                  <a:pt x="2146276" y="1499222"/>
                  <a:pt x="1757226" y="2059559"/>
                </a:cubicBezTo>
                <a:cubicBezTo>
                  <a:pt x="1502383" y="2436695"/>
                  <a:pt x="1441423" y="2907995"/>
                  <a:pt x="1583988" y="3332624"/>
                </a:cubicBezTo>
                <a:lnTo>
                  <a:pt x="1602985" y="3378761"/>
                </a:lnTo>
                <a:lnTo>
                  <a:pt x="0" y="3378761"/>
                </a:lnTo>
                <a:lnTo>
                  <a:pt x="0" y="829986"/>
                </a:lnTo>
                <a:lnTo>
                  <a:pt x="3070832"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 name="Google Shape;25;p2"/>
          <p:cNvSpPr/>
          <p:nvPr/>
        </p:nvSpPr>
        <p:spPr>
          <a:xfrm>
            <a:off x="1" y="2473802"/>
            <a:ext cx="2456899" cy="2219913"/>
          </a:xfrm>
          <a:custGeom>
            <a:avLst/>
            <a:gdLst/>
            <a:ahLst/>
            <a:cxnLst/>
            <a:rect l="l" t="t" r="r" b="b"/>
            <a:pathLst>
              <a:path w="3275865" h="2959884" extrusionOk="0">
                <a:moveTo>
                  <a:pt x="3234160" y="0"/>
                </a:moveTo>
                <a:lnTo>
                  <a:pt x="3275865" y="477243"/>
                </a:lnTo>
                <a:cubicBezTo>
                  <a:pt x="3174941" y="731941"/>
                  <a:pt x="2933934" y="906092"/>
                  <a:pt x="2681782" y="1012427"/>
                </a:cubicBezTo>
                <a:cubicBezTo>
                  <a:pt x="2428518" y="1117047"/>
                  <a:pt x="2167388" y="1201479"/>
                  <a:pt x="1900814" y="1264900"/>
                </a:cubicBezTo>
                <a:cubicBezTo>
                  <a:pt x="1018561" y="1481909"/>
                  <a:pt x="343013" y="2052365"/>
                  <a:pt x="13017" y="2921877"/>
                </a:cubicBezTo>
                <a:lnTo>
                  <a:pt x="0" y="2959884"/>
                </a:lnTo>
                <a:lnTo>
                  <a:pt x="0" y="260608"/>
                </a:lnTo>
                <a:lnTo>
                  <a:pt x="64650" y="242456"/>
                </a:lnTo>
                <a:cubicBezTo>
                  <a:pt x="269182" y="191313"/>
                  <a:pt x="569295" y="160661"/>
                  <a:pt x="989946" y="213312"/>
                </a:cubicBezTo>
                <a:cubicBezTo>
                  <a:pt x="1951436" y="333656"/>
                  <a:pt x="2507632" y="364858"/>
                  <a:pt x="323416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 name="Google Shape;26;p2"/>
          <p:cNvSpPr/>
          <p:nvPr/>
        </p:nvSpPr>
        <p:spPr>
          <a:xfrm rot="543719">
            <a:off x="2073132" y="3028900"/>
            <a:ext cx="3065482" cy="2140961"/>
          </a:xfrm>
          <a:custGeom>
            <a:avLst/>
            <a:gdLst/>
            <a:ahLst/>
            <a:cxnLst/>
            <a:rect l="l" t="t" r="r" b="b"/>
            <a:pathLst>
              <a:path w="4087386" h="2854669" extrusionOk="0">
                <a:moveTo>
                  <a:pt x="1175998" y="0"/>
                </a:moveTo>
                <a:lnTo>
                  <a:pt x="4087386" y="2507103"/>
                </a:lnTo>
                <a:lnTo>
                  <a:pt x="1923298" y="2854669"/>
                </a:lnTo>
                <a:lnTo>
                  <a:pt x="1881387" y="2830131"/>
                </a:lnTo>
                <a:cubicBezTo>
                  <a:pt x="1793482" y="2773335"/>
                  <a:pt x="1711307" y="2708948"/>
                  <a:pt x="1636653" y="2636284"/>
                </a:cubicBezTo>
                <a:cubicBezTo>
                  <a:pt x="1274685" y="2284184"/>
                  <a:pt x="1129199" y="1784689"/>
                  <a:pt x="943919" y="1322758"/>
                </a:cubicBezTo>
                <a:cubicBezTo>
                  <a:pt x="758636" y="860827"/>
                  <a:pt x="483897"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 name="Google Shape;27;p2"/>
          <p:cNvSpPr/>
          <p:nvPr/>
        </p:nvSpPr>
        <p:spPr>
          <a:xfrm>
            <a:off x="6712037" y="3501038"/>
            <a:ext cx="2431963" cy="1642463"/>
          </a:xfrm>
          <a:custGeom>
            <a:avLst/>
            <a:gdLst/>
            <a:ahLst/>
            <a:cxnLst/>
            <a:rect l="l" t="t" r="r" b="b"/>
            <a:pathLst>
              <a:path w="3242617" h="2189951" extrusionOk="0">
                <a:moveTo>
                  <a:pt x="2194304" y="336"/>
                </a:moveTo>
                <a:cubicBezTo>
                  <a:pt x="2303414" y="-1954"/>
                  <a:pt x="2412453" y="7379"/>
                  <a:pt x="2519957" y="30530"/>
                </a:cubicBezTo>
                <a:cubicBezTo>
                  <a:pt x="2770799" y="84545"/>
                  <a:pt x="3047912" y="217429"/>
                  <a:pt x="3238030" y="425508"/>
                </a:cubicBezTo>
                <a:lnTo>
                  <a:pt x="3242617" y="431180"/>
                </a:lnTo>
                <a:lnTo>
                  <a:pt x="3242617" y="2189951"/>
                </a:lnTo>
                <a:lnTo>
                  <a:pt x="0" y="2189951"/>
                </a:lnTo>
                <a:lnTo>
                  <a:pt x="6649" y="2134239"/>
                </a:lnTo>
                <a:cubicBezTo>
                  <a:pt x="71680" y="1719245"/>
                  <a:pt x="226506" y="1328080"/>
                  <a:pt x="458944" y="999627"/>
                </a:cubicBezTo>
                <a:cubicBezTo>
                  <a:pt x="770920" y="564941"/>
                  <a:pt x="1187802" y="250793"/>
                  <a:pt x="1654938" y="98471"/>
                </a:cubicBezTo>
                <a:cubicBezTo>
                  <a:pt x="1830406" y="40253"/>
                  <a:pt x="2012454" y="4153"/>
                  <a:pt x="2194304" y="33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28;p2"/>
          <p:cNvSpPr/>
          <p:nvPr/>
        </p:nvSpPr>
        <p:spPr>
          <a:xfrm>
            <a:off x="7547958" y="4079936"/>
            <a:ext cx="1596042" cy="1063564"/>
          </a:xfrm>
          <a:custGeom>
            <a:avLst/>
            <a:gdLst/>
            <a:ahLst/>
            <a:cxnLst/>
            <a:rect l="l" t="t" r="r" b="b"/>
            <a:pathLst>
              <a:path w="2128056" h="1418085" extrusionOk="0">
                <a:moveTo>
                  <a:pt x="1636659" y="1676"/>
                </a:moveTo>
                <a:cubicBezTo>
                  <a:pt x="1776644" y="-4112"/>
                  <a:pt x="1916122" y="5059"/>
                  <a:pt x="2049322" y="29665"/>
                </a:cubicBezTo>
                <a:lnTo>
                  <a:pt x="2128056" y="49330"/>
                </a:lnTo>
                <a:lnTo>
                  <a:pt x="2128056" y="1418085"/>
                </a:lnTo>
                <a:lnTo>
                  <a:pt x="0" y="1418085"/>
                </a:lnTo>
                <a:lnTo>
                  <a:pt x="25423" y="1281892"/>
                </a:lnTo>
                <a:cubicBezTo>
                  <a:pt x="119908" y="899687"/>
                  <a:pt x="344648" y="557367"/>
                  <a:pt x="667439" y="318099"/>
                </a:cubicBezTo>
                <a:cubicBezTo>
                  <a:pt x="933567" y="124109"/>
                  <a:pt x="1286697" y="16147"/>
                  <a:pt x="1636659" y="167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29;p2"/>
          <p:cNvSpPr/>
          <p:nvPr/>
        </p:nvSpPr>
        <p:spPr>
          <a:xfrm>
            <a:off x="8392517" y="4426670"/>
            <a:ext cx="751483" cy="716831"/>
          </a:xfrm>
          <a:custGeom>
            <a:avLst/>
            <a:gdLst/>
            <a:ahLst/>
            <a:cxnLst/>
            <a:rect l="l" t="t" r="r" b="b"/>
            <a:pathLst>
              <a:path w="1001977" h="955774" extrusionOk="0">
                <a:moveTo>
                  <a:pt x="931849" y="0"/>
                </a:moveTo>
                <a:lnTo>
                  <a:pt x="1001977" y="4324"/>
                </a:lnTo>
                <a:lnTo>
                  <a:pt x="1001977" y="955774"/>
                </a:lnTo>
                <a:lnTo>
                  <a:pt x="0" y="955774"/>
                </a:lnTo>
                <a:lnTo>
                  <a:pt x="508" y="953759"/>
                </a:lnTo>
                <a:cubicBezTo>
                  <a:pt x="66045" y="722593"/>
                  <a:pt x="156939" y="498929"/>
                  <a:pt x="311351" y="317378"/>
                </a:cubicBezTo>
                <a:cubicBezTo>
                  <a:pt x="465762" y="135826"/>
                  <a:pt x="699134" y="6741"/>
                  <a:pt x="931849"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 name="Google Shape;30;p2"/>
          <p:cNvSpPr/>
          <p:nvPr/>
        </p:nvSpPr>
        <p:spPr>
          <a:xfrm>
            <a:off x="7548764" y="1497842"/>
            <a:ext cx="1595237" cy="2304764"/>
          </a:xfrm>
          <a:custGeom>
            <a:avLst/>
            <a:gdLst/>
            <a:ahLst/>
            <a:cxnLst/>
            <a:rect l="l" t="t" r="r" b="b"/>
            <a:pathLst>
              <a:path w="2126983" h="3073019" extrusionOk="0">
                <a:moveTo>
                  <a:pt x="2126983" y="0"/>
                </a:moveTo>
                <a:lnTo>
                  <a:pt x="2126983" y="3073019"/>
                </a:lnTo>
                <a:lnTo>
                  <a:pt x="2087216" y="3070146"/>
                </a:lnTo>
                <a:cubicBezTo>
                  <a:pt x="1410592" y="3002196"/>
                  <a:pt x="756021" y="2650876"/>
                  <a:pt x="367943" y="2092009"/>
                </a:cubicBezTo>
                <a:cubicBezTo>
                  <a:pt x="-46007" y="1495884"/>
                  <a:pt x="-127423" y="669545"/>
                  <a:pt x="209476" y="2663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31;p2"/>
          <p:cNvSpPr/>
          <p:nvPr/>
        </p:nvSpPr>
        <p:spPr>
          <a:xfrm>
            <a:off x="8062512" y="1395273"/>
            <a:ext cx="1081488" cy="1715450"/>
          </a:xfrm>
          <a:custGeom>
            <a:avLst/>
            <a:gdLst/>
            <a:ahLst/>
            <a:cxnLst/>
            <a:rect l="l" t="t" r="r" b="b"/>
            <a:pathLst>
              <a:path w="1441984" h="2287266" extrusionOk="0">
                <a:moveTo>
                  <a:pt x="1441984" y="0"/>
                </a:moveTo>
                <a:lnTo>
                  <a:pt x="1441984" y="2287266"/>
                </a:lnTo>
                <a:lnTo>
                  <a:pt x="1410981" y="2279585"/>
                </a:lnTo>
                <a:cubicBezTo>
                  <a:pt x="980994" y="2158464"/>
                  <a:pt x="573068" y="1937988"/>
                  <a:pt x="299845" y="1588063"/>
                </a:cubicBezTo>
                <a:cubicBezTo>
                  <a:pt x="-12410" y="1188153"/>
                  <a:pt x="-110984" y="600762"/>
                  <a:pt x="149801" y="16404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 name="Google Shape;32;p2"/>
          <p:cNvSpPr/>
          <p:nvPr/>
        </p:nvSpPr>
        <p:spPr>
          <a:xfrm>
            <a:off x="8494151" y="1508792"/>
            <a:ext cx="649850" cy="922508"/>
          </a:xfrm>
          <a:custGeom>
            <a:avLst/>
            <a:gdLst/>
            <a:ahLst/>
            <a:cxnLst/>
            <a:rect l="l" t="t" r="r" b="b"/>
            <a:pathLst>
              <a:path w="866466" h="1230010" extrusionOk="0">
                <a:moveTo>
                  <a:pt x="866466" y="0"/>
                </a:moveTo>
                <a:lnTo>
                  <a:pt x="866466" y="1230010"/>
                </a:lnTo>
                <a:lnTo>
                  <a:pt x="845356" y="1222663"/>
                </a:lnTo>
                <a:cubicBezTo>
                  <a:pt x="488693" y="1075604"/>
                  <a:pt x="201172" y="793874"/>
                  <a:pt x="48018" y="435026"/>
                </a:cubicBezTo>
                <a:cubicBezTo>
                  <a:pt x="-2204" y="314618"/>
                  <a:pt x="-31214" y="162700"/>
                  <a:pt x="54883" y="65063"/>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 name="Google Shape;33;p2"/>
          <p:cNvSpPr/>
          <p:nvPr/>
        </p:nvSpPr>
        <p:spPr>
          <a:xfrm>
            <a:off x="7209260" y="2"/>
            <a:ext cx="1934741" cy="1722326"/>
          </a:xfrm>
          <a:custGeom>
            <a:avLst/>
            <a:gdLst/>
            <a:ahLst/>
            <a:cxnLst/>
            <a:rect l="l" t="t" r="r" b="b"/>
            <a:pathLst>
              <a:path w="2579654" h="2296435" extrusionOk="0">
                <a:moveTo>
                  <a:pt x="268016" y="0"/>
                </a:moveTo>
                <a:lnTo>
                  <a:pt x="2579654" y="0"/>
                </a:lnTo>
                <a:lnTo>
                  <a:pt x="2579654" y="2234100"/>
                </a:lnTo>
                <a:lnTo>
                  <a:pt x="2452731" y="2259676"/>
                </a:lnTo>
                <a:cubicBezTo>
                  <a:pt x="1985828" y="2336202"/>
                  <a:pt x="1505947" y="2292977"/>
                  <a:pt x="1058497" y="2132508"/>
                </a:cubicBezTo>
                <a:cubicBezTo>
                  <a:pt x="846064" y="2057641"/>
                  <a:pt x="639870" y="1957508"/>
                  <a:pt x="468299" y="1811518"/>
                </a:cubicBezTo>
                <a:cubicBezTo>
                  <a:pt x="426219" y="1775749"/>
                  <a:pt x="386385" y="1737388"/>
                  <a:pt x="349076" y="1696661"/>
                </a:cubicBezTo>
                <a:cubicBezTo>
                  <a:pt x="-84754" y="1223168"/>
                  <a:pt x="-110824" y="520398"/>
                  <a:pt x="251953" y="1996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 name="Google Shape;34;p2"/>
          <p:cNvSpPr/>
          <p:nvPr/>
        </p:nvSpPr>
        <p:spPr>
          <a:xfrm>
            <a:off x="7880384" y="1"/>
            <a:ext cx="1263616" cy="1261880"/>
          </a:xfrm>
          <a:custGeom>
            <a:avLst/>
            <a:gdLst/>
            <a:ahLst/>
            <a:cxnLst/>
            <a:rect l="l" t="t" r="r" b="b"/>
            <a:pathLst>
              <a:path w="1684821" h="1682506" extrusionOk="0">
                <a:moveTo>
                  <a:pt x="246338" y="0"/>
                </a:moveTo>
                <a:lnTo>
                  <a:pt x="1684821" y="0"/>
                </a:lnTo>
                <a:lnTo>
                  <a:pt x="1684821" y="1681397"/>
                </a:lnTo>
                <a:lnTo>
                  <a:pt x="1599565" y="1682506"/>
                </a:lnTo>
                <a:cubicBezTo>
                  <a:pt x="1395816" y="1681731"/>
                  <a:pt x="1191980" y="1668629"/>
                  <a:pt x="993584" y="1624645"/>
                </a:cubicBezTo>
                <a:cubicBezTo>
                  <a:pt x="729056" y="1566000"/>
                  <a:pt x="472014" y="1449331"/>
                  <a:pt x="281105" y="1256237"/>
                </a:cubicBezTo>
                <a:cubicBezTo>
                  <a:pt x="90195" y="1063146"/>
                  <a:pt x="-26159" y="788947"/>
                  <a:pt x="5035" y="519739"/>
                </a:cubicBezTo>
                <a:cubicBezTo>
                  <a:pt x="23752" y="361117"/>
                  <a:pt x="98618" y="196703"/>
                  <a:pt x="196602" y="6005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 name="Google Shape;35;p2"/>
          <p:cNvSpPr/>
          <p:nvPr/>
        </p:nvSpPr>
        <p:spPr>
          <a:xfrm>
            <a:off x="8602430" y="80158"/>
            <a:ext cx="541571" cy="914408"/>
          </a:xfrm>
          <a:custGeom>
            <a:avLst/>
            <a:gdLst/>
            <a:ahLst/>
            <a:cxnLst/>
            <a:rect l="l" t="t" r="r" b="b"/>
            <a:pathLst>
              <a:path w="722095" h="1219211" extrusionOk="0">
                <a:moveTo>
                  <a:pt x="657728" y="8"/>
                </a:moveTo>
                <a:lnTo>
                  <a:pt x="722095" y="4961"/>
                </a:lnTo>
                <a:lnTo>
                  <a:pt x="722095" y="1219211"/>
                </a:lnTo>
                <a:lnTo>
                  <a:pt x="710931" y="1219124"/>
                </a:lnTo>
                <a:cubicBezTo>
                  <a:pt x="621388" y="1212780"/>
                  <a:pt x="533561" y="1189621"/>
                  <a:pt x="452119" y="1150579"/>
                </a:cubicBezTo>
                <a:cubicBezTo>
                  <a:pt x="278367" y="1072906"/>
                  <a:pt x="122084" y="942511"/>
                  <a:pt x="46592" y="769071"/>
                </a:cubicBezTo>
                <a:cubicBezTo>
                  <a:pt x="-28897" y="595630"/>
                  <a:pt x="-15797" y="377269"/>
                  <a:pt x="108981" y="233464"/>
                </a:cubicBezTo>
                <a:cubicBezTo>
                  <a:pt x="204514" y="122100"/>
                  <a:pt x="405611" y="-1206"/>
                  <a:pt x="657728" y="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 name="Google Shape;36;p2"/>
          <p:cNvSpPr/>
          <p:nvPr/>
        </p:nvSpPr>
        <p:spPr>
          <a:xfrm>
            <a:off x="692246" y="51527"/>
            <a:ext cx="1585946" cy="908306"/>
          </a:xfrm>
          <a:custGeom>
            <a:avLst/>
            <a:gdLst/>
            <a:ahLst/>
            <a:cxnLst/>
            <a:rect l="l" t="t" r="r" b="b"/>
            <a:pathLst>
              <a:path w="645678" h="369794" extrusionOk="0">
                <a:moveTo>
                  <a:pt x="588318" y="156666"/>
                </a:moveTo>
                <a:cubicBezTo>
                  <a:pt x="575174" y="156643"/>
                  <a:pt x="562429" y="161150"/>
                  <a:pt x="552219" y="169429"/>
                </a:cubicBezTo>
                <a:cubicBezTo>
                  <a:pt x="533502" y="130395"/>
                  <a:pt x="494068" y="105547"/>
                  <a:pt x="450777" y="105517"/>
                </a:cubicBezTo>
                <a:cubicBezTo>
                  <a:pt x="447920" y="105517"/>
                  <a:pt x="445253" y="105517"/>
                  <a:pt x="442490" y="105517"/>
                </a:cubicBezTo>
                <a:cubicBezTo>
                  <a:pt x="434223" y="39487"/>
                  <a:pt x="373987" y="-7337"/>
                  <a:pt x="307959" y="933"/>
                </a:cubicBezTo>
                <a:cubicBezTo>
                  <a:pt x="257296" y="7279"/>
                  <a:pt x="216130" y="44870"/>
                  <a:pt x="205223" y="94753"/>
                </a:cubicBezTo>
                <a:cubicBezTo>
                  <a:pt x="154832" y="76864"/>
                  <a:pt x="99464" y="103099"/>
                  <a:pt x="81398" y="153427"/>
                </a:cubicBezTo>
                <a:cubicBezTo>
                  <a:pt x="73990" y="150132"/>
                  <a:pt x="65979" y="148412"/>
                  <a:pt x="57871" y="148379"/>
                </a:cubicBezTo>
                <a:cubicBezTo>
                  <a:pt x="25993" y="148281"/>
                  <a:pt x="70" y="174044"/>
                  <a:pt x="-28" y="205923"/>
                </a:cubicBezTo>
                <a:cubicBezTo>
                  <a:pt x="-126" y="237802"/>
                  <a:pt x="25637" y="263723"/>
                  <a:pt x="57516" y="263821"/>
                </a:cubicBezTo>
                <a:cubicBezTo>
                  <a:pt x="68689" y="263856"/>
                  <a:pt x="79633" y="260646"/>
                  <a:pt x="89018" y="254583"/>
                </a:cubicBezTo>
                <a:cubicBezTo>
                  <a:pt x="104829" y="309256"/>
                  <a:pt x="160455" y="349833"/>
                  <a:pt x="226940" y="349833"/>
                </a:cubicBezTo>
                <a:cubicBezTo>
                  <a:pt x="249142" y="349862"/>
                  <a:pt x="271088" y="345154"/>
                  <a:pt x="291329" y="336022"/>
                </a:cubicBezTo>
                <a:cubicBezTo>
                  <a:pt x="317713" y="372509"/>
                  <a:pt x="368691" y="380696"/>
                  <a:pt x="405172" y="354307"/>
                </a:cubicBezTo>
                <a:cubicBezTo>
                  <a:pt x="414639" y="347460"/>
                  <a:pt x="422526" y="338658"/>
                  <a:pt x="428298" y="328497"/>
                </a:cubicBezTo>
                <a:cubicBezTo>
                  <a:pt x="435699" y="329989"/>
                  <a:pt x="443224" y="330754"/>
                  <a:pt x="450777" y="330783"/>
                </a:cubicBezTo>
                <a:cubicBezTo>
                  <a:pt x="496392" y="330757"/>
                  <a:pt x="537493" y="303232"/>
                  <a:pt x="554886" y="261060"/>
                </a:cubicBezTo>
                <a:cubicBezTo>
                  <a:pt x="580927" y="279358"/>
                  <a:pt x="616865" y="273082"/>
                  <a:pt x="635162" y="247042"/>
                </a:cubicBezTo>
                <a:cubicBezTo>
                  <a:pt x="653469" y="221002"/>
                  <a:pt x="647192" y="185059"/>
                  <a:pt x="621151" y="166760"/>
                </a:cubicBezTo>
                <a:cubicBezTo>
                  <a:pt x="611531" y="160002"/>
                  <a:pt x="600072" y="156346"/>
                  <a:pt x="588318" y="15628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 name="Google Shape;37;p2"/>
          <p:cNvSpPr/>
          <p:nvPr/>
        </p:nvSpPr>
        <p:spPr>
          <a:xfrm>
            <a:off x="251460" y="771525"/>
            <a:ext cx="8674100" cy="373443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 name="Google Shape;38;p2"/>
          <p:cNvSpPr txBox="1">
            <a:spLocks noGrp="1"/>
          </p:cNvSpPr>
          <p:nvPr>
            <p:ph type="title"/>
          </p:nvPr>
        </p:nvSpPr>
        <p:spPr>
          <a:xfrm>
            <a:off x="762638" y="1531894"/>
            <a:ext cx="7618725" cy="1916775"/>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7000"/>
              <a:buNone/>
              <a:defRPr sz="52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
        <p:nvSpPr>
          <p:cNvPr id="39" name="Google Shape;39;p2"/>
          <p:cNvSpPr/>
          <p:nvPr/>
        </p:nvSpPr>
        <p:spPr>
          <a:xfrm>
            <a:off x="7872483" y="4043339"/>
            <a:ext cx="1088622" cy="557726"/>
          </a:xfrm>
          <a:custGeom>
            <a:avLst/>
            <a:gdLst/>
            <a:ahLst/>
            <a:cxnLst/>
            <a:rect l="l" t="t" r="r" b="b"/>
            <a:pathLst>
              <a:path w="443205" h="227064" extrusionOk="0">
                <a:moveTo>
                  <a:pt x="396116" y="87060"/>
                </a:moveTo>
                <a:cubicBezTo>
                  <a:pt x="386258" y="87060"/>
                  <a:pt x="376637" y="90127"/>
                  <a:pt x="368589" y="95823"/>
                </a:cubicBezTo>
                <a:cubicBezTo>
                  <a:pt x="358378" y="33529"/>
                  <a:pt x="299609" y="-8695"/>
                  <a:pt x="237306" y="1506"/>
                </a:cubicBezTo>
                <a:cubicBezTo>
                  <a:pt x="199034" y="7783"/>
                  <a:pt x="166554" y="33034"/>
                  <a:pt x="151038" y="68581"/>
                </a:cubicBezTo>
                <a:cubicBezTo>
                  <a:pt x="114309" y="57351"/>
                  <a:pt x="75438" y="78030"/>
                  <a:pt x="64217" y="114749"/>
                </a:cubicBezTo>
                <a:cubicBezTo>
                  <a:pt x="64065" y="115235"/>
                  <a:pt x="63922" y="115721"/>
                  <a:pt x="63789" y="116206"/>
                </a:cubicBezTo>
                <a:cubicBezTo>
                  <a:pt x="49377" y="101528"/>
                  <a:pt x="25803" y="101309"/>
                  <a:pt x="11125" y="115721"/>
                </a:cubicBezTo>
                <a:cubicBezTo>
                  <a:pt x="-3553" y="130132"/>
                  <a:pt x="-3772" y="153706"/>
                  <a:pt x="10639" y="168384"/>
                </a:cubicBezTo>
                <a:cubicBezTo>
                  <a:pt x="25051" y="183062"/>
                  <a:pt x="48625" y="183281"/>
                  <a:pt x="63303" y="168870"/>
                </a:cubicBezTo>
                <a:cubicBezTo>
                  <a:pt x="64884" y="167327"/>
                  <a:pt x="66322" y="165632"/>
                  <a:pt x="67599" y="163831"/>
                </a:cubicBezTo>
                <a:cubicBezTo>
                  <a:pt x="78934" y="188444"/>
                  <a:pt x="103556" y="204208"/>
                  <a:pt x="130654" y="204217"/>
                </a:cubicBezTo>
                <a:cubicBezTo>
                  <a:pt x="145570" y="204236"/>
                  <a:pt x="160086" y="199388"/>
                  <a:pt x="171993" y="190406"/>
                </a:cubicBezTo>
                <a:cubicBezTo>
                  <a:pt x="214884" y="236726"/>
                  <a:pt x="287198" y="239508"/>
                  <a:pt x="333518" y="196616"/>
                </a:cubicBezTo>
                <a:cubicBezTo>
                  <a:pt x="343624" y="187263"/>
                  <a:pt x="351958" y="176157"/>
                  <a:pt x="358111" y="163831"/>
                </a:cubicBezTo>
                <a:cubicBezTo>
                  <a:pt x="374370" y="184510"/>
                  <a:pt x="404307" y="188091"/>
                  <a:pt x="424986" y="171832"/>
                </a:cubicBezTo>
                <a:cubicBezTo>
                  <a:pt x="445665" y="155573"/>
                  <a:pt x="449246" y="125636"/>
                  <a:pt x="432987" y="104957"/>
                </a:cubicBezTo>
                <a:cubicBezTo>
                  <a:pt x="424100" y="93661"/>
                  <a:pt x="410585" y="86974"/>
                  <a:pt x="396211" y="8677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 name="Google Shape;40;p2"/>
          <p:cNvSpPr/>
          <p:nvPr/>
        </p:nvSpPr>
        <p:spPr>
          <a:xfrm>
            <a:off x="5764119" y="259167"/>
            <a:ext cx="1088622" cy="557726"/>
          </a:xfrm>
          <a:custGeom>
            <a:avLst/>
            <a:gdLst/>
            <a:ahLst/>
            <a:cxnLst/>
            <a:rect l="l" t="t" r="r" b="b"/>
            <a:pathLst>
              <a:path w="443205" h="227064" extrusionOk="0">
                <a:moveTo>
                  <a:pt x="396116" y="87060"/>
                </a:moveTo>
                <a:cubicBezTo>
                  <a:pt x="386258" y="87060"/>
                  <a:pt x="376637" y="90127"/>
                  <a:pt x="368589" y="95823"/>
                </a:cubicBezTo>
                <a:cubicBezTo>
                  <a:pt x="358378" y="33529"/>
                  <a:pt x="299609" y="-8695"/>
                  <a:pt x="237306" y="1506"/>
                </a:cubicBezTo>
                <a:cubicBezTo>
                  <a:pt x="199034" y="7783"/>
                  <a:pt x="166554" y="33034"/>
                  <a:pt x="151038" y="68581"/>
                </a:cubicBezTo>
                <a:cubicBezTo>
                  <a:pt x="114309" y="57351"/>
                  <a:pt x="75438" y="78030"/>
                  <a:pt x="64217" y="114749"/>
                </a:cubicBezTo>
                <a:cubicBezTo>
                  <a:pt x="64065" y="115235"/>
                  <a:pt x="63922" y="115721"/>
                  <a:pt x="63789" y="116206"/>
                </a:cubicBezTo>
                <a:cubicBezTo>
                  <a:pt x="49377" y="101528"/>
                  <a:pt x="25803" y="101309"/>
                  <a:pt x="11125" y="115721"/>
                </a:cubicBezTo>
                <a:cubicBezTo>
                  <a:pt x="-3553" y="130132"/>
                  <a:pt x="-3772" y="153706"/>
                  <a:pt x="10639" y="168384"/>
                </a:cubicBezTo>
                <a:cubicBezTo>
                  <a:pt x="25051" y="183062"/>
                  <a:pt x="48625" y="183281"/>
                  <a:pt x="63303" y="168870"/>
                </a:cubicBezTo>
                <a:cubicBezTo>
                  <a:pt x="64884" y="167327"/>
                  <a:pt x="66322" y="165632"/>
                  <a:pt x="67599" y="163831"/>
                </a:cubicBezTo>
                <a:cubicBezTo>
                  <a:pt x="78934" y="188444"/>
                  <a:pt x="103556" y="204208"/>
                  <a:pt x="130654" y="204217"/>
                </a:cubicBezTo>
                <a:cubicBezTo>
                  <a:pt x="145570" y="204236"/>
                  <a:pt x="160086" y="199388"/>
                  <a:pt x="171993" y="190406"/>
                </a:cubicBezTo>
                <a:cubicBezTo>
                  <a:pt x="214884" y="236726"/>
                  <a:pt x="287198" y="239508"/>
                  <a:pt x="333518" y="196616"/>
                </a:cubicBezTo>
                <a:cubicBezTo>
                  <a:pt x="343624" y="187263"/>
                  <a:pt x="351958" y="176157"/>
                  <a:pt x="358111" y="163831"/>
                </a:cubicBezTo>
                <a:cubicBezTo>
                  <a:pt x="374370" y="184510"/>
                  <a:pt x="404307" y="188091"/>
                  <a:pt x="424986" y="171832"/>
                </a:cubicBezTo>
                <a:cubicBezTo>
                  <a:pt x="445665" y="155573"/>
                  <a:pt x="449246" y="125636"/>
                  <a:pt x="432987" y="104957"/>
                </a:cubicBezTo>
                <a:cubicBezTo>
                  <a:pt x="424100" y="93661"/>
                  <a:pt x="410585" y="86974"/>
                  <a:pt x="396211" y="8677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 name="Google Shape;41;p2"/>
          <p:cNvSpPr txBox="1">
            <a:spLocks noGrp="1"/>
          </p:cNvSpPr>
          <p:nvPr>
            <p:ph type="subTitle" idx="1"/>
          </p:nvPr>
        </p:nvSpPr>
        <p:spPr>
          <a:xfrm>
            <a:off x="655004" y="3646331"/>
            <a:ext cx="8006400" cy="53842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100"/>
              <a:buNone/>
              <a:defRPr sz="1575"/>
            </a:lvl1pPr>
            <a:lvl2pPr lvl="1" algn="ctr" rtl="0">
              <a:lnSpc>
                <a:spcPct val="115000"/>
              </a:lnSpc>
              <a:spcBef>
                <a:spcPts val="1575"/>
              </a:spcBef>
              <a:spcAft>
                <a:spcPts val="0"/>
              </a:spcAft>
              <a:buSzPts val="2100"/>
              <a:buNone/>
              <a:defRPr sz="1575"/>
            </a:lvl2pPr>
            <a:lvl3pPr lvl="2" algn="ctr" rtl="0">
              <a:lnSpc>
                <a:spcPct val="115000"/>
              </a:lnSpc>
              <a:spcBef>
                <a:spcPts val="1575"/>
              </a:spcBef>
              <a:spcAft>
                <a:spcPts val="0"/>
              </a:spcAft>
              <a:buSzPts val="2100"/>
              <a:buNone/>
              <a:defRPr sz="1575"/>
            </a:lvl3pPr>
            <a:lvl4pPr lvl="3" algn="ctr" rtl="0">
              <a:lnSpc>
                <a:spcPct val="115000"/>
              </a:lnSpc>
              <a:spcBef>
                <a:spcPts val="1575"/>
              </a:spcBef>
              <a:spcAft>
                <a:spcPts val="0"/>
              </a:spcAft>
              <a:buSzPts val="2100"/>
              <a:buNone/>
              <a:defRPr sz="1575"/>
            </a:lvl4pPr>
            <a:lvl5pPr lvl="4" algn="ctr" rtl="0">
              <a:lnSpc>
                <a:spcPct val="115000"/>
              </a:lnSpc>
              <a:spcBef>
                <a:spcPts val="1575"/>
              </a:spcBef>
              <a:spcAft>
                <a:spcPts val="0"/>
              </a:spcAft>
              <a:buSzPts val="2100"/>
              <a:buNone/>
              <a:defRPr sz="1575"/>
            </a:lvl5pPr>
            <a:lvl6pPr lvl="5" algn="ctr" rtl="0">
              <a:lnSpc>
                <a:spcPct val="115000"/>
              </a:lnSpc>
              <a:spcBef>
                <a:spcPts val="1575"/>
              </a:spcBef>
              <a:spcAft>
                <a:spcPts val="0"/>
              </a:spcAft>
              <a:buSzPts val="2100"/>
              <a:buNone/>
              <a:defRPr sz="1575"/>
            </a:lvl6pPr>
            <a:lvl7pPr lvl="6" algn="ctr" rtl="0">
              <a:lnSpc>
                <a:spcPct val="115000"/>
              </a:lnSpc>
              <a:spcBef>
                <a:spcPts val="1575"/>
              </a:spcBef>
              <a:spcAft>
                <a:spcPts val="0"/>
              </a:spcAft>
              <a:buSzPts val="2100"/>
              <a:buNone/>
              <a:defRPr sz="1575"/>
            </a:lvl7pPr>
            <a:lvl8pPr lvl="7" algn="ctr" rtl="0">
              <a:lnSpc>
                <a:spcPct val="115000"/>
              </a:lnSpc>
              <a:spcBef>
                <a:spcPts val="1575"/>
              </a:spcBef>
              <a:spcAft>
                <a:spcPts val="0"/>
              </a:spcAft>
              <a:buSzPts val="2100"/>
              <a:buNone/>
              <a:defRPr sz="1575"/>
            </a:lvl8pPr>
            <a:lvl9pPr lvl="8" algn="ctr" rtl="0">
              <a:lnSpc>
                <a:spcPct val="115000"/>
              </a:lnSpc>
              <a:spcBef>
                <a:spcPts val="1575"/>
              </a:spcBef>
              <a:spcAft>
                <a:spcPts val="2100"/>
              </a:spcAft>
              <a:buSzPts val="2100"/>
              <a:buNone/>
              <a:defRPr sz="1575"/>
            </a:lvl9pPr>
          </a:lstStyle>
          <a:p>
            <a:endParaRPr/>
          </a:p>
        </p:txBody>
      </p:sp>
      <p:grpSp>
        <p:nvGrpSpPr>
          <p:cNvPr id="42" name="Google Shape;42;p2"/>
          <p:cNvGrpSpPr/>
          <p:nvPr/>
        </p:nvGrpSpPr>
        <p:grpSpPr>
          <a:xfrm>
            <a:off x="8272998" y="2084897"/>
            <a:ext cx="974579" cy="968391"/>
            <a:chOff x="6163712" y="4654839"/>
            <a:chExt cx="938901" cy="932940"/>
          </a:xfrm>
        </p:grpSpPr>
        <p:sp>
          <p:nvSpPr>
            <p:cNvPr id="43" name="Google Shape;43;p2"/>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4;p2"/>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 name="Google Shape;45;p2"/>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 name="Google Shape;46;p2"/>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 name="Google Shape;47;p2"/>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 name="Google Shape;48;p2"/>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 name="Google Shape;49;p2"/>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 name="Google Shape;50;p2"/>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 name="Google Shape;51;p2"/>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 name="Google Shape;52;p2"/>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3" name="Google Shape;53;p2"/>
          <p:cNvGrpSpPr/>
          <p:nvPr/>
        </p:nvGrpSpPr>
        <p:grpSpPr>
          <a:xfrm>
            <a:off x="161884" y="843011"/>
            <a:ext cx="779522" cy="774573"/>
            <a:chOff x="6163712" y="4654839"/>
            <a:chExt cx="938901" cy="932940"/>
          </a:xfrm>
        </p:grpSpPr>
        <p:sp>
          <p:nvSpPr>
            <p:cNvPr id="54" name="Google Shape;54;p2"/>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 name="Google Shape;55;p2"/>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 name="Google Shape;56;p2"/>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 name="Google Shape;57;p2"/>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 name="Google Shape;58;p2"/>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 name="Google Shape;59;p2"/>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 name="Google Shape;60;p2"/>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 name="Google Shape;61;p2"/>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 name="Google Shape;62;p2"/>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 name="Google Shape;63;p2"/>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4" name="Google Shape;64;p2"/>
          <p:cNvGrpSpPr/>
          <p:nvPr/>
        </p:nvGrpSpPr>
        <p:grpSpPr>
          <a:xfrm>
            <a:off x="497322" y="3303171"/>
            <a:ext cx="1234842" cy="1227002"/>
            <a:chOff x="6163712" y="4654839"/>
            <a:chExt cx="938901" cy="932940"/>
          </a:xfrm>
        </p:grpSpPr>
        <p:sp>
          <p:nvSpPr>
            <p:cNvPr id="65" name="Google Shape;65;p2"/>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 name="Google Shape;66;p2"/>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 name="Google Shape;67;p2"/>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 name="Google Shape;68;p2"/>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 name="Google Shape;69;p2"/>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 name="Google Shape;70;p2"/>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 name="Google Shape;71;p2"/>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 name="Google Shape;72;p2"/>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 name="Google Shape;73;p2"/>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 name="Google Shape;74;p2"/>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76"/>
        <p:cNvGrpSpPr/>
        <p:nvPr/>
      </p:nvGrpSpPr>
      <p:grpSpPr>
        <a:xfrm>
          <a:off x="0" y="0"/>
          <a:ext cx="0" cy="0"/>
          <a:chOff x="0" y="0"/>
          <a:chExt cx="0" cy="0"/>
        </a:xfrm>
      </p:grpSpPr>
      <p:sp>
        <p:nvSpPr>
          <p:cNvPr id="77" name="Google Shape;77;p3"/>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 name="Google Shape;78;p3"/>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 name="Google Shape;79;p3"/>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3"/>
          <p:cNvSpPr/>
          <p:nvPr/>
        </p:nvSpPr>
        <p:spPr>
          <a:xfrm rot="-9029169" flipH="1">
            <a:off x="567122" y="-182905"/>
            <a:ext cx="2317039" cy="1353223"/>
          </a:xfrm>
          <a:custGeom>
            <a:avLst/>
            <a:gdLst/>
            <a:ahLst/>
            <a:cxnLst/>
            <a:rect l="l" t="t" r="r" b="b"/>
            <a:pathLst>
              <a:path w="3090225" h="1804788" extrusionOk="0">
                <a:moveTo>
                  <a:pt x="0" y="783586"/>
                </a:moveTo>
                <a:lnTo>
                  <a:pt x="1809254" y="1804788"/>
                </a:lnTo>
                <a:lnTo>
                  <a:pt x="1932997" y="1690060"/>
                </a:lnTo>
                <a:cubicBezTo>
                  <a:pt x="2325454" y="1361831"/>
                  <a:pt x="2816425" y="1124013"/>
                  <a:pt x="3090225" y="691947"/>
                </a:cubicBezTo>
                <a:lnTo>
                  <a:pt x="3061581" y="0"/>
                </a:lnTo>
                <a:lnTo>
                  <a:pt x="2898300"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81;p3"/>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2"/>
                  <a:pt x="3331074" y="731731"/>
                  <a:pt x="3431969" y="477106"/>
                </a:cubicBezTo>
                <a:lnTo>
                  <a:pt x="3390276" y="0"/>
                </a:lnTo>
                <a:cubicBezTo>
                  <a:pt x="2663956"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 name="Google Shape;82;p3"/>
          <p:cNvSpPr/>
          <p:nvPr/>
        </p:nvSpPr>
        <p:spPr>
          <a:xfrm rot="10124778" flipH="1">
            <a:off x="2370203" y="-66109"/>
            <a:ext cx="2630774" cy="1670525"/>
          </a:xfrm>
          <a:custGeom>
            <a:avLst/>
            <a:gdLst/>
            <a:ahLst/>
            <a:cxnLst/>
            <a:rect l="l" t="t" r="r" b="b"/>
            <a:pathLst>
              <a:path w="3510464" h="2229122" extrusionOk="0">
                <a:moveTo>
                  <a:pt x="1405360" y="2229122"/>
                </a:moveTo>
                <a:lnTo>
                  <a:pt x="3510464" y="1811282"/>
                </a:lnTo>
                <a:lnTo>
                  <a:pt x="1305735" y="0"/>
                </a:lnTo>
                <a:lnTo>
                  <a:pt x="0" y="213801"/>
                </a:lnTo>
                <a:cubicBezTo>
                  <a:pt x="537281" y="405343"/>
                  <a:pt x="842329" y="911849"/>
                  <a:pt x="1048053" y="1401159"/>
                </a:cubicBezTo>
                <a:cubicBezTo>
                  <a:pt x="1150913" y="1645814"/>
                  <a:pt x="1242727" y="1900417"/>
                  <a:pt x="1359064"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83;p3"/>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84;p3"/>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85;p3"/>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 name="Google Shape;86;p3"/>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 name="Google Shape;87;p3"/>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 name="Google Shape;88;p3"/>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 name="Google Shape;89;p3"/>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 name="Google Shape;90;p3"/>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91;p3"/>
          <p:cNvSpPr/>
          <p:nvPr/>
        </p:nvSpPr>
        <p:spPr>
          <a:xfrm>
            <a:off x="200700" y="693263"/>
            <a:ext cx="8742600" cy="3942900"/>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 name="Google Shape;92;p3"/>
          <p:cNvSpPr/>
          <p:nvPr/>
        </p:nvSpPr>
        <p:spPr>
          <a:xfrm>
            <a:off x="7223723" y="3806274"/>
            <a:ext cx="1920278" cy="1337227"/>
          </a:xfrm>
          <a:custGeom>
            <a:avLst/>
            <a:gdLst/>
            <a:ahLst/>
            <a:cxnLst/>
            <a:rect l="l" t="t" r="r" b="b"/>
            <a:pathLst>
              <a:path w="2560370" h="1782969" extrusionOk="0">
                <a:moveTo>
                  <a:pt x="2276956" y="46"/>
                </a:moveTo>
                <a:cubicBezTo>
                  <a:pt x="2343261" y="-347"/>
                  <a:pt x="2409720" y="1752"/>
                  <a:pt x="2476198" y="6375"/>
                </a:cubicBezTo>
                <a:lnTo>
                  <a:pt x="2560370" y="16393"/>
                </a:lnTo>
                <a:lnTo>
                  <a:pt x="2560370" y="1462472"/>
                </a:lnTo>
                <a:lnTo>
                  <a:pt x="2040804" y="1782969"/>
                </a:lnTo>
                <a:lnTo>
                  <a:pt x="0" y="1782969"/>
                </a:lnTo>
                <a:lnTo>
                  <a:pt x="4521" y="1674648"/>
                </a:lnTo>
                <a:cubicBezTo>
                  <a:pt x="25894" y="1436130"/>
                  <a:pt x="114374" y="1202413"/>
                  <a:pt x="247237" y="1003263"/>
                </a:cubicBezTo>
                <a:cubicBezTo>
                  <a:pt x="430834" y="738869"/>
                  <a:pt x="672584" y="520070"/>
                  <a:pt x="953936" y="363709"/>
                </a:cubicBezTo>
                <a:cubicBezTo>
                  <a:pt x="1356285" y="127681"/>
                  <a:pt x="1812826" y="2802"/>
                  <a:pt x="2276956" y="4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3"/>
          <p:cNvSpPr/>
          <p:nvPr/>
        </p:nvSpPr>
        <p:spPr>
          <a:xfrm>
            <a:off x="7236726" y="4257480"/>
            <a:ext cx="1907274" cy="886020"/>
          </a:xfrm>
          <a:custGeom>
            <a:avLst/>
            <a:gdLst/>
            <a:ahLst/>
            <a:cxnLst/>
            <a:rect l="l" t="t" r="r" b="b"/>
            <a:pathLst>
              <a:path w="2543032" h="1181360" extrusionOk="0">
                <a:moveTo>
                  <a:pt x="1732407" y="2127"/>
                </a:moveTo>
                <a:cubicBezTo>
                  <a:pt x="1950336" y="-8251"/>
                  <a:pt x="2166780" y="19464"/>
                  <a:pt x="2372438" y="82416"/>
                </a:cubicBezTo>
                <a:lnTo>
                  <a:pt x="2543032" y="145500"/>
                </a:lnTo>
                <a:lnTo>
                  <a:pt x="2543032" y="1181360"/>
                </a:lnTo>
                <a:lnTo>
                  <a:pt x="0" y="1181360"/>
                </a:lnTo>
                <a:lnTo>
                  <a:pt x="78655" y="1048545"/>
                </a:lnTo>
                <a:cubicBezTo>
                  <a:pt x="397140" y="584130"/>
                  <a:pt x="1015126" y="112602"/>
                  <a:pt x="1514328" y="25307"/>
                </a:cubicBezTo>
                <a:cubicBezTo>
                  <a:pt x="1586956" y="13278"/>
                  <a:pt x="1659764" y="5586"/>
                  <a:pt x="1732407" y="2127"/>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3"/>
          <p:cNvSpPr/>
          <p:nvPr/>
        </p:nvSpPr>
        <p:spPr>
          <a:xfrm>
            <a:off x="7396971" y="4750506"/>
            <a:ext cx="1649024" cy="392994"/>
          </a:xfrm>
          <a:custGeom>
            <a:avLst/>
            <a:gdLst/>
            <a:ahLst/>
            <a:cxnLst/>
            <a:rect l="l" t="t" r="r" b="b"/>
            <a:pathLst>
              <a:path w="2198698" h="523992" extrusionOk="0">
                <a:moveTo>
                  <a:pt x="835650" y="1784"/>
                </a:moveTo>
                <a:cubicBezTo>
                  <a:pt x="881683" y="-809"/>
                  <a:pt x="926812" y="-519"/>
                  <a:pt x="970388" y="2279"/>
                </a:cubicBezTo>
                <a:cubicBezTo>
                  <a:pt x="1275416" y="21863"/>
                  <a:pt x="1775323" y="225284"/>
                  <a:pt x="2156012" y="491586"/>
                </a:cubicBezTo>
                <a:lnTo>
                  <a:pt x="2198698" y="523992"/>
                </a:lnTo>
                <a:lnTo>
                  <a:pt x="0" y="523992"/>
                </a:lnTo>
                <a:lnTo>
                  <a:pt x="1367" y="521197"/>
                </a:lnTo>
                <a:cubicBezTo>
                  <a:pt x="198995" y="157323"/>
                  <a:pt x="536432" y="18639"/>
                  <a:pt x="835650" y="178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3"/>
          <p:cNvSpPr txBox="1">
            <a:spLocks noGrp="1"/>
          </p:cNvSpPr>
          <p:nvPr>
            <p:ph type="title"/>
          </p:nvPr>
        </p:nvSpPr>
        <p:spPr>
          <a:xfrm>
            <a:off x="3868744" y="1187981"/>
            <a:ext cx="3991950" cy="993600"/>
          </a:xfrm>
          <a:prstGeom prst="rect">
            <a:avLst/>
          </a:prstGeom>
          <a:noFill/>
          <a:ln>
            <a:noFill/>
          </a:ln>
        </p:spPr>
        <p:txBody>
          <a:bodyPr spcFirstLastPara="1" wrap="square" lIns="121900" tIns="121900" rIns="121900" bIns="121900" anchor="t" anchorCtr="0">
            <a:noAutofit/>
          </a:bodyPr>
          <a:lstStyle>
            <a:lvl1pPr marR="0" lvl="0" algn="r" rtl="0">
              <a:lnSpc>
                <a:spcPct val="100000"/>
              </a:lnSpc>
              <a:spcBef>
                <a:spcPts val="0"/>
              </a:spcBef>
              <a:spcAft>
                <a:spcPts val="0"/>
              </a:spcAft>
              <a:buSzPts val="7000"/>
              <a:buFont typeface="Aldrich"/>
              <a:buNone/>
              <a:defRPr sz="5250"/>
            </a:lvl1pPr>
            <a:lvl2pPr lvl="1"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2pPr>
            <a:lvl3pPr lvl="2"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3pPr>
            <a:lvl4pPr lvl="3"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4pPr>
            <a:lvl5pPr lvl="4"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5pPr>
            <a:lvl6pPr lvl="5"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6pPr>
            <a:lvl7pPr lvl="6"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7pPr>
            <a:lvl8pPr lvl="7"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8pPr>
            <a:lvl9pPr lvl="8"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96" name="Google Shape;96;p3"/>
          <p:cNvSpPr txBox="1">
            <a:spLocks noGrp="1"/>
          </p:cNvSpPr>
          <p:nvPr>
            <p:ph type="body" idx="1"/>
          </p:nvPr>
        </p:nvSpPr>
        <p:spPr>
          <a:xfrm>
            <a:off x="3868725" y="2241206"/>
            <a:ext cx="3991950" cy="1676925"/>
          </a:xfrm>
          <a:prstGeom prst="rect">
            <a:avLst/>
          </a:prstGeom>
          <a:noFill/>
          <a:ln>
            <a:noFill/>
          </a:ln>
        </p:spPr>
        <p:txBody>
          <a:bodyPr spcFirstLastPara="1" wrap="square" lIns="121900" tIns="121900" rIns="121900" bIns="121900" anchor="t" anchorCtr="0">
            <a:noAutofit/>
          </a:bodyPr>
          <a:lstStyle>
            <a:lvl1pPr marL="342900" lvl="0" indent="-261620" algn="r" rtl="0">
              <a:lnSpc>
                <a:spcPct val="115000"/>
              </a:lnSpc>
              <a:spcBef>
                <a:spcPts val="0"/>
              </a:spcBef>
              <a:spcAft>
                <a:spcPts val="0"/>
              </a:spcAft>
              <a:buSzPts val="1900"/>
              <a:buChar char="●"/>
              <a:defRPr/>
            </a:lvl1pPr>
            <a:lvl2pPr marL="685800" lvl="1" indent="-261620" algn="r" rtl="0">
              <a:lnSpc>
                <a:spcPct val="115000"/>
              </a:lnSpc>
              <a:spcBef>
                <a:spcPts val="1575"/>
              </a:spcBef>
              <a:spcAft>
                <a:spcPts val="0"/>
              </a:spcAft>
              <a:buSzPts val="1900"/>
              <a:buChar char="○"/>
              <a:defRPr/>
            </a:lvl2pPr>
            <a:lvl3pPr marL="1028700" lvl="2" indent="-261620" algn="r" rtl="0">
              <a:lnSpc>
                <a:spcPct val="115000"/>
              </a:lnSpc>
              <a:spcBef>
                <a:spcPts val="1575"/>
              </a:spcBef>
              <a:spcAft>
                <a:spcPts val="0"/>
              </a:spcAft>
              <a:buSzPts val="1900"/>
              <a:buChar char="■"/>
              <a:defRPr/>
            </a:lvl3pPr>
            <a:lvl4pPr marL="1371600" lvl="3" indent="-261620" algn="r" rtl="0">
              <a:lnSpc>
                <a:spcPct val="115000"/>
              </a:lnSpc>
              <a:spcBef>
                <a:spcPts val="1575"/>
              </a:spcBef>
              <a:spcAft>
                <a:spcPts val="0"/>
              </a:spcAft>
              <a:buSzPts val="1900"/>
              <a:buChar char="●"/>
              <a:defRPr/>
            </a:lvl4pPr>
            <a:lvl5pPr marL="1714500" lvl="4" indent="-261620" algn="r" rtl="0">
              <a:lnSpc>
                <a:spcPct val="115000"/>
              </a:lnSpc>
              <a:spcBef>
                <a:spcPts val="1575"/>
              </a:spcBef>
              <a:spcAft>
                <a:spcPts val="0"/>
              </a:spcAft>
              <a:buSzPts val="1900"/>
              <a:buChar char="○"/>
              <a:defRPr/>
            </a:lvl5pPr>
            <a:lvl6pPr marL="2057400" lvl="5" indent="-261620" algn="r" rtl="0">
              <a:lnSpc>
                <a:spcPct val="115000"/>
              </a:lnSpc>
              <a:spcBef>
                <a:spcPts val="1575"/>
              </a:spcBef>
              <a:spcAft>
                <a:spcPts val="0"/>
              </a:spcAft>
              <a:buSzPts val="1900"/>
              <a:buChar char="■"/>
              <a:defRPr/>
            </a:lvl6pPr>
            <a:lvl7pPr marL="2400300" lvl="6" indent="-261620" algn="r" rtl="0">
              <a:lnSpc>
                <a:spcPct val="115000"/>
              </a:lnSpc>
              <a:spcBef>
                <a:spcPts val="1575"/>
              </a:spcBef>
              <a:spcAft>
                <a:spcPts val="0"/>
              </a:spcAft>
              <a:buSzPts val="1900"/>
              <a:buChar char="●"/>
              <a:defRPr/>
            </a:lvl7pPr>
            <a:lvl8pPr marL="2743200" lvl="7" indent="-261620" algn="r" rtl="0">
              <a:lnSpc>
                <a:spcPct val="115000"/>
              </a:lnSpc>
              <a:spcBef>
                <a:spcPts val="1575"/>
              </a:spcBef>
              <a:spcAft>
                <a:spcPts val="0"/>
              </a:spcAft>
              <a:buSzPts val="1900"/>
              <a:buChar char="○"/>
              <a:defRPr/>
            </a:lvl8pPr>
            <a:lvl9pPr marL="3086100" lvl="8" indent="-261620" algn="r" rtl="0">
              <a:lnSpc>
                <a:spcPct val="115000"/>
              </a:lnSpc>
              <a:spcBef>
                <a:spcPts val="1575"/>
              </a:spcBef>
              <a:spcAft>
                <a:spcPts val="2100"/>
              </a:spcAft>
              <a:buSzPts val="1900"/>
              <a:buChar char="■"/>
              <a:defRPr/>
            </a:lvl9pPr>
          </a:lstStyle>
          <a:p>
            <a:endParaRPr/>
          </a:p>
        </p:txBody>
      </p:sp>
      <p:sp>
        <p:nvSpPr>
          <p:cNvPr id="97" name="Google Shape;97;p3"/>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98"/>
        <p:cNvGrpSpPr/>
        <p:nvPr/>
      </p:nvGrpSpPr>
      <p:grpSpPr>
        <a:xfrm>
          <a:off x="0" y="0"/>
          <a:ext cx="0" cy="0"/>
          <a:chOff x="0" y="0"/>
          <a:chExt cx="0" cy="0"/>
        </a:xfrm>
      </p:grpSpPr>
      <p:sp>
        <p:nvSpPr>
          <p:cNvPr id="99" name="Google Shape;99;p4"/>
          <p:cNvSpPr/>
          <p:nvPr/>
        </p:nvSpPr>
        <p:spPr>
          <a:xfrm>
            <a:off x="8665601" y="1351086"/>
            <a:ext cx="478400" cy="822299"/>
          </a:xfrm>
          <a:custGeom>
            <a:avLst/>
            <a:gdLst/>
            <a:ahLst/>
            <a:cxnLst/>
            <a:rect l="l" t="t" r="r" b="b"/>
            <a:pathLst>
              <a:path w="637866" h="1096399" extrusionOk="0">
                <a:moveTo>
                  <a:pt x="637866" y="0"/>
                </a:moveTo>
                <a:lnTo>
                  <a:pt x="637866" y="1096399"/>
                </a:lnTo>
                <a:lnTo>
                  <a:pt x="558099" y="1046648"/>
                </a:lnTo>
                <a:cubicBezTo>
                  <a:pt x="335364" y="889994"/>
                  <a:pt x="157414" y="673020"/>
                  <a:pt x="48018" y="416700"/>
                </a:cubicBezTo>
                <a:cubicBezTo>
                  <a:pt x="-2204" y="296292"/>
                  <a:pt x="-31214" y="144374"/>
                  <a:pt x="54883" y="4673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100;p4"/>
          <p:cNvSpPr/>
          <p:nvPr/>
        </p:nvSpPr>
        <p:spPr>
          <a:xfrm>
            <a:off x="7380710" y="2"/>
            <a:ext cx="1763291" cy="1550876"/>
          </a:xfrm>
          <a:custGeom>
            <a:avLst/>
            <a:gdLst/>
            <a:ahLst/>
            <a:cxnLst/>
            <a:rect l="l" t="t" r="r" b="b"/>
            <a:pathLst>
              <a:path w="2351054" h="2067835" extrusionOk="0">
                <a:moveTo>
                  <a:pt x="129132" y="0"/>
                </a:moveTo>
                <a:lnTo>
                  <a:pt x="2351054" y="0"/>
                </a:lnTo>
                <a:lnTo>
                  <a:pt x="2351054" y="2043977"/>
                </a:lnTo>
                <a:lnTo>
                  <a:pt x="2251968" y="2056548"/>
                </a:lnTo>
                <a:cubicBezTo>
                  <a:pt x="1849381" y="2092859"/>
                  <a:pt x="1442025" y="2041453"/>
                  <a:pt x="1058497" y="1903907"/>
                </a:cubicBezTo>
                <a:cubicBezTo>
                  <a:pt x="846064" y="1829041"/>
                  <a:pt x="639870" y="1728908"/>
                  <a:pt x="468299" y="1582918"/>
                </a:cubicBezTo>
                <a:cubicBezTo>
                  <a:pt x="426219" y="1547149"/>
                  <a:pt x="386385" y="1508789"/>
                  <a:pt x="349076" y="1468061"/>
                </a:cubicBezTo>
                <a:cubicBezTo>
                  <a:pt x="-22778" y="1062210"/>
                  <a:pt x="-95054" y="487911"/>
                  <a:pt x="120339" y="1696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101;p4"/>
          <p:cNvSpPr/>
          <p:nvPr/>
        </p:nvSpPr>
        <p:spPr>
          <a:xfrm>
            <a:off x="8051834" y="1"/>
            <a:ext cx="1092166" cy="1087487"/>
          </a:xfrm>
          <a:custGeom>
            <a:avLst/>
            <a:gdLst/>
            <a:ahLst/>
            <a:cxnLst/>
            <a:rect l="l" t="t" r="r" b="b"/>
            <a:pathLst>
              <a:path w="1456221" h="1449983" extrusionOk="0">
                <a:moveTo>
                  <a:pt x="97378" y="0"/>
                </a:moveTo>
                <a:lnTo>
                  <a:pt x="1456221" y="0"/>
                </a:lnTo>
                <a:lnTo>
                  <a:pt x="1456221" y="1449983"/>
                </a:lnTo>
                <a:lnTo>
                  <a:pt x="1395992" y="1448335"/>
                </a:lnTo>
                <a:cubicBezTo>
                  <a:pt x="1260530" y="1440965"/>
                  <a:pt x="1125848" y="1425368"/>
                  <a:pt x="993584" y="1396045"/>
                </a:cubicBezTo>
                <a:cubicBezTo>
                  <a:pt x="729056" y="1337400"/>
                  <a:pt x="472014" y="1220731"/>
                  <a:pt x="281105" y="1027637"/>
                </a:cubicBezTo>
                <a:cubicBezTo>
                  <a:pt x="90195" y="834546"/>
                  <a:pt x="-26159" y="560347"/>
                  <a:pt x="5035" y="291139"/>
                </a:cubicBezTo>
                <a:cubicBezTo>
                  <a:pt x="11274" y="238265"/>
                  <a:pt x="23752" y="184747"/>
                  <a:pt x="41245" y="13182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102;p4"/>
          <p:cNvSpPr/>
          <p:nvPr/>
        </p:nvSpPr>
        <p:spPr>
          <a:xfrm>
            <a:off x="8773880" y="1"/>
            <a:ext cx="370121" cy="784185"/>
          </a:xfrm>
          <a:custGeom>
            <a:avLst/>
            <a:gdLst/>
            <a:ahLst/>
            <a:cxnLst/>
            <a:rect l="l" t="t" r="r" b="b"/>
            <a:pathLst>
              <a:path w="493495" h="1045580" extrusionOk="0">
                <a:moveTo>
                  <a:pt x="241960" y="0"/>
                </a:moveTo>
                <a:lnTo>
                  <a:pt x="493495" y="0"/>
                </a:lnTo>
                <a:lnTo>
                  <a:pt x="493495" y="1045580"/>
                </a:lnTo>
                <a:lnTo>
                  <a:pt x="452119" y="1028854"/>
                </a:lnTo>
                <a:cubicBezTo>
                  <a:pt x="278367" y="951181"/>
                  <a:pt x="122084" y="820786"/>
                  <a:pt x="46592" y="647346"/>
                </a:cubicBezTo>
                <a:cubicBezTo>
                  <a:pt x="-28897" y="473905"/>
                  <a:pt x="-15797" y="255544"/>
                  <a:pt x="108981" y="111739"/>
                </a:cubicBezTo>
                <a:cubicBezTo>
                  <a:pt x="136276" y="79921"/>
                  <a:pt x="172189" y="47128"/>
                  <a:pt x="215447" y="1654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4"/>
          <p:cNvSpPr/>
          <p:nvPr/>
        </p:nvSpPr>
        <p:spPr>
          <a:xfrm rot="206533">
            <a:off x="-50630" y="3071066"/>
            <a:ext cx="2583225" cy="2143748"/>
          </a:xfrm>
          <a:custGeom>
            <a:avLst/>
            <a:gdLst/>
            <a:ahLst/>
            <a:cxnLst/>
            <a:rect l="l" t="t" r="r" b="b"/>
            <a:pathLst>
              <a:path w="3446703" h="2860325" extrusionOk="0">
                <a:moveTo>
                  <a:pt x="3405019" y="0"/>
                </a:moveTo>
                <a:lnTo>
                  <a:pt x="3446703" y="527773"/>
                </a:lnTo>
                <a:cubicBezTo>
                  <a:pt x="3345829" y="809439"/>
                  <a:pt x="3104941" y="1002029"/>
                  <a:pt x="2852915" y="1119623"/>
                </a:cubicBezTo>
                <a:cubicBezTo>
                  <a:pt x="2599776" y="1235320"/>
                  <a:pt x="2338776" y="1328691"/>
                  <a:pt x="2072333" y="1398827"/>
                </a:cubicBezTo>
                <a:cubicBezTo>
                  <a:pt x="1316492" y="1604529"/>
                  <a:pt x="712439" y="2097402"/>
                  <a:pt x="347570" y="2839565"/>
                </a:cubicBezTo>
                <a:lnTo>
                  <a:pt x="343420" y="2848749"/>
                </a:lnTo>
                <a:lnTo>
                  <a:pt x="147943" y="2860325"/>
                </a:lnTo>
                <a:lnTo>
                  <a:pt x="0" y="362132"/>
                </a:lnTo>
                <a:lnTo>
                  <a:pt x="24920" y="347863"/>
                </a:lnTo>
                <a:cubicBezTo>
                  <a:pt x="206525" y="257544"/>
                  <a:pt x="561285" y="152717"/>
                  <a:pt x="1161917" y="235897"/>
                </a:cubicBezTo>
                <a:cubicBezTo>
                  <a:pt x="2122930" y="368983"/>
                  <a:pt x="2678850" y="403489"/>
                  <a:pt x="3405019"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104;p4"/>
          <p:cNvSpPr/>
          <p:nvPr/>
        </p:nvSpPr>
        <p:spPr>
          <a:xfrm rot="10800000" flipH="1">
            <a:off x="2661397" y="0"/>
            <a:ext cx="4044788" cy="871923"/>
          </a:xfrm>
          <a:custGeom>
            <a:avLst/>
            <a:gdLst/>
            <a:ahLst/>
            <a:cxnLst/>
            <a:rect l="l" t="t" r="r" b="b"/>
            <a:pathLst>
              <a:path w="5393051" h="1162564" extrusionOk="0">
                <a:moveTo>
                  <a:pt x="2192886" y="1162564"/>
                </a:moveTo>
                <a:lnTo>
                  <a:pt x="5393051" y="1162564"/>
                </a:lnTo>
                <a:lnTo>
                  <a:pt x="5290515" y="934744"/>
                </a:lnTo>
                <a:lnTo>
                  <a:pt x="1779003" y="63675"/>
                </a:lnTo>
                <a:lnTo>
                  <a:pt x="0" y="0"/>
                </a:lnTo>
                <a:cubicBezTo>
                  <a:pt x="571869" y="60844"/>
                  <a:pt x="1096514" y="245373"/>
                  <a:pt x="1490821" y="524362"/>
                </a:cubicBezTo>
                <a:cubicBezTo>
                  <a:pt x="1731056" y="697556"/>
                  <a:pt x="1915591" y="905614"/>
                  <a:pt x="2120408" y="109823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4"/>
          <p:cNvSpPr/>
          <p:nvPr/>
        </p:nvSpPr>
        <p:spPr>
          <a:xfrm rot="9525414" flipH="1">
            <a:off x="3606759" y="198698"/>
            <a:ext cx="3763286" cy="1016123"/>
          </a:xfrm>
          <a:custGeom>
            <a:avLst/>
            <a:gdLst/>
            <a:ahLst/>
            <a:cxnLst/>
            <a:rect l="l" t="t" r="r" b="b"/>
            <a:pathLst>
              <a:path w="5015302" h="1354178" extrusionOk="0">
                <a:moveTo>
                  <a:pt x="3376962" y="1354178"/>
                </a:moveTo>
                <a:lnTo>
                  <a:pt x="5015302" y="719397"/>
                </a:lnTo>
                <a:lnTo>
                  <a:pt x="4907339" y="718277"/>
                </a:lnTo>
                <a:cubicBezTo>
                  <a:pt x="4284065" y="722134"/>
                  <a:pt x="3803375" y="832048"/>
                  <a:pt x="2530255" y="342562"/>
                </a:cubicBezTo>
                <a:cubicBezTo>
                  <a:pt x="832761" y="-310087"/>
                  <a:pt x="0" y="170434"/>
                  <a:pt x="0" y="170434"/>
                </a:cubicBezTo>
                <a:cubicBezTo>
                  <a:pt x="734900" y="41717"/>
                  <a:pt x="1521155" y="200632"/>
                  <a:pt x="2119446" y="526392"/>
                </a:cubicBezTo>
                <a:cubicBezTo>
                  <a:pt x="2513781" y="740043"/>
                  <a:pt x="2831093" y="1018992"/>
                  <a:pt x="3200726" y="125378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 name="Google Shape;106;p4"/>
          <p:cNvSpPr/>
          <p:nvPr/>
        </p:nvSpPr>
        <p:spPr>
          <a:xfrm rot="-1770831">
            <a:off x="2194542" y="3318860"/>
            <a:ext cx="1791766" cy="2140902"/>
          </a:xfrm>
          <a:custGeom>
            <a:avLst/>
            <a:gdLst/>
            <a:ahLst/>
            <a:cxnLst/>
            <a:rect l="l" t="t" r="r" b="b"/>
            <a:pathLst>
              <a:path w="2389671" h="2855312" extrusionOk="0">
                <a:moveTo>
                  <a:pt x="2127032" y="308735"/>
                </a:moveTo>
                <a:cubicBezTo>
                  <a:pt x="2363199" y="626378"/>
                  <a:pt x="2575494" y="1074840"/>
                  <a:pt x="2127033" y="1622285"/>
                </a:cubicBezTo>
                <a:cubicBezTo>
                  <a:pt x="1833578" y="1980351"/>
                  <a:pt x="1711676" y="2420215"/>
                  <a:pt x="1711676" y="2420215"/>
                </a:cubicBezTo>
                <a:cubicBezTo>
                  <a:pt x="1681216" y="2554503"/>
                  <a:pt x="1670848" y="2691265"/>
                  <a:pt x="1679883" y="2826287"/>
                </a:cubicBezTo>
                <a:lnTo>
                  <a:pt x="1683228" y="2855312"/>
                </a:lnTo>
                <a:lnTo>
                  <a:pt x="0" y="1905242"/>
                </a:lnTo>
                <a:lnTo>
                  <a:pt x="209385" y="152140"/>
                </a:lnTo>
                <a:lnTo>
                  <a:pt x="104010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 name="Google Shape;107;p4"/>
          <p:cNvSpPr/>
          <p:nvPr/>
        </p:nvSpPr>
        <p:spPr>
          <a:xfrm rot="-1770831">
            <a:off x="1483666" y="3645388"/>
            <a:ext cx="2060026" cy="1788727"/>
          </a:xfrm>
          <a:custGeom>
            <a:avLst/>
            <a:gdLst/>
            <a:ahLst/>
            <a:cxnLst/>
            <a:rect l="l" t="t" r="r" b="b"/>
            <a:pathLst>
              <a:path w="2747448" h="2385618" extrusionOk="0">
                <a:moveTo>
                  <a:pt x="2356597" y="0"/>
                </a:moveTo>
                <a:lnTo>
                  <a:pt x="2747448" y="328788"/>
                </a:lnTo>
                <a:cubicBezTo>
                  <a:pt x="2696206" y="1486696"/>
                  <a:pt x="2212099" y="1792885"/>
                  <a:pt x="2037998" y="2040824"/>
                </a:cubicBezTo>
                <a:cubicBezTo>
                  <a:pt x="1972751" y="2133843"/>
                  <a:pt x="1916852" y="2234739"/>
                  <a:pt x="1870856" y="2341050"/>
                </a:cubicBezTo>
                <a:lnTo>
                  <a:pt x="1854063" y="2385618"/>
                </a:lnTo>
                <a:lnTo>
                  <a:pt x="0" y="1339124"/>
                </a:lnTo>
                <a:lnTo>
                  <a:pt x="11179"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 name="Google Shape;108;p4"/>
          <p:cNvSpPr/>
          <p:nvPr/>
        </p:nvSpPr>
        <p:spPr>
          <a:xfrm rot="-1770831">
            <a:off x="800388" y="3573672"/>
            <a:ext cx="2573564" cy="1711396"/>
          </a:xfrm>
          <a:custGeom>
            <a:avLst/>
            <a:gdLst/>
            <a:ahLst/>
            <a:cxnLst/>
            <a:rect l="l" t="t" r="r" b="b"/>
            <a:pathLst>
              <a:path w="3432352" h="2282482" extrusionOk="0">
                <a:moveTo>
                  <a:pt x="3403708" y="0"/>
                </a:moveTo>
                <a:lnTo>
                  <a:pt x="3432352" y="691947"/>
                </a:lnTo>
                <a:cubicBezTo>
                  <a:pt x="3067285" y="1268036"/>
                  <a:pt x="2316136" y="1498792"/>
                  <a:pt x="1927197" y="2058969"/>
                </a:cubicBezTo>
                <a:cubicBezTo>
                  <a:pt x="1890802" y="2112830"/>
                  <a:pt x="1858362" y="2168612"/>
                  <a:pt x="1829906" y="2225905"/>
                </a:cubicBezTo>
                <a:lnTo>
                  <a:pt x="1806314" y="2282482"/>
                </a:lnTo>
                <a:lnTo>
                  <a:pt x="9336" y="1268208"/>
                </a:lnTo>
                <a:lnTo>
                  <a:pt x="0" y="875595"/>
                </a:lnTo>
                <a:lnTo>
                  <a:pt x="3240427" y="414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 name="Google Shape;109;p4"/>
          <p:cNvSpPr/>
          <p:nvPr/>
        </p:nvSpPr>
        <p:spPr>
          <a:xfrm rot="-3629169">
            <a:off x="-203284" y="3723716"/>
            <a:ext cx="2326045" cy="1253646"/>
          </a:xfrm>
          <a:custGeom>
            <a:avLst/>
            <a:gdLst/>
            <a:ahLst/>
            <a:cxnLst/>
            <a:rect l="l" t="t" r="r" b="b"/>
            <a:pathLst>
              <a:path w="3102237" h="1671983" extrusionOk="0">
                <a:moveTo>
                  <a:pt x="3060544" y="0"/>
                </a:moveTo>
                <a:lnTo>
                  <a:pt x="3102237" y="477106"/>
                </a:lnTo>
                <a:cubicBezTo>
                  <a:pt x="3001342" y="731732"/>
                  <a:pt x="2760403" y="905833"/>
                  <a:pt x="2508324" y="1012137"/>
                </a:cubicBezTo>
                <a:cubicBezTo>
                  <a:pt x="2255132" y="1116727"/>
                  <a:pt x="1994077" y="1201135"/>
                  <a:pt x="1727580" y="1264537"/>
                </a:cubicBezTo>
                <a:cubicBezTo>
                  <a:pt x="1412580" y="1342018"/>
                  <a:pt x="1123937" y="1464569"/>
                  <a:pt x="867976" y="1629712"/>
                </a:cubicBezTo>
                <a:lnTo>
                  <a:pt x="807272" y="1671983"/>
                </a:lnTo>
                <a:lnTo>
                  <a:pt x="0" y="243019"/>
                </a:lnTo>
                <a:lnTo>
                  <a:pt x="57787" y="210374"/>
                </a:lnTo>
                <a:lnTo>
                  <a:pt x="91187" y="205043"/>
                </a:lnTo>
                <a:cubicBezTo>
                  <a:pt x="277696" y="180546"/>
                  <a:pt x="516593" y="175653"/>
                  <a:pt x="816972" y="213251"/>
                </a:cubicBezTo>
                <a:cubicBezTo>
                  <a:pt x="1778187" y="333560"/>
                  <a:pt x="2334223" y="364753"/>
                  <a:pt x="3060544"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 name="Google Shape;110;p4"/>
          <p:cNvSpPr/>
          <p:nvPr/>
        </p:nvSpPr>
        <p:spPr>
          <a:xfrm rot="675222">
            <a:off x="2712888" y="3138905"/>
            <a:ext cx="3069415" cy="2062431"/>
          </a:xfrm>
          <a:custGeom>
            <a:avLst/>
            <a:gdLst/>
            <a:ahLst/>
            <a:cxnLst/>
            <a:rect l="l" t="t" r="r" b="b"/>
            <a:pathLst>
              <a:path w="4095780" h="2752076" extrusionOk="0">
                <a:moveTo>
                  <a:pt x="0" y="213801"/>
                </a:moveTo>
                <a:lnTo>
                  <a:pt x="1305735" y="0"/>
                </a:lnTo>
                <a:lnTo>
                  <a:pt x="4095780" y="2292145"/>
                </a:lnTo>
                <a:lnTo>
                  <a:pt x="1778619" y="2752076"/>
                </a:lnTo>
                <a:lnTo>
                  <a:pt x="1677208" y="2645740"/>
                </a:lnTo>
                <a:cubicBezTo>
                  <a:pt x="1374235" y="2287916"/>
                  <a:pt x="1228058" y="1829305"/>
                  <a:pt x="1048054" y="1401159"/>
                </a:cubicBezTo>
                <a:cubicBezTo>
                  <a:pt x="842330" y="911849"/>
                  <a:pt x="537281" y="405343"/>
                  <a:pt x="0" y="21380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 name="Google Shape;111;p4"/>
          <p:cNvSpPr/>
          <p:nvPr/>
        </p:nvSpPr>
        <p:spPr>
          <a:xfrm rot="975612">
            <a:off x="2867378" y="3432912"/>
            <a:ext cx="3506900" cy="1390764"/>
          </a:xfrm>
          <a:custGeom>
            <a:avLst/>
            <a:gdLst/>
            <a:ahLst/>
            <a:cxnLst/>
            <a:rect l="l" t="t" r="r" b="b"/>
            <a:pathLst>
              <a:path w="4675867" h="1854352" extrusionOk="0">
                <a:moveTo>
                  <a:pt x="0" y="0"/>
                </a:moveTo>
                <a:lnTo>
                  <a:pt x="1481347" y="63645"/>
                </a:lnTo>
                <a:lnTo>
                  <a:pt x="4405329" y="934323"/>
                </a:lnTo>
                <a:lnTo>
                  <a:pt x="4675867" y="1655881"/>
                </a:lnTo>
                <a:lnTo>
                  <a:pt x="3995036" y="1854352"/>
                </a:lnTo>
                <a:lnTo>
                  <a:pt x="3830576" y="1817095"/>
                </a:lnTo>
                <a:cubicBezTo>
                  <a:pt x="3700244" y="1790364"/>
                  <a:pt x="3580663" y="1771429"/>
                  <a:pt x="3486994" y="1762360"/>
                </a:cubicBezTo>
                <a:cubicBezTo>
                  <a:pt x="3112323" y="1726080"/>
                  <a:pt x="2720710" y="1714944"/>
                  <a:pt x="2391209" y="1578742"/>
                </a:cubicBezTo>
                <a:cubicBezTo>
                  <a:pt x="1856019" y="1355981"/>
                  <a:pt x="1641464" y="870360"/>
                  <a:pt x="1241383" y="524125"/>
                </a:cubicBezTo>
                <a:cubicBezTo>
                  <a:pt x="913050" y="245262"/>
                  <a:pt x="476186" y="60815"/>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 name="Google Shape;112;p4"/>
          <p:cNvSpPr/>
          <p:nvPr/>
        </p:nvSpPr>
        <p:spPr>
          <a:xfrm rot="-9878667" flipH="1">
            <a:off x="1769148" y="-200635"/>
            <a:ext cx="2331884" cy="2423887"/>
          </a:xfrm>
          <a:custGeom>
            <a:avLst/>
            <a:gdLst/>
            <a:ahLst/>
            <a:cxnLst/>
            <a:rect l="l" t="t" r="r" b="b"/>
            <a:pathLst>
              <a:path w="3106926" h="3229508" extrusionOk="0">
                <a:moveTo>
                  <a:pt x="0" y="2588216"/>
                </a:moveTo>
                <a:lnTo>
                  <a:pt x="2324141" y="3229508"/>
                </a:lnTo>
                <a:lnTo>
                  <a:pt x="2320898" y="3223455"/>
                </a:lnTo>
                <a:cubicBezTo>
                  <a:pt x="2202336" y="2968687"/>
                  <a:pt x="2177882" y="2690079"/>
                  <a:pt x="2254477" y="2421375"/>
                </a:cubicBezTo>
                <a:cubicBezTo>
                  <a:pt x="2254477" y="2421375"/>
                  <a:pt x="2407747" y="1981301"/>
                  <a:pt x="2776709" y="1623063"/>
                </a:cubicBezTo>
                <a:cubicBezTo>
                  <a:pt x="3340563" y="1075356"/>
                  <a:pt x="3073643" y="626679"/>
                  <a:pt x="2776709" y="308883"/>
                </a:cubicBezTo>
                <a:lnTo>
                  <a:pt x="1410103" y="0"/>
                </a:lnTo>
                <a:lnTo>
                  <a:pt x="365636" y="152213"/>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 name="Google Shape;113;p4"/>
          <p:cNvSpPr/>
          <p:nvPr/>
        </p:nvSpPr>
        <p:spPr>
          <a:xfrm rot="10800000" flipH="1">
            <a:off x="761021" y="1"/>
            <a:ext cx="2072357" cy="2147352"/>
          </a:xfrm>
          <a:custGeom>
            <a:avLst/>
            <a:gdLst/>
            <a:ahLst/>
            <a:cxnLst/>
            <a:rect l="l" t="t" r="r" b="b"/>
            <a:pathLst>
              <a:path w="2763143" h="2863136" extrusionOk="0">
                <a:moveTo>
                  <a:pt x="0" y="2863136"/>
                </a:moveTo>
                <a:lnTo>
                  <a:pt x="1746776" y="2863136"/>
                </a:lnTo>
                <a:lnTo>
                  <a:pt x="1747973" y="2848513"/>
                </a:lnTo>
                <a:cubicBezTo>
                  <a:pt x="1785609" y="2555881"/>
                  <a:pt x="1890324" y="2274021"/>
                  <a:pt x="2053490" y="2041408"/>
                </a:cubicBezTo>
                <a:cubicBezTo>
                  <a:pt x="2227641" y="1793398"/>
                  <a:pt x="2711886" y="1487122"/>
                  <a:pt x="2763143" y="328882"/>
                </a:cubicBezTo>
                <a:lnTo>
                  <a:pt x="2372181" y="0"/>
                </a:lnTo>
                <a:lnTo>
                  <a:pt x="26090"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 name="Google Shape;114;p4"/>
          <p:cNvSpPr/>
          <p:nvPr/>
        </p:nvSpPr>
        <p:spPr>
          <a:xfrm rot="10800000" flipH="1">
            <a:off x="1" y="1"/>
            <a:ext cx="2504259" cy="2271278"/>
          </a:xfrm>
          <a:custGeom>
            <a:avLst/>
            <a:gdLst/>
            <a:ahLst/>
            <a:cxnLst/>
            <a:rect l="l" t="t" r="r" b="b"/>
            <a:pathLst>
              <a:path w="3339012" h="3028370" extrusionOk="0">
                <a:moveTo>
                  <a:pt x="0" y="3028370"/>
                </a:moveTo>
                <a:lnTo>
                  <a:pt x="1596254" y="3028370"/>
                </a:lnTo>
                <a:lnTo>
                  <a:pt x="1587608" y="2960511"/>
                </a:lnTo>
                <a:cubicBezTo>
                  <a:pt x="1568285" y="2646367"/>
                  <a:pt x="1651396" y="2328941"/>
                  <a:pt x="1833426" y="2059558"/>
                </a:cubicBezTo>
                <a:cubicBezTo>
                  <a:pt x="2222477" y="1499222"/>
                  <a:pt x="2973840" y="1268399"/>
                  <a:pt x="3339012" y="692145"/>
                </a:cubicBezTo>
                <a:lnTo>
                  <a:pt x="3310360" y="0"/>
                </a:lnTo>
                <a:lnTo>
                  <a:pt x="3147032" y="4141"/>
                </a:lnTo>
                <a:lnTo>
                  <a:pt x="0" y="850479"/>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 name="Google Shape;115;p4"/>
          <p:cNvSpPr/>
          <p:nvPr/>
        </p:nvSpPr>
        <p:spPr>
          <a:xfrm rot="10800000" flipH="1">
            <a:off x="1" y="6732"/>
            <a:ext cx="2514049" cy="2400173"/>
          </a:xfrm>
          <a:custGeom>
            <a:avLst/>
            <a:gdLst/>
            <a:ahLst/>
            <a:cxnLst/>
            <a:rect l="l" t="t" r="r" b="b"/>
            <a:pathLst>
              <a:path w="3352065" h="3200231" extrusionOk="0">
                <a:moveTo>
                  <a:pt x="0" y="3200231"/>
                </a:moveTo>
                <a:lnTo>
                  <a:pt x="23843" y="3112758"/>
                </a:lnTo>
                <a:cubicBezTo>
                  <a:pt x="323760" y="2135662"/>
                  <a:pt x="1031743" y="1497409"/>
                  <a:pt x="1977014" y="1264899"/>
                </a:cubicBezTo>
                <a:cubicBezTo>
                  <a:pt x="2243588" y="1201478"/>
                  <a:pt x="2504718" y="1117047"/>
                  <a:pt x="2757982" y="1012427"/>
                </a:cubicBezTo>
                <a:cubicBezTo>
                  <a:pt x="3010133" y="906092"/>
                  <a:pt x="3251141" y="731941"/>
                  <a:pt x="3352065" y="477242"/>
                </a:cubicBezTo>
                <a:lnTo>
                  <a:pt x="3310360" y="0"/>
                </a:lnTo>
                <a:cubicBezTo>
                  <a:pt x="2583831" y="364857"/>
                  <a:pt x="2027636" y="333655"/>
                  <a:pt x="1066146" y="213312"/>
                </a:cubicBezTo>
                <a:cubicBezTo>
                  <a:pt x="585402" y="153139"/>
                  <a:pt x="262095" y="201770"/>
                  <a:pt x="58973" y="265445"/>
                </a:cubicBezTo>
                <a:lnTo>
                  <a:pt x="0" y="287658"/>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 name="Google Shape;116;p4"/>
          <p:cNvSpPr/>
          <p:nvPr/>
        </p:nvSpPr>
        <p:spPr>
          <a:xfrm rot="10256281" flipH="1">
            <a:off x="2206617" y="-47052"/>
            <a:ext cx="2804989" cy="1917981"/>
          </a:xfrm>
          <a:custGeom>
            <a:avLst/>
            <a:gdLst/>
            <a:ahLst/>
            <a:cxnLst/>
            <a:rect l="l" t="t" r="r" b="b"/>
            <a:pathLst>
              <a:path w="3740055" h="2557356" extrusionOk="0">
                <a:moveTo>
                  <a:pt x="1564840" y="2557356"/>
                </a:moveTo>
                <a:lnTo>
                  <a:pt x="3740055" y="2208003"/>
                </a:lnTo>
                <a:lnTo>
                  <a:pt x="1175998" y="0"/>
                </a:lnTo>
                <a:lnTo>
                  <a:pt x="0" y="201837"/>
                </a:lnTo>
                <a:cubicBezTo>
                  <a:pt x="483896" y="382662"/>
                  <a:pt x="758636" y="860827"/>
                  <a:pt x="943919" y="1322758"/>
                </a:cubicBezTo>
                <a:cubicBezTo>
                  <a:pt x="1106039" y="1726947"/>
                  <a:pt x="1237692" y="2159897"/>
                  <a:pt x="1510562" y="249769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 name="Google Shape;117;p4"/>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 name="Google Shape;118;p4"/>
          <p:cNvSpPr txBox="1">
            <a:spLocks noGrp="1"/>
          </p:cNvSpPr>
          <p:nvPr>
            <p:ph type="title"/>
          </p:nvPr>
        </p:nvSpPr>
        <p:spPr>
          <a:xfrm>
            <a:off x="540300" y="502181"/>
            <a:ext cx="8291925"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19" name="Google Shape;119;p4"/>
          <p:cNvSpPr txBox="1">
            <a:spLocks noGrp="1"/>
          </p:cNvSpPr>
          <p:nvPr>
            <p:ph type="body" idx="1"/>
          </p:nvPr>
        </p:nvSpPr>
        <p:spPr>
          <a:xfrm>
            <a:off x="540300" y="2131196"/>
            <a:ext cx="2470950" cy="9920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20" name="Google Shape;120;p4"/>
          <p:cNvSpPr txBox="1">
            <a:spLocks noGrp="1"/>
          </p:cNvSpPr>
          <p:nvPr>
            <p:ph type="body" idx="2"/>
          </p:nvPr>
        </p:nvSpPr>
        <p:spPr>
          <a:xfrm>
            <a:off x="3508744" y="2131196"/>
            <a:ext cx="2470950" cy="9920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21" name="Google Shape;121;p4"/>
          <p:cNvSpPr txBox="1">
            <a:spLocks noGrp="1"/>
          </p:cNvSpPr>
          <p:nvPr>
            <p:ph type="body" idx="3"/>
          </p:nvPr>
        </p:nvSpPr>
        <p:spPr>
          <a:xfrm>
            <a:off x="540300" y="3661991"/>
            <a:ext cx="2470950" cy="9920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22" name="Google Shape;122;p4"/>
          <p:cNvSpPr txBox="1">
            <a:spLocks noGrp="1"/>
          </p:cNvSpPr>
          <p:nvPr>
            <p:ph type="body" idx="4"/>
          </p:nvPr>
        </p:nvSpPr>
        <p:spPr>
          <a:xfrm>
            <a:off x="3508744" y="3661991"/>
            <a:ext cx="2470950" cy="9920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23" name="Google Shape;123;p4"/>
          <p:cNvSpPr txBox="1">
            <a:spLocks noGrp="1"/>
          </p:cNvSpPr>
          <p:nvPr>
            <p:ph type="title" idx="5"/>
          </p:nvPr>
        </p:nvSpPr>
        <p:spPr>
          <a:xfrm>
            <a:off x="540300" y="1609369"/>
            <a:ext cx="2470950" cy="52177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3500"/>
              <a:buFont typeface="Aldrich"/>
              <a:buNone/>
              <a:defRPr sz="2625"/>
            </a:lvl1pPr>
            <a:lvl2pPr lvl="1"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24" name="Google Shape;124;p4"/>
          <p:cNvSpPr txBox="1">
            <a:spLocks noGrp="1"/>
          </p:cNvSpPr>
          <p:nvPr>
            <p:ph type="title" idx="6"/>
          </p:nvPr>
        </p:nvSpPr>
        <p:spPr>
          <a:xfrm>
            <a:off x="3508744" y="1609369"/>
            <a:ext cx="2470950" cy="52177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3500"/>
              <a:buFont typeface="Aldrich"/>
              <a:buNone/>
              <a:defRPr sz="2625"/>
            </a:lvl1pPr>
            <a:lvl2pPr lvl="1"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25" name="Google Shape;125;p4"/>
          <p:cNvSpPr txBox="1">
            <a:spLocks noGrp="1"/>
          </p:cNvSpPr>
          <p:nvPr>
            <p:ph type="title" idx="7"/>
          </p:nvPr>
        </p:nvSpPr>
        <p:spPr>
          <a:xfrm>
            <a:off x="540300" y="3140163"/>
            <a:ext cx="2470950" cy="52177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3500"/>
              <a:buFont typeface="Aldrich"/>
              <a:buNone/>
              <a:defRPr sz="2625"/>
            </a:lvl1pPr>
            <a:lvl2pPr lvl="1"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26" name="Google Shape;126;p4"/>
          <p:cNvSpPr txBox="1">
            <a:spLocks noGrp="1"/>
          </p:cNvSpPr>
          <p:nvPr>
            <p:ph type="title" idx="8"/>
          </p:nvPr>
        </p:nvSpPr>
        <p:spPr>
          <a:xfrm>
            <a:off x="3508744" y="3140163"/>
            <a:ext cx="2470950" cy="52177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3500"/>
              <a:buFont typeface="Aldrich"/>
              <a:buNone/>
              <a:defRPr sz="2625"/>
            </a:lvl1pPr>
            <a:lvl2pPr lvl="1"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27" name="Google Shape;127;p4"/>
          <p:cNvSpPr/>
          <p:nvPr/>
        </p:nvSpPr>
        <p:spPr>
          <a:xfrm>
            <a:off x="6945295" y="4472078"/>
            <a:ext cx="1082492" cy="671423"/>
          </a:xfrm>
          <a:custGeom>
            <a:avLst/>
            <a:gdLst/>
            <a:ahLst/>
            <a:cxnLst/>
            <a:rect l="l" t="t" r="r" b="b"/>
            <a:pathLst>
              <a:path w="1443322" h="895231" extrusionOk="0">
                <a:moveTo>
                  <a:pt x="1013356" y="1"/>
                </a:moveTo>
                <a:cubicBezTo>
                  <a:pt x="1143252" y="-188"/>
                  <a:pt x="1272540" y="25710"/>
                  <a:pt x="1390897" y="80402"/>
                </a:cubicBezTo>
                <a:lnTo>
                  <a:pt x="1443322" y="895231"/>
                </a:lnTo>
                <a:lnTo>
                  <a:pt x="0" y="895231"/>
                </a:lnTo>
                <a:lnTo>
                  <a:pt x="6057" y="857830"/>
                </a:lnTo>
                <a:cubicBezTo>
                  <a:pt x="61735" y="602399"/>
                  <a:pt x="200112" y="365033"/>
                  <a:pt x="406606" y="205792"/>
                </a:cubicBezTo>
                <a:cubicBezTo>
                  <a:pt x="578683" y="73090"/>
                  <a:pt x="796864" y="315"/>
                  <a:pt x="1013356"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 name="Google Shape;128;p4"/>
          <p:cNvSpPr/>
          <p:nvPr/>
        </p:nvSpPr>
        <p:spPr>
          <a:xfrm>
            <a:off x="7221143" y="4712634"/>
            <a:ext cx="773228" cy="430867"/>
          </a:xfrm>
          <a:custGeom>
            <a:avLst/>
            <a:gdLst/>
            <a:ahLst/>
            <a:cxnLst/>
            <a:rect l="l" t="t" r="r" b="b"/>
            <a:pathLst>
              <a:path w="1030970" h="574489" extrusionOk="0">
                <a:moveTo>
                  <a:pt x="678971" y="213"/>
                </a:moveTo>
                <a:cubicBezTo>
                  <a:pt x="769179" y="-2211"/>
                  <a:pt x="858734" y="15940"/>
                  <a:pt x="939198" y="58742"/>
                </a:cubicBezTo>
                <a:lnTo>
                  <a:pt x="1030970" y="574489"/>
                </a:lnTo>
                <a:lnTo>
                  <a:pt x="0" y="574489"/>
                </a:lnTo>
                <a:lnTo>
                  <a:pt x="46443" y="453599"/>
                </a:lnTo>
                <a:cubicBezTo>
                  <a:pt x="98961" y="343986"/>
                  <a:pt x="169582" y="244472"/>
                  <a:pt x="261527" y="164903"/>
                </a:cubicBezTo>
                <a:cubicBezTo>
                  <a:pt x="376458" y="65441"/>
                  <a:pt x="528624" y="4252"/>
                  <a:pt x="678971"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 name="Google Shape;129;p4"/>
          <p:cNvSpPr/>
          <p:nvPr/>
        </p:nvSpPr>
        <p:spPr>
          <a:xfrm>
            <a:off x="7560055" y="4913457"/>
            <a:ext cx="383099" cy="230043"/>
          </a:xfrm>
          <a:custGeom>
            <a:avLst/>
            <a:gdLst/>
            <a:ahLst/>
            <a:cxnLst/>
            <a:rect l="l" t="t" r="r" b="b"/>
            <a:pathLst>
              <a:path w="510799" h="306724" extrusionOk="0">
                <a:moveTo>
                  <a:pt x="388024" y="792"/>
                </a:moveTo>
                <a:cubicBezTo>
                  <a:pt x="419192" y="-2200"/>
                  <a:pt x="449415" y="2914"/>
                  <a:pt x="473858" y="22346"/>
                </a:cubicBezTo>
                <a:lnTo>
                  <a:pt x="510799" y="306724"/>
                </a:lnTo>
                <a:lnTo>
                  <a:pt x="0" y="306724"/>
                </a:lnTo>
                <a:lnTo>
                  <a:pt x="52530" y="223435"/>
                </a:lnTo>
                <a:cubicBezTo>
                  <a:pt x="117523" y="141906"/>
                  <a:pt x="200468" y="74691"/>
                  <a:pt x="296514" y="27869"/>
                </a:cubicBezTo>
                <a:cubicBezTo>
                  <a:pt x="324741" y="14880"/>
                  <a:pt x="356856" y="3784"/>
                  <a:pt x="388024" y="79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 name="Google Shape;130;p4"/>
          <p:cNvSpPr/>
          <p:nvPr/>
        </p:nvSpPr>
        <p:spPr>
          <a:xfrm>
            <a:off x="8558719" y="2535238"/>
            <a:ext cx="585281" cy="1335322"/>
          </a:xfrm>
          <a:custGeom>
            <a:avLst/>
            <a:gdLst/>
            <a:ahLst/>
            <a:cxnLst/>
            <a:rect l="l" t="t" r="r" b="b"/>
            <a:pathLst>
              <a:path w="780375" h="1780429" extrusionOk="0">
                <a:moveTo>
                  <a:pt x="780375" y="0"/>
                </a:moveTo>
                <a:lnTo>
                  <a:pt x="780375" y="1780429"/>
                </a:lnTo>
                <a:lnTo>
                  <a:pt x="233610" y="1606178"/>
                </a:lnTo>
                <a:cubicBezTo>
                  <a:pt x="121292" y="1513129"/>
                  <a:pt x="44667" y="1384037"/>
                  <a:pt x="16788" y="1240852"/>
                </a:cubicBezTo>
                <a:cubicBezTo>
                  <a:pt x="-10438" y="1098219"/>
                  <a:pt x="-4485" y="951251"/>
                  <a:pt x="34174" y="811298"/>
                </a:cubicBezTo>
                <a:cubicBezTo>
                  <a:pt x="92470" y="578275"/>
                  <a:pt x="219823" y="368306"/>
                  <a:pt x="399498" y="208901"/>
                </a:cubicBezTo>
                <a:cubicBezTo>
                  <a:pt x="490094" y="129586"/>
                  <a:pt x="592957" y="67071"/>
                  <a:pt x="703252" y="23272"/>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 name="Google Shape;131;p4"/>
          <p:cNvSpPr/>
          <p:nvPr/>
        </p:nvSpPr>
        <p:spPr>
          <a:xfrm>
            <a:off x="8791280" y="2974359"/>
            <a:ext cx="352720" cy="882690"/>
          </a:xfrm>
          <a:custGeom>
            <a:avLst/>
            <a:gdLst/>
            <a:ahLst/>
            <a:cxnLst/>
            <a:rect l="l" t="t" r="r" b="b"/>
            <a:pathLst>
              <a:path w="470293" h="1176920" extrusionOk="0">
                <a:moveTo>
                  <a:pt x="470293" y="0"/>
                </a:moveTo>
                <a:lnTo>
                  <a:pt x="470293" y="1176920"/>
                </a:lnTo>
                <a:lnTo>
                  <a:pt x="46595" y="1023597"/>
                </a:lnTo>
                <a:cubicBezTo>
                  <a:pt x="18328" y="942595"/>
                  <a:pt x="2720" y="857707"/>
                  <a:pt x="327" y="771940"/>
                </a:cubicBezTo>
                <a:cubicBezTo>
                  <a:pt x="-7664" y="484189"/>
                  <a:pt x="131079" y="226435"/>
                  <a:pt x="348661" y="70462"/>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 name="Google Shape;132;p4"/>
          <p:cNvSpPr/>
          <p:nvPr/>
        </p:nvSpPr>
        <p:spPr>
          <a:xfrm>
            <a:off x="8928433" y="3431339"/>
            <a:ext cx="215567" cy="460178"/>
          </a:xfrm>
          <a:custGeom>
            <a:avLst/>
            <a:gdLst/>
            <a:ahLst/>
            <a:cxnLst/>
            <a:rect l="l" t="t" r="r" b="b"/>
            <a:pathLst>
              <a:path w="287423" h="613570" extrusionOk="0">
                <a:moveTo>
                  <a:pt x="287423" y="0"/>
                </a:moveTo>
                <a:lnTo>
                  <a:pt x="287423" y="613570"/>
                </a:lnTo>
                <a:lnTo>
                  <a:pt x="21421" y="515836"/>
                </a:lnTo>
                <a:cubicBezTo>
                  <a:pt x="-37491" y="369789"/>
                  <a:pt x="31648" y="196328"/>
                  <a:pt x="149058" y="91191"/>
                </a:cubicBezTo>
                <a:cubicBezTo>
                  <a:pt x="178411" y="64907"/>
                  <a:pt x="210155" y="42061"/>
                  <a:pt x="243643" y="2196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 name="Google Shape;133;p4"/>
          <p:cNvSpPr/>
          <p:nvPr/>
        </p:nvSpPr>
        <p:spPr>
          <a:xfrm>
            <a:off x="7898654" y="3733842"/>
            <a:ext cx="1245347" cy="1409658"/>
          </a:xfrm>
          <a:custGeom>
            <a:avLst/>
            <a:gdLst/>
            <a:ahLst/>
            <a:cxnLst/>
            <a:rect l="l" t="t" r="r" b="b"/>
            <a:pathLst>
              <a:path w="1660462" h="1879544" extrusionOk="0">
                <a:moveTo>
                  <a:pt x="1201735" y="1028"/>
                </a:moveTo>
                <a:cubicBezTo>
                  <a:pt x="1332817" y="6884"/>
                  <a:pt x="1462782" y="37744"/>
                  <a:pt x="1583863" y="93259"/>
                </a:cubicBezTo>
                <a:lnTo>
                  <a:pt x="1660462" y="133058"/>
                </a:lnTo>
                <a:lnTo>
                  <a:pt x="1660462" y="1879544"/>
                </a:lnTo>
                <a:lnTo>
                  <a:pt x="26174" y="1879544"/>
                </a:lnTo>
                <a:lnTo>
                  <a:pt x="8292" y="1740113"/>
                </a:lnTo>
                <a:cubicBezTo>
                  <a:pt x="-19553" y="1428965"/>
                  <a:pt x="23364" y="1111173"/>
                  <a:pt x="127378" y="816161"/>
                </a:cubicBezTo>
                <a:cubicBezTo>
                  <a:pt x="185060" y="652317"/>
                  <a:pt x="262380" y="493177"/>
                  <a:pt x="375088" y="360833"/>
                </a:cubicBezTo>
                <a:cubicBezTo>
                  <a:pt x="402763" y="328309"/>
                  <a:pt x="432462" y="297525"/>
                  <a:pt x="463983" y="268703"/>
                </a:cubicBezTo>
                <a:cubicBezTo>
                  <a:pt x="672941" y="77613"/>
                  <a:pt x="939572" y="-10686"/>
                  <a:pt x="1201735" y="10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 name="Google Shape;134;p4"/>
          <p:cNvSpPr/>
          <p:nvPr/>
        </p:nvSpPr>
        <p:spPr>
          <a:xfrm>
            <a:off x="8257079" y="4252296"/>
            <a:ext cx="886922" cy="891204"/>
          </a:xfrm>
          <a:custGeom>
            <a:avLst/>
            <a:gdLst/>
            <a:ahLst/>
            <a:cxnLst/>
            <a:rect l="l" t="t" r="r" b="b"/>
            <a:pathLst>
              <a:path w="1182562" h="1188272" extrusionOk="0">
                <a:moveTo>
                  <a:pt x="816222" y="67"/>
                </a:moveTo>
                <a:cubicBezTo>
                  <a:pt x="842191" y="-324"/>
                  <a:pt x="868229" y="970"/>
                  <a:pt x="894207" y="4064"/>
                </a:cubicBezTo>
                <a:cubicBezTo>
                  <a:pt x="975414" y="13679"/>
                  <a:pt x="1053041" y="40066"/>
                  <a:pt x="1125093" y="78137"/>
                </a:cubicBezTo>
                <a:lnTo>
                  <a:pt x="1182562" y="114307"/>
                </a:lnTo>
                <a:lnTo>
                  <a:pt x="1182562" y="1188272"/>
                </a:lnTo>
                <a:lnTo>
                  <a:pt x="0" y="1188272"/>
                </a:lnTo>
                <a:lnTo>
                  <a:pt x="712" y="1077643"/>
                </a:lnTo>
                <a:cubicBezTo>
                  <a:pt x="6413" y="973118"/>
                  <a:pt x="18533" y="869207"/>
                  <a:pt x="41237" y="767035"/>
                </a:cubicBezTo>
                <a:cubicBezTo>
                  <a:pt x="86648" y="562689"/>
                  <a:pt x="176854" y="364277"/>
                  <a:pt x="325766" y="217002"/>
                </a:cubicBezTo>
                <a:cubicBezTo>
                  <a:pt x="456064" y="88136"/>
                  <a:pt x="634441" y="2806"/>
                  <a:pt x="816222" y="6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 name="Google Shape;135;p4"/>
          <p:cNvSpPr/>
          <p:nvPr/>
        </p:nvSpPr>
        <p:spPr>
          <a:xfrm>
            <a:off x="8477135" y="4810094"/>
            <a:ext cx="666865" cy="333407"/>
          </a:xfrm>
          <a:custGeom>
            <a:avLst/>
            <a:gdLst/>
            <a:ahLst/>
            <a:cxnLst/>
            <a:rect l="l" t="t" r="r" b="b"/>
            <a:pathLst>
              <a:path w="889153" h="444542" extrusionOk="0">
                <a:moveTo>
                  <a:pt x="541710" y="2075"/>
                </a:moveTo>
                <a:cubicBezTo>
                  <a:pt x="614479" y="9362"/>
                  <a:pt x="684384" y="35953"/>
                  <a:pt x="739918" y="83714"/>
                </a:cubicBezTo>
                <a:cubicBezTo>
                  <a:pt x="813403" y="146922"/>
                  <a:pt x="854325" y="236936"/>
                  <a:pt x="885123" y="330546"/>
                </a:cubicBezTo>
                <a:lnTo>
                  <a:pt x="889153" y="343947"/>
                </a:lnTo>
                <a:lnTo>
                  <a:pt x="889153" y="444542"/>
                </a:lnTo>
                <a:lnTo>
                  <a:pt x="0" y="444542"/>
                </a:lnTo>
                <a:lnTo>
                  <a:pt x="31974" y="348812"/>
                </a:lnTo>
                <a:cubicBezTo>
                  <a:pt x="91906" y="216264"/>
                  <a:pt x="192340" y="95169"/>
                  <a:pt x="326321" y="36261"/>
                </a:cubicBezTo>
                <a:cubicBezTo>
                  <a:pt x="393310" y="6806"/>
                  <a:pt x="468942" y="-5212"/>
                  <a:pt x="541710" y="207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 name="Google Shape;136;p4"/>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137"/>
        <p:cNvGrpSpPr/>
        <p:nvPr/>
      </p:nvGrpSpPr>
      <p:grpSpPr>
        <a:xfrm>
          <a:off x="0" y="0"/>
          <a:ext cx="0" cy="0"/>
          <a:chOff x="0" y="0"/>
          <a:chExt cx="0" cy="0"/>
        </a:xfrm>
      </p:grpSpPr>
      <p:sp>
        <p:nvSpPr>
          <p:cNvPr id="138" name="Google Shape;138;p5"/>
          <p:cNvSpPr/>
          <p:nvPr/>
        </p:nvSpPr>
        <p:spPr>
          <a:xfrm rot="921333" flipH="1">
            <a:off x="5257932" y="2739819"/>
            <a:ext cx="2358935" cy="2605277"/>
          </a:xfrm>
          <a:custGeom>
            <a:avLst/>
            <a:gdLst/>
            <a:ahLst/>
            <a:cxnLst/>
            <a:rect l="l" t="t" r="r" b="b"/>
            <a:pathLst>
              <a:path w="3142969" h="3471186" extrusionOk="0">
                <a:moveTo>
                  <a:pt x="2812752" y="308884"/>
                </a:moveTo>
                <a:lnTo>
                  <a:pt x="1446148" y="0"/>
                </a:lnTo>
                <a:lnTo>
                  <a:pt x="401680" y="152213"/>
                </a:lnTo>
                <a:lnTo>
                  <a:pt x="0" y="2828347"/>
                </a:lnTo>
                <a:lnTo>
                  <a:pt x="2329751" y="3471186"/>
                </a:lnTo>
                <a:lnTo>
                  <a:pt x="2506617" y="3469026"/>
                </a:lnTo>
                <a:cubicBezTo>
                  <a:pt x="2265909" y="3155526"/>
                  <a:pt x="2188394" y="2779646"/>
                  <a:pt x="2290521" y="2421375"/>
                </a:cubicBezTo>
                <a:cubicBezTo>
                  <a:pt x="2290521" y="2421375"/>
                  <a:pt x="2443790" y="1981301"/>
                  <a:pt x="2812752" y="1623063"/>
                </a:cubicBezTo>
                <a:cubicBezTo>
                  <a:pt x="3376606" y="1075355"/>
                  <a:pt x="3109687" y="626679"/>
                  <a:pt x="2812752" y="308884"/>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 name="Google Shape;139;p5"/>
          <p:cNvSpPr/>
          <p:nvPr/>
        </p:nvSpPr>
        <p:spPr>
          <a:xfrm rot="-543719" flipH="1">
            <a:off x="3371405" y="3056752"/>
            <a:ext cx="3827355" cy="2114733"/>
          </a:xfrm>
          <a:custGeom>
            <a:avLst/>
            <a:gdLst/>
            <a:ahLst/>
            <a:cxnLst/>
            <a:rect l="l" t="t" r="r" b="b"/>
            <a:pathLst>
              <a:path w="5103236" h="2819697" extrusionOk="0">
                <a:moveTo>
                  <a:pt x="0" y="201838"/>
                </a:moveTo>
                <a:cubicBezTo>
                  <a:pt x="625400" y="382662"/>
                  <a:pt x="980480" y="860827"/>
                  <a:pt x="1219945" y="1322758"/>
                </a:cubicBezTo>
                <a:cubicBezTo>
                  <a:pt x="1459405" y="1784689"/>
                  <a:pt x="1647436" y="2284184"/>
                  <a:pt x="2115251" y="2636284"/>
                </a:cubicBezTo>
                <a:cubicBezTo>
                  <a:pt x="2163493" y="2672616"/>
                  <a:pt x="2214166" y="2706879"/>
                  <a:pt x="2266979" y="2739158"/>
                </a:cubicBezTo>
                <a:lnTo>
                  <a:pt x="2412677" y="2819697"/>
                </a:lnTo>
                <a:lnTo>
                  <a:pt x="5103236" y="2387568"/>
                </a:lnTo>
                <a:lnTo>
                  <a:pt x="1519889"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 name="Google Shape;140;p5"/>
          <p:cNvSpPr/>
          <p:nvPr/>
        </p:nvSpPr>
        <p:spPr>
          <a:xfrm rot="-10593467">
            <a:off x="6841669" y="-65005"/>
            <a:ext cx="2348474" cy="1835222"/>
          </a:xfrm>
          <a:custGeom>
            <a:avLst/>
            <a:gdLst/>
            <a:ahLst/>
            <a:cxnLst/>
            <a:rect l="l" t="t" r="r" b="b"/>
            <a:pathLst>
              <a:path w="3133482" h="2448670" extrusionOk="0">
                <a:moveTo>
                  <a:pt x="271878" y="2440281"/>
                </a:moveTo>
                <a:lnTo>
                  <a:pt x="130224" y="2448670"/>
                </a:lnTo>
                <a:lnTo>
                  <a:pt x="0" y="249689"/>
                </a:lnTo>
                <a:lnTo>
                  <a:pt x="17393" y="245477"/>
                </a:lnTo>
                <a:cubicBezTo>
                  <a:pt x="216452" y="203763"/>
                  <a:pt x="488316" y="185989"/>
                  <a:pt x="848695" y="235897"/>
                </a:cubicBezTo>
                <a:cubicBezTo>
                  <a:pt x="1809709" y="368982"/>
                  <a:pt x="2365628" y="403488"/>
                  <a:pt x="3091797" y="0"/>
                </a:cubicBezTo>
                <a:lnTo>
                  <a:pt x="3133482" y="527773"/>
                </a:lnTo>
                <a:cubicBezTo>
                  <a:pt x="3032608" y="809439"/>
                  <a:pt x="2791719" y="1002029"/>
                  <a:pt x="2539693" y="1119622"/>
                </a:cubicBezTo>
                <a:cubicBezTo>
                  <a:pt x="2286554" y="1235320"/>
                  <a:pt x="2025555" y="1328691"/>
                  <a:pt x="1759112" y="1398827"/>
                </a:cubicBezTo>
                <a:cubicBezTo>
                  <a:pt x="1192231" y="1553103"/>
                  <a:pt x="710730" y="1868913"/>
                  <a:pt x="351482" y="233027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 name="Google Shape;141;p5"/>
          <p:cNvSpPr/>
          <p:nvPr/>
        </p:nvSpPr>
        <p:spPr>
          <a:xfrm flipH="1">
            <a:off x="675279" y="3976477"/>
            <a:ext cx="5900815" cy="1167023"/>
          </a:xfrm>
          <a:custGeom>
            <a:avLst/>
            <a:gdLst/>
            <a:ahLst/>
            <a:cxnLst/>
            <a:rect l="l" t="t" r="r" b="b"/>
            <a:pathLst>
              <a:path w="7867753" h="1556031" extrusionOk="0">
                <a:moveTo>
                  <a:pt x="0" y="0"/>
                </a:moveTo>
                <a:cubicBezTo>
                  <a:pt x="807758" y="60844"/>
                  <a:pt x="1548813" y="245373"/>
                  <a:pt x="2105765" y="524362"/>
                </a:cubicBezTo>
                <a:cubicBezTo>
                  <a:pt x="2742009" y="849102"/>
                  <a:pt x="3101653" y="1296406"/>
                  <a:pt x="3892166" y="1534682"/>
                </a:cubicBezTo>
                <a:lnTo>
                  <a:pt x="3970398" y="1556031"/>
                </a:lnTo>
                <a:lnTo>
                  <a:pt x="7867753" y="1556031"/>
                </a:lnTo>
                <a:lnTo>
                  <a:pt x="7472787" y="934744"/>
                </a:lnTo>
                <a:lnTo>
                  <a:pt x="2512819" y="63675"/>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 name="Google Shape;142;p5"/>
          <p:cNvSpPr/>
          <p:nvPr/>
        </p:nvSpPr>
        <p:spPr>
          <a:xfrm flipH="1">
            <a:off x="628472" y="3363075"/>
            <a:ext cx="6447610"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 name="Google Shape;143;p5"/>
          <p:cNvSpPr/>
          <p:nvPr/>
        </p:nvSpPr>
        <p:spPr>
          <a:xfrm rot="9029169">
            <a:off x="5480072" y="-296593"/>
            <a:ext cx="1753859" cy="1814240"/>
          </a:xfrm>
          <a:custGeom>
            <a:avLst/>
            <a:gdLst/>
            <a:ahLst/>
            <a:cxnLst/>
            <a:rect l="l" t="t" r="r" b="b"/>
            <a:pathLst>
              <a:path w="2339115" h="2419645" extrusionOk="0">
                <a:moveTo>
                  <a:pt x="1661284" y="2419645"/>
                </a:moveTo>
                <a:lnTo>
                  <a:pt x="0" y="1481961"/>
                </a:lnTo>
                <a:lnTo>
                  <a:pt x="158830" y="152140"/>
                </a:lnTo>
                <a:lnTo>
                  <a:pt x="989547" y="0"/>
                </a:lnTo>
                <a:lnTo>
                  <a:pt x="2076477" y="308735"/>
                </a:lnTo>
                <a:cubicBezTo>
                  <a:pt x="2312644" y="626379"/>
                  <a:pt x="2524939" y="1074841"/>
                  <a:pt x="2076477" y="1622286"/>
                </a:cubicBezTo>
                <a:cubicBezTo>
                  <a:pt x="1801364" y="1957973"/>
                  <a:pt x="1677028" y="2365552"/>
                  <a:pt x="1662561" y="2415189"/>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 name="Google Shape;144;p5"/>
          <p:cNvSpPr/>
          <p:nvPr/>
        </p:nvSpPr>
        <p:spPr>
          <a:xfrm rot="9029169">
            <a:off x="5904097" y="-341611"/>
            <a:ext cx="2056728" cy="1528551"/>
          </a:xfrm>
          <a:custGeom>
            <a:avLst/>
            <a:gdLst/>
            <a:ahLst/>
            <a:cxnLst/>
            <a:rect l="l" t="t" r="r" b="b"/>
            <a:pathLst>
              <a:path w="2743050" h="2038622" extrusionOk="0">
                <a:moveTo>
                  <a:pt x="2035376" y="2038622"/>
                </a:moveTo>
                <a:lnTo>
                  <a:pt x="0" y="889788"/>
                </a:lnTo>
                <a:lnTo>
                  <a:pt x="6782" y="196700"/>
                </a:lnTo>
                <a:lnTo>
                  <a:pt x="2352200" y="0"/>
                </a:lnTo>
                <a:lnTo>
                  <a:pt x="2743050" y="328788"/>
                </a:lnTo>
                <a:cubicBezTo>
                  <a:pt x="2698214" y="1341957"/>
                  <a:pt x="2321965" y="1703029"/>
                  <a:pt x="2111969" y="194356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 name="Google Shape;145;p5"/>
          <p:cNvSpPr/>
          <p:nvPr/>
        </p:nvSpPr>
        <p:spPr>
          <a:xfrm rot="9029169">
            <a:off x="6074715" y="-189099"/>
            <a:ext cx="2515558" cy="1461872"/>
          </a:xfrm>
          <a:custGeom>
            <a:avLst/>
            <a:gdLst/>
            <a:ahLst/>
            <a:cxnLst/>
            <a:rect l="l" t="t" r="r" b="b"/>
            <a:pathLst>
              <a:path w="3354989" h="1949692" extrusionOk="0">
                <a:moveTo>
                  <a:pt x="1939829" y="1949692"/>
                </a:moveTo>
                <a:lnTo>
                  <a:pt x="0" y="854789"/>
                </a:lnTo>
                <a:lnTo>
                  <a:pt x="3163064" y="4140"/>
                </a:lnTo>
                <a:lnTo>
                  <a:pt x="3326344" y="0"/>
                </a:lnTo>
                <a:lnTo>
                  <a:pt x="3354989" y="691947"/>
                </a:lnTo>
                <a:cubicBezTo>
                  <a:pt x="3035555" y="1196024"/>
                  <a:pt x="2420527" y="1435707"/>
                  <a:pt x="2011203" y="1863026"/>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 name="Google Shape;146;p5"/>
          <p:cNvSpPr/>
          <p:nvPr/>
        </p:nvSpPr>
        <p:spPr>
          <a:xfrm rot="9029169">
            <a:off x="6444644" y="-36630"/>
            <a:ext cx="2682864" cy="1080777"/>
          </a:xfrm>
          <a:custGeom>
            <a:avLst/>
            <a:gdLst/>
            <a:ahLst/>
            <a:cxnLst/>
            <a:rect l="l" t="t" r="r" b="b"/>
            <a:pathLst>
              <a:path w="3578125" h="1441428" extrusionOk="0">
                <a:moveTo>
                  <a:pt x="1704216" y="1441428"/>
                </a:moveTo>
                <a:lnTo>
                  <a:pt x="1731" y="480489"/>
                </a:lnTo>
                <a:lnTo>
                  <a:pt x="0" y="407722"/>
                </a:lnTo>
                <a:cubicBezTo>
                  <a:pt x="0" y="407722"/>
                  <a:pt x="331649" y="92939"/>
                  <a:pt x="1292860" y="213251"/>
                </a:cubicBezTo>
                <a:cubicBezTo>
                  <a:pt x="2254075" y="333559"/>
                  <a:pt x="2810111" y="364753"/>
                  <a:pt x="3536432" y="0"/>
                </a:cubicBezTo>
                <a:lnTo>
                  <a:pt x="3578125" y="477106"/>
                </a:lnTo>
                <a:cubicBezTo>
                  <a:pt x="3477230" y="731731"/>
                  <a:pt x="3236291" y="905832"/>
                  <a:pt x="2984212" y="1012137"/>
                </a:cubicBezTo>
                <a:cubicBezTo>
                  <a:pt x="2731020" y="1116727"/>
                  <a:pt x="2469965" y="1201134"/>
                  <a:pt x="2203468" y="1264537"/>
                </a:cubicBezTo>
                <a:cubicBezTo>
                  <a:pt x="2077467" y="1295529"/>
                  <a:pt x="1955685" y="1333733"/>
                  <a:pt x="1838524" y="137898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 name="Google Shape;147;p5"/>
          <p:cNvSpPr/>
          <p:nvPr/>
        </p:nvSpPr>
        <p:spPr>
          <a:xfrm rot="-10124778">
            <a:off x="3867698" y="-66634"/>
            <a:ext cx="2774698" cy="1802386"/>
          </a:xfrm>
          <a:custGeom>
            <a:avLst/>
            <a:gdLst/>
            <a:ahLst/>
            <a:cxnLst/>
            <a:rect l="l" t="t" r="r" b="b"/>
            <a:pathLst>
              <a:path w="3702514" h="2405076" extrusionOk="0">
                <a:moveTo>
                  <a:pt x="3702514" y="1969061"/>
                </a:moveTo>
                <a:lnTo>
                  <a:pt x="1505842" y="2405076"/>
                </a:lnTo>
                <a:lnTo>
                  <a:pt x="1451469" y="2317412"/>
                </a:lnTo>
                <a:cubicBezTo>
                  <a:pt x="1287944" y="2028340"/>
                  <a:pt x="1176628" y="1706978"/>
                  <a:pt x="1048053" y="1401159"/>
                </a:cubicBezTo>
                <a:cubicBezTo>
                  <a:pt x="842329" y="911849"/>
                  <a:pt x="537280" y="405343"/>
                  <a:pt x="0" y="213801"/>
                </a:cubicBezTo>
                <a:lnTo>
                  <a:pt x="1305735"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 name="Google Shape;148;p5"/>
          <p:cNvSpPr/>
          <p:nvPr/>
        </p:nvSpPr>
        <p:spPr>
          <a:xfrm rot="-9824388">
            <a:off x="2196734" y="72992"/>
            <a:ext cx="4312565" cy="1226439"/>
          </a:xfrm>
          <a:custGeom>
            <a:avLst/>
            <a:gdLst/>
            <a:ahLst/>
            <a:cxnLst/>
            <a:rect l="l" t="t" r="r" b="b"/>
            <a:pathLst>
              <a:path w="5750087" h="1635252" extrusionOk="0">
                <a:moveTo>
                  <a:pt x="5750087" y="933333"/>
                </a:moveTo>
                <a:lnTo>
                  <a:pt x="3341563" y="1635252"/>
                </a:lnTo>
                <a:lnTo>
                  <a:pt x="3288508" y="1624250"/>
                </a:lnTo>
                <a:cubicBezTo>
                  <a:pt x="3232373" y="1610840"/>
                  <a:pt x="3177305" y="1595768"/>
                  <a:pt x="3123503" y="1578743"/>
                </a:cubicBezTo>
                <a:cubicBezTo>
                  <a:pt x="2424415" y="1355982"/>
                  <a:pt x="2144153" y="870361"/>
                  <a:pt x="1621549" y="524126"/>
                </a:cubicBezTo>
                <a:cubicBezTo>
                  <a:pt x="1192667" y="245263"/>
                  <a:pt x="622016" y="60816"/>
                  <a:pt x="0" y="0"/>
                </a:cubicBezTo>
                <a:lnTo>
                  <a:pt x="1935002" y="63646"/>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 name="Google Shape;149;p5"/>
          <p:cNvSpPr/>
          <p:nvPr/>
        </p:nvSpPr>
        <p:spPr>
          <a:xfrm flipH="1">
            <a:off x="6550113" y="2701049"/>
            <a:ext cx="2075246" cy="2442452"/>
          </a:xfrm>
          <a:custGeom>
            <a:avLst/>
            <a:gdLst/>
            <a:ahLst/>
            <a:cxnLst/>
            <a:rect l="l" t="t" r="r" b="b"/>
            <a:pathLst>
              <a:path w="2766994" h="3256603" extrusionOk="0">
                <a:moveTo>
                  <a:pt x="2376031" y="0"/>
                </a:moveTo>
                <a:lnTo>
                  <a:pt x="29941" y="196757"/>
                </a:lnTo>
                <a:lnTo>
                  <a:pt x="0" y="3256603"/>
                </a:lnTo>
                <a:lnTo>
                  <a:pt x="1745250" y="3256603"/>
                </a:lnTo>
                <a:lnTo>
                  <a:pt x="1739411" y="3202381"/>
                </a:lnTo>
                <a:cubicBezTo>
                  <a:pt x="1715041" y="2789249"/>
                  <a:pt x="1828908" y="2367067"/>
                  <a:pt x="2057341" y="2041409"/>
                </a:cubicBezTo>
                <a:cubicBezTo>
                  <a:pt x="2231492" y="1793399"/>
                  <a:pt x="2715736" y="1487122"/>
                  <a:pt x="2766994" y="328882"/>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 name="Google Shape;150;p5"/>
          <p:cNvSpPr/>
          <p:nvPr/>
        </p:nvSpPr>
        <p:spPr>
          <a:xfrm flipH="1">
            <a:off x="6822083" y="2577123"/>
            <a:ext cx="2321918" cy="2566377"/>
          </a:xfrm>
          <a:custGeom>
            <a:avLst/>
            <a:gdLst/>
            <a:ahLst/>
            <a:cxnLst/>
            <a:rect l="l" t="t" r="r" b="b"/>
            <a:pathLst>
              <a:path w="3095890" h="3421836" extrusionOk="0">
                <a:moveTo>
                  <a:pt x="3067238" y="0"/>
                </a:moveTo>
                <a:lnTo>
                  <a:pt x="2903910" y="4142"/>
                </a:lnTo>
                <a:lnTo>
                  <a:pt x="0" y="785096"/>
                </a:lnTo>
                <a:lnTo>
                  <a:pt x="0" y="3421836"/>
                </a:lnTo>
                <a:lnTo>
                  <a:pt x="1453801" y="3421836"/>
                </a:lnTo>
                <a:lnTo>
                  <a:pt x="1417067" y="3332624"/>
                </a:lnTo>
                <a:cubicBezTo>
                  <a:pt x="1274502" y="2907995"/>
                  <a:pt x="1335462" y="2436695"/>
                  <a:pt x="1590305" y="2059559"/>
                </a:cubicBezTo>
                <a:cubicBezTo>
                  <a:pt x="1979355" y="1499222"/>
                  <a:pt x="2730719" y="1268399"/>
                  <a:pt x="3095890" y="692145"/>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 name="Google Shape;151;p5"/>
          <p:cNvSpPr/>
          <p:nvPr/>
        </p:nvSpPr>
        <p:spPr>
          <a:xfrm flipH="1">
            <a:off x="6812292" y="2441496"/>
            <a:ext cx="2331708" cy="1938185"/>
          </a:xfrm>
          <a:custGeom>
            <a:avLst/>
            <a:gdLst/>
            <a:ahLst/>
            <a:cxnLst/>
            <a:rect l="l" t="t" r="r" b="b"/>
            <a:pathLst>
              <a:path w="3108944" h="2584247" extrusionOk="0">
                <a:moveTo>
                  <a:pt x="3067240" y="0"/>
                </a:moveTo>
                <a:cubicBezTo>
                  <a:pt x="2340711" y="364858"/>
                  <a:pt x="1784516" y="333656"/>
                  <a:pt x="823025" y="213312"/>
                </a:cubicBezTo>
                <a:cubicBezTo>
                  <a:pt x="522561" y="175704"/>
                  <a:pt x="283594" y="180598"/>
                  <a:pt x="97033" y="205102"/>
                </a:cubicBezTo>
                <a:lnTo>
                  <a:pt x="0" y="220588"/>
                </a:lnTo>
                <a:lnTo>
                  <a:pt x="0" y="2584247"/>
                </a:lnTo>
                <a:lnTo>
                  <a:pt x="8275" y="2567697"/>
                </a:lnTo>
                <a:cubicBezTo>
                  <a:pt x="373325" y="1896591"/>
                  <a:pt x="977677" y="1450907"/>
                  <a:pt x="1733894" y="1264900"/>
                </a:cubicBezTo>
                <a:cubicBezTo>
                  <a:pt x="2000468" y="1201479"/>
                  <a:pt x="2261597" y="1117047"/>
                  <a:pt x="2514862" y="1012427"/>
                </a:cubicBezTo>
                <a:cubicBezTo>
                  <a:pt x="2767013" y="906092"/>
                  <a:pt x="3008021" y="731941"/>
                  <a:pt x="3108944" y="477243"/>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 name="Google Shape;152;p5"/>
          <p:cNvSpPr/>
          <p:nvPr/>
        </p:nvSpPr>
        <p:spPr>
          <a:xfrm flipH="1">
            <a:off x="1046181" y="4305686"/>
            <a:ext cx="1105954" cy="837794"/>
          </a:xfrm>
          <a:custGeom>
            <a:avLst/>
            <a:gdLst/>
            <a:ahLst/>
            <a:cxnLst/>
            <a:rect l="l" t="t" r="r" b="b"/>
            <a:pathLst>
              <a:path w="1474605" h="1117058" extrusionOk="0">
                <a:moveTo>
                  <a:pt x="1034881" y="1"/>
                </a:moveTo>
                <a:cubicBezTo>
                  <a:pt x="818389" y="316"/>
                  <a:pt x="600208" y="73091"/>
                  <a:pt x="428131" y="205793"/>
                </a:cubicBezTo>
                <a:cubicBezTo>
                  <a:pt x="152806" y="418114"/>
                  <a:pt x="-1423" y="769325"/>
                  <a:pt x="9" y="1117058"/>
                </a:cubicBezTo>
                <a:lnTo>
                  <a:pt x="1273124" y="1046897"/>
                </a:lnTo>
                <a:lnTo>
                  <a:pt x="1474605" y="1046897"/>
                </a:lnTo>
                <a:lnTo>
                  <a:pt x="1412422" y="80403"/>
                </a:lnTo>
                <a:cubicBezTo>
                  <a:pt x="1294064" y="25711"/>
                  <a:pt x="1164776" y="-187"/>
                  <a:pt x="1034881"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 name="Google Shape;153;p5"/>
          <p:cNvSpPr/>
          <p:nvPr/>
        </p:nvSpPr>
        <p:spPr>
          <a:xfrm flipH="1">
            <a:off x="1069229" y="4613240"/>
            <a:ext cx="819473" cy="530261"/>
          </a:xfrm>
          <a:custGeom>
            <a:avLst/>
            <a:gdLst/>
            <a:ahLst/>
            <a:cxnLst/>
            <a:rect l="l" t="t" r="r" b="b"/>
            <a:pathLst>
              <a:path w="1092630" h="707014" extrusionOk="0">
                <a:moveTo>
                  <a:pt x="717050" y="213"/>
                </a:moveTo>
                <a:cubicBezTo>
                  <a:pt x="566702" y="4252"/>
                  <a:pt x="414537" y="65441"/>
                  <a:pt x="299605" y="164903"/>
                </a:cubicBezTo>
                <a:cubicBezTo>
                  <a:pt x="161687" y="284257"/>
                  <a:pt x="71750" y="448486"/>
                  <a:pt x="18919" y="624363"/>
                </a:cubicBezTo>
                <a:lnTo>
                  <a:pt x="0" y="707014"/>
                </a:lnTo>
                <a:lnTo>
                  <a:pt x="1092630" y="707014"/>
                </a:lnTo>
                <a:lnTo>
                  <a:pt x="977277" y="58742"/>
                </a:lnTo>
                <a:cubicBezTo>
                  <a:pt x="896813" y="15940"/>
                  <a:pt x="807259" y="-2211"/>
                  <a:pt x="717050"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 name="Google Shape;154;p5"/>
          <p:cNvSpPr/>
          <p:nvPr/>
        </p:nvSpPr>
        <p:spPr>
          <a:xfrm flipH="1">
            <a:off x="1125220" y="4814063"/>
            <a:ext cx="441380" cy="329437"/>
          </a:xfrm>
          <a:custGeom>
            <a:avLst/>
            <a:gdLst/>
            <a:ahLst/>
            <a:cxnLst/>
            <a:rect l="l" t="t" r="r" b="b"/>
            <a:pathLst>
              <a:path w="588507" h="439249" extrusionOk="0">
                <a:moveTo>
                  <a:pt x="448516" y="792"/>
                </a:moveTo>
                <a:cubicBezTo>
                  <a:pt x="417347" y="3784"/>
                  <a:pt x="385233" y="14880"/>
                  <a:pt x="357005" y="27869"/>
                </a:cubicBezTo>
                <a:cubicBezTo>
                  <a:pt x="212937" y="98102"/>
                  <a:pt x="98345" y="214220"/>
                  <a:pt x="29602" y="355702"/>
                </a:cubicBezTo>
                <a:lnTo>
                  <a:pt x="0" y="439249"/>
                </a:lnTo>
                <a:lnTo>
                  <a:pt x="588507" y="439249"/>
                </a:lnTo>
                <a:lnTo>
                  <a:pt x="534350" y="22346"/>
                </a:lnTo>
                <a:cubicBezTo>
                  <a:pt x="509906" y="2914"/>
                  <a:pt x="479684" y="-2200"/>
                  <a:pt x="448516" y="79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 name="Google Shape;155;p5"/>
          <p:cNvSpPr/>
          <p:nvPr/>
        </p:nvSpPr>
        <p:spPr>
          <a:xfrm flipH="1">
            <a:off x="1" y="2455730"/>
            <a:ext cx="522566" cy="1295449"/>
          </a:xfrm>
          <a:custGeom>
            <a:avLst/>
            <a:gdLst/>
            <a:ahLst/>
            <a:cxnLst/>
            <a:rect l="l" t="t" r="r" b="b"/>
            <a:pathLst>
              <a:path w="696755" h="1727265" extrusionOk="0">
                <a:moveTo>
                  <a:pt x="696755" y="0"/>
                </a:moveTo>
                <a:lnTo>
                  <a:pt x="543988" y="76253"/>
                </a:lnTo>
                <a:cubicBezTo>
                  <a:pt x="493160" y="107271"/>
                  <a:pt x="444796" y="142729"/>
                  <a:pt x="399498" y="182386"/>
                </a:cubicBezTo>
                <a:cubicBezTo>
                  <a:pt x="219823" y="341791"/>
                  <a:pt x="92470" y="551760"/>
                  <a:pt x="34174" y="784783"/>
                </a:cubicBezTo>
                <a:cubicBezTo>
                  <a:pt x="-4485" y="924736"/>
                  <a:pt x="-10438" y="1071704"/>
                  <a:pt x="16788" y="1214337"/>
                </a:cubicBezTo>
                <a:cubicBezTo>
                  <a:pt x="44667" y="1357522"/>
                  <a:pt x="121292" y="1486614"/>
                  <a:pt x="233610" y="1579663"/>
                </a:cubicBezTo>
                <a:lnTo>
                  <a:pt x="696755" y="1727265"/>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 name="Google Shape;156;p5"/>
          <p:cNvSpPr/>
          <p:nvPr/>
        </p:nvSpPr>
        <p:spPr>
          <a:xfrm flipH="1">
            <a:off x="1" y="2911297"/>
            <a:ext cx="290005" cy="823664"/>
          </a:xfrm>
          <a:custGeom>
            <a:avLst/>
            <a:gdLst/>
            <a:ahLst/>
            <a:cxnLst/>
            <a:rect l="l" t="t" r="r" b="b"/>
            <a:pathLst>
              <a:path w="386673" h="1098218" extrusionOk="0">
                <a:moveTo>
                  <a:pt x="386673" y="0"/>
                </a:moveTo>
                <a:lnTo>
                  <a:pt x="348661" y="22021"/>
                </a:lnTo>
                <a:cubicBezTo>
                  <a:pt x="131078" y="177993"/>
                  <a:pt x="-7664" y="435748"/>
                  <a:pt x="327" y="723498"/>
                </a:cubicBezTo>
                <a:cubicBezTo>
                  <a:pt x="2720" y="809265"/>
                  <a:pt x="18327" y="894153"/>
                  <a:pt x="46595" y="975155"/>
                </a:cubicBezTo>
                <a:lnTo>
                  <a:pt x="386673" y="1098218"/>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 name="Google Shape;157;p5"/>
          <p:cNvSpPr/>
          <p:nvPr/>
        </p:nvSpPr>
        <p:spPr>
          <a:xfrm flipH="1">
            <a:off x="1" y="3400062"/>
            <a:ext cx="112171" cy="354071"/>
          </a:xfrm>
          <a:custGeom>
            <a:avLst/>
            <a:gdLst/>
            <a:ahLst/>
            <a:cxnLst/>
            <a:rect l="l" t="t" r="r" b="b"/>
            <a:pathLst>
              <a:path w="149561" h="472094" extrusionOk="0">
                <a:moveTo>
                  <a:pt x="149561" y="0"/>
                </a:moveTo>
                <a:lnTo>
                  <a:pt x="149058" y="368"/>
                </a:lnTo>
                <a:cubicBezTo>
                  <a:pt x="31647" y="105505"/>
                  <a:pt x="-37492" y="278966"/>
                  <a:pt x="21421" y="425013"/>
                </a:cubicBezTo>
                <a:lnTo>
                  <a:pt x="149561" y="472094"/>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 name="Google Shape;158;p5"/>
          <p:cNvSpPr/>
          <p:nvPr/>
        </p:nvSpPr>
        <p:spPr>
          <a:xfrm flipH="1">
            <a:off x="1" y="3634449"/>
            <a:ext cx="1182632" cy="1509052"/>
          </a:xfrm>
          <a:custGeom>
            <a:avLst/>
            <a:gdLst/>
            <a:ahLst/>
            <a:cxnLst/>
            <a:rect l="l" t="t" r="r" b="b"/>
            <a:pathLst>
              <a:path w="1576842" h="2012069" extrusionOk="0">
                <a:moveTo>
                  <a:pt x="1201735" y="1028"/>
                </a:moveTo>
                <a:cubicBezTo>
                  <a:pt x="939572" y="-10686"/>
                  <a:pt x="672941" y="77613"/>
                  <a:pt x="463983" y="268703"/>
                </a:cubicBezTo>
                <a:cubicBezTo>
                  <a:pt x="432462" y="297525"/>
                  <a:pt x="402762" y="328309"/>
                  <a:pt x="375087" y="360833"/>
                </a:cubicBezTo>
                <a:cubicBezTo>
                  <a:pt x="262380" y="493177"/>
                  <a:pt x="185059" y="652317"/>
                  <a:pt x="127378" y="816161"/>
                </a:cubicBezTo>
                <a:cubicBezTo>
                  <a:pt x="6028" y="1160341"/>
                  <a:pt x="-32161" y="1535529"/>
                  <a:pt x="28156" y="1894997"/>
                </a:cubicBezTo>
                <a:lnTo>
                  <a:pt x="52591" y="2012069"/>
                </a:lnTo>
                <a:lnTo>
                  <a:pt x="1576842" y="2012069"/>
                </a:lnTo>
                <a:lnTo>
                  <a:pt x="1576842" y="90446"/>
                </a:lnTo>
                <a:lnTo>
                  <a:pt x="1491507" y="56251"/>
                </a:lnTo>
                <a:cubicBezTo>
                  <a:pt x="1397729" y="23877"/>
                  <a:pt x="1300046" y="5420"/>
                  <a:pt x="1201735" y="10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 name="Google Shape;159;p5"/>
          <p:cNvSpPr/>
          <p:nvPr/>
        </p:nvSpPr>
        <p:spPr>
          <a:xfrm flipH="1">
            <a:off x="1" y="4152903"/>
            <a:ext cx="824846" cy="990598"/>
          </a:xfrm>
          <a:custGeom>
            <a:avLst/>
            <a:gdLst/>
            <a:ahLst/>
            <a:cxnLst/>
            <a:rect l="l" t="t" r="r" b="b"/>
            <a:pathLst>
              <a:path w="1099795" h="1320797" extrusionOk="0">
                <a:moveTo>
                  <a:pt x="817075" y="67"/>
                </a:moveTo>
                <a:cubicBezTo>
                  <a:pt x="635293" y="2806"/>
                  <a:pt x="456916" y="88136"/>
                  <a:pt x="326618" y="217002"/>
                </a:cubicBezTo>
                <a:cubicBezTo>
                  <a:pt x="177706" y="364277"/>
                  <a:pt x="87500" y="562689"/>
                  <a:pt x="42089" y="767035"/>
                </a:cubicBezTo>
                <a:cubicBezTo>
                  <a:pt x="19385" y="869207"/>
                  <a:pt x="7265" y="973118"/>
                  <a:pt x="1563" y="1077643"/>
                </a:cubicBezTo>
                <a:lnTo>
                  <a:pt x="0" y="1320797"/>
                </a:lnTo>
                <a:lnTo>
                  <a:pt x="1099795" y="1320797"/>
                </a:lnTo>
                <a:lnTo>
                  <a:pt x="1099795" y="66999"/>
                </a:lnTo>
                <a:lnTo>
                  <a:pt x="1013935" y="30429"/>
                </a:lnTo>
                <a:cubicBezTo>
                  <a:pt x="975371" y="17872"/>
                  <a:pt x="935663" y="8871"/>
                  <a:pt x="895059" y="4064"/>
                </a:cubicBezTo>
                <a:cubicBezTo>
                  <a:pt x="869082" y="970"/>
                  <a:pt x="843043" y="-324"/>
                  <a:pt x="817075" y="6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 name="Google Shape;160;p5"/>
          <p:cNvSpPr/>
          <p:nvPr/>
        </p:nvSpPr>
        <p:spPr>
          <a:xfrm flipH="1">
            <a:off x="1" y="4710700"/>
            <a:ext cx="618191" cy="432800"/>
          </a:xfrm>
          <a:custGeom>
            <a:avLst/>
            <a:gdLst/>
            <a:ahLst/>
            <a:cxnLst/>
            <a:rect l="l" t="t" r="r" b="b"/>
            <a:pathLst>
              <a:path w="824255" h="577067" extrusionOk="0">
                <a:moveTo>
                  <a:pt x="560432" y="2075"/>
                </a:moveTo>
                <a:cubicBezTo>
                  <a:pt x="487664" y="-5212"/>
                  <a:pt x="412031" y="6806"/>
                  <a:pt x="345042" y="36261"/>
                </a:cubicBezTo>
                <a:cubicBezTo>
                  <a:pt x="211062" y="95169"/>
                  <a:pt x="110628" y="216264"/>
                  <a:pt x="50695" y="348812"/>
                </a:cubicBezTo>
                <a:cubicBezTo>
                  <a:pt x="30557" y="390704"/>
                  <a:pt x="15876" y="434799"/>
                  <a:pt x="6870" y="480023"/>
                </a:cubicBezTo>
                <a:lnTo>
                  <a:pt x="0" y="577067"/>
                </a:lnTo>
                <a:lnTo>
                  <a:pt x="824255" y="577067"/>
                </a:lnTo>
                <a:lnTo>
                  <a:pt x="824255" y="158867"/>
                </a:lnTo>
                <a:lnTo>
                  <a:pt x="822102" y="154998"/>
                </a:lnTo>
                <a:cubicBezTo>
                  <a:pt x="804012" y="128831"/>
                  <a:pt x="783135" y="104783"/>
                  <a:pt x="758640" y="83714"/>
                </a:cubicBezTo>
                <a:cubicBezTo>
                  <a:pt x="703105" y="35953"/>
                  <a:pt x="633201" y="9362"/>
                  <a:pt x="560432" y="207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 name="Google Shape;161;p5"/>
          <p:cNvSpPr/>
          <p:nvPr/>
        </p:nvSpPr>
        <p:spPr>
          <a:xfrm rot="3609977" flipH="1">
            <a:off x="1771624" y="248867"/>
            <a:ext cx="3620855" cy="1786247"/>
          </a:xfrm>
          <a:custGeom>
            <a:avLst/>
            <a:gdLst/>
            <a:ahLst/>
            <a:cxnLst/>
            <a:rect l="l" t="t" r="r" b="b"/>
            <a:pathLst>
              <a:path w="4827656" h="2381589" extrusionOk="0">
                <a:moveTo>
                  <a:pt x="4827656" y="2349600"/>
                </a:moveTo>
                <a:lnTo>
                  <a:pt x="4070047" y="1024908"/>
                </a:lnTo>
                <a:lnTo>
                  <a:pt x="3962500" y="1014398"/>
                </a:lnTo>
                <a:cubicBezTo>
                  <a:pt x="3605277" y="967287"/>
                  <a:pt x="3166824" y="832739"/>
                  <a:pt x="2530262" y="485718"/>
                </a:cubicBezTo>
                <a:cubicBezTo>
                  <a:pt x="832764" y="-439673"/>
                  <a:pt x="0" y="241658"/>
                  <a:pt x="0" y="241658"/>
                </a:cubicBezTo>
                <a:cubicBezTo>
                  <a:pt x="734903" y="59150"/>
                  <a:pt x="1521160" y="284476"/>
                  <a:pt x="2119452" y="746370"/>
                </a:cubicBezTo>
                <a:cubicBezTo>
                  <a:pt x="2513788" y="1049306"/>
                  <a:pt x="2831101" y="1444827"/>
                  <a:pt x="3200735" y="1777736"/>
                </a:cubicBezTo>
                <a:cubicBezTo>
                  <a:pt x="3570368" y="2110638"/>
                  <a:pt x="4021383" y="2388418"/>
                  <a:pt x="4514552" y="2381462"/>
                </a:cubicBezTo>
                <a:cubicBezTo>
                  <a:pt x="4578014" y="2380658"/>
                  <a:pt x="4641355" y="2375105"/>
                  <a:pt x="4704636" y="2367344"/>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 name="Google Shape;162;p5"/>
          <p:cNvSpPr/>
          <p:nvPr/>
        </p:nvSpPr>
        <p:spPr>
          <a:xfrm>
            <a:off x="355304" y="643500"/>
            <a:ext cx="3399075" cy="3856500"/>
          </a:xfrm>
          <a:prstGeom prst="round2DiagRect">
            <a:avLst>
              <a:gd name="adj1" fmla="val 50000"/>
              <a:gd name="adj2" fmla="val 0"/>
            </a:avLst>
          </a:prstGeom>
          <a:solidFill>
            <a:schemeClr val="accent1"/>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 name="Google Shape;163;p5"/>
          <p:cNvSpPr/>
          <p:nvPr/>
        </p:nvSpPr>
        <p:spPr>
          <a:xfrm>
            <a:off x="4116357" y="643500"/>
            <a:ext cx="4715775" cy="3856500"/>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 name="Google Shape;164;p5"/>
          <p:cNvSpPr txBox="1">
            <a:spLocks noGrp="1"/>
          </p:cNvSpPr>
          <p:nvPr>
            <p:ph type="body" idx="1"/>
          </p:nvPr>
        </p:nvSpPr>
        <p:spPr>
          <a:xfrm>
            <a:off x="4536694" y="2224219"/>
            <a:ext cx="4068900" cy="200857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65" name="Google Shape;165;p5"/>
          <p:cNvSpPr txBox="1">
            <a:spLocks noGrp="1"/>
          </p:cNvSpPr>
          <p:nvPr>
            <p:ph type="title"/>
          </p:nvPr>
        </p:nvSpPr>
        <p:spPr>
          <a:xfrm>
            <a:off x="4536694" y="1187981"/>
            <a:ext cx="4068900"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66" name="Google Shape;166;p5"/>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167"/>
        <p:cNvGrpSpPr/>
        <p:nvPr/>
      </p:nvGrpSpPr>
      <p:grpSpPr>
        <a:xfrm>
          <a:off x="0" y="0"/>
          <a:ext cx="0" cy="0"/>
          <a:chOff x="0" y="0"/>
          <a:chExt cx="0" cy="0"/>
        </a:xfrm>
      </p:grpSpPr>
      <p:sp>
        <p:nvSpPr>
          <p:cNvPr id="168" name="Google Shape;168;p6"/>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 name="Google Shape;169;p6"/>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 name="Google Shape;170;p6"/>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1" name="Google Shape;171;p6"/>
          <p:cNvSpPr/>
          <p:nvPr/>
        </p:nvSpPr>
        <p:spPr>
          <a:xfrm rot="-9029169" flipH="1">
            <a:off x="567122" y="-182905"/>
            <a:ext cx="2317039" cy="1353223"/>
          </a:xfrm>
          <a:custGeom>
            <a:avLst/>
            <a:gdLst/>
            <a:ahLst/>
            <a:cxnLst/>
            <a:rect l="l" t="t" r="r" b="b"/>
            <a:pathLst>
              <a:path w="3090225" h="1804788" extrusionOk="0">
                <a:moveTo>
                  <a:pt x="0" y="783586"/>
                </a:moveTo>
                <a:lnTo>
                  <a:pt x="1809254" y="1804788"/>
                </a:lnTo>
                <a:lnTo>
                  <a:pt x="1932997" y="1690060"/>
                </a:lnTo>
                <a:cubicBezTo>
                  <a:pt x="2325454" y="1361831"/>
                  <a:pt x="2816425" y="1124013"/>
                  <a:pt x="3090225" y="691947"/>
                </a:cubicBezTo>
                <a:lnTo>
                  <a:pt x="3061581" y="0"/>
                </a:lnTo>
                <a:lnTo>
                  <a:pt x="2898300"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2" name="Google Shape;172;p6"/>
          <p:cNvSpPr/>
          <p:nvPr/>
        </p:nvSpPr>
        <p:spPr>
          <a:xfrm rot="-9029169" flipH="1">
            <a:off x="-43555" y="-89440"/>
            <a:ext cx="2573276" cy="1011893"/>
          </a:xfrm>
          <a:custGeom>
            <a:avLst/>
            <a:gdLst/>
            <a:ahLst/>
            <a:cxnLst/>
            <a:rect l="l" t="t" r="r" b="b"/>
            <a:pathLst>
              <a:path w="3431968" h="1349558" extrusionOk="0">
                <a:moveTo>
                  <a:pt x="0" y="341362"/>
                </a:moveTo>
                <a:lnTo>
                  <a:pt x="1786210" y="1349558"/>
                </a:lnTo>
                <a:lnTo>
                  <a:pt x="2057310" y="1264537"/>
                </a:lnTo>
                <a:cubicBezTo>
                  <a:pt x="2323809" y="1201134"/>
                  <a:pt x="2584863" y="1116727"/>
                  <a:pt x="2838056" y="1012137"/>
                </a:cubicBezTo>
                <a:cubicBezTo>
                  <a:pt x="3090135" y="905832"/>
                  <a:pt x="3331073" y="731731"/>
                  <a:pt x="3431968" y="477106"/>
                </a:cubicBezTo>
                <a:lnTo>
                  <a:pt x="3390275" y="0"/>
                </a:lnTo>
                <a:cubicBezTo>
                  <a:pt x="2663954" y="364753"/>
                  <a:pt x="2107918" y="333560"/>
                  <a:pt x="1146703" y="213251"/>
                </a:cubicBezTo>
                <a:cubicBezTo>
                  <a:pt x="666098" y="153095"/>
                  <a:pt x="342883" y="201712"/>
                  <a:pt x="139819" y="265369"/>
                </a:cubicBezTo>
                <a:lnTo>
                  <a:pt x="16723"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3" name="Google Shape;173;p6"/>
          <p:cNvSpPr/>
          <p:nvPr/>
        </p:nvSpPr>
        <p:spPr>
          <a:xfrm rot="10124778" flipH="1">
            <a:off x="2370203" y="-66109"/>
            <a:ext cx="2630774" cy="1670525"/>
          </a:xfrm>
          <a:custGeom>
            <a:avLst/>
            <a:gdLst/>
            <a:ahLst/>
            <a:cxnLst/>
            <a:rect l="l" t="t" r="r" b="b"/>
            <a:pathLst>
              <a:path w="3510464" h="2229122" extrusionOk="0">
                <a:moveTo>
                  <a:pt x="1405360" y="2229122"/>
                </a:moveTo>
                <a:lnTo>
                  <a:pt x="3510464" y="1811282"/>
                </a:lnTo>
                <a:lnTo>
                  <a:pt x="1305735" y="0"/>
                </a:lnTo>
                <a:lnTo>
                  <a:pt x="0" y="213801"/>
                </a:lnTo>
                <a:cubicBezTo>
                  <a:pt x="537281" y="405343"/>
                  <a:pt x="842329" y="911849"/>
                  <a:pt x="1048053" y="1401159"/>
                </a:cubicBezTo>
                <a:cubicBezTo>
                  <a:pt x="1150913" y="1645814"/>
                  <a:pt x="1242727" y="1900417"/>
                  <a:pt x="1359064"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4" name="Google Shape;174;p6"/>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 name="Google Shape;175;p6"/>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 name="Google Shape;176;p6"/>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 name="Google Shape;177;p6"/>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 name="Google Shape;178;p6"/>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 name="Google Shape;179;p6"/>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 name="Google Shape;180;p6"/>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 name="Google Shape;181;p6"/>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 name="Google Shape;182;p6"/>
          <p:cNvSpPr/>
          <p:nvPr/>
        </p:nvSpPr>
        <p:spPr>
          <a:xfrm>
            <a:off x="200700" y="693263"/>
            <a:ext cx="8742600" cy="3942900"/>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 name="Google Shape;183;p6"/>
          <p:cNvSpPr/>
          <p:nvPr/>
        </p:nvSpPr>
        <p:spPr>
          <a:xfrm>
            <a:off x="7223723" y="3806274"/>
            <a:ext cx="1920278" cy="1337227"/>
          </a:xfrm>
          <a:custGeom>
            <a:avLst/>
            <a:gdLst/>
            <a:ahLst/>
            <a:cxnLst/>
            <a:rect l="l" t="t" r="r" b="b"/>
            <a:pathLst>
              <a:path w="2560370" h="1782969" extrusionOk="0">
                <a:moveTo>
                  <a:pt x="2276956" y="46"/>
                </a:moveTo>
                <a:cubicBezTo>
                  <a:pt x="2343261" y="-347"/>
                  <a:pt x="2409720" y="1752"/>
                  <a:pt x="2476198" y="6375"/>
                </a:cubicBezTo>
                <a:lnTo>
                  <a:pt x="2560370" y="16393"/>
                </a:lnTo>
                <a:lnTo>
                  <a:pt x="2560370" y="1462472"/>
                </a:lnTo>
                <a:lnTo>
                  <a:pt x="2040804" y="1782969"/>
                </a:lnTo>
                <a:lnTo>
                  <a:pt x="0" y="1782969"/>
                </a:lnTo>
                <a:lnTo>
                  <a:pt x="4521" y="1674648"/>
                </a:lnTo>
                <a:cubicBezTo>
                  <a:pt x="25894" y="1436130"/>
                  <a:pt x="114374" y="1202413"/>
                  <a:pt x="247237" y="1003263"/>
                </a:cubicBezTo>
                <a:cubicBezTo>
                  <a:pt x="430834" y="738869"/>
                  <a:pt x="672584" y="520070"/>
                  <a:pt x="953936" y="363709"/>
                </a:cubicBezTo>
                <a:cubicBezTo>
                  <a:pt x="1356285" y="127681"/>
                  <a:pt x="1812826" y="2802"/>
                  <a:pt x="2276956" y="4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 name="Google Shape;184;p6"/>
          <p:cNvSpPr/>
          <p:nvPr/>
        </p:nvSpPr>
        <p:spPr>
          <a:xfrm>
            <a:off x="7236726" y="4257480"/>
            <a:ext cx="1907274" cy="886020"/>
          </a:xfrm>
          <a:custGeom>
            <a:avLst/>
            <a:gdLst/>
            <a:ahLst/>
            <a:cxnLst/>
            <a:rect l="l" t="t" r="r" b="b"/>
            <a:pathLst>
              <a:path w="2543032" h="1181360" extrusionOk="0">
                <a:moveTo>
                  <a:pt x="1732407" y="2127"/>
                </a:moveTo>
                <a:cubicBezTo>
                  <a:pt x="1950336" y="-8251"/>
                  <a:pt x="2166780" y="19464"/>
                  <a:pt x="2372438" y="82416"/>
                </a:cubicBezTo>
                <a:lnTo>
                  <a:pt x="2543032" y="145500"/>
                </a:lnTo>
                <a:lnTo>
                  <a:pt x="2543032" y="1181360"/>
                </a:lnTo>
                <a:lnTo>
                  <a:pt x="0" y="1181360"/>
                </a:lnTo>
                <a:lnTo>
                  <a:pt x="78655" y="1048545"/>
                </a:lnTo>
                <a:cubicBezTo>
                  <a:pt x="397140" y="584130"/>
                  <a:pt x="1015126" y="112602"/>
                  <a:pt x="1514328" y="25307"/>
                </a:cubicBezTo>
                <a:cubicBezTo>
                  <a:pt x="1586956" y="13278"/>
                  <a:pt x="1659764" y="5586"/>
                  <a:pt x="1732407" y="2127"/>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 name="Google Shape;185;p6"/>
          <p:cNvSpPr/>
          <p:nvPr/>
        </p:nvSpPr>
        <p:spPr>
          <a:xfrm>
            <a:off x="7396971" y="4750506"/>
            <a:ext cx="1649024" cy="392994"/>
          </a:xfrm>
          <a:custGeom>
            <a:avLst/>
            <a:gdLst/>
            <a:ahLst/>
            <a:cxnLst/>
            <a:rect l="l" t="t" r="r" b="b"/>
            <a:pathLst>
              <a:path w="2198698" h="523992" extrusionOk="0">
                <a:moveTo>
                  <a:pt x="835650" y="1784"/>
                </a:moveTo>
                <a:cubicBezTo>
                  <a:pt x="881683" y="-809"/>
                  <a:pt x="926812" y="-519"/>
                  <a:pt x="970388" y="2279"/>
                </a:cubicBezTo>
                <a:cubicBezTo>
                  <a:pt x="1275416" y="21863"/>
                  <a:pt x="1775323" y="225284"/>
                  <a:pt x="2156012" y="491586"/>
                </a:cubicBezTo>
                <a:lnTo>
                  <a:pt x="2198698" y="523992"/>
                </a:lnTo>
                <a:lnTo>
                  <a:pt x="0" y="523992"/>
                </a:lnTo>
                <a:lnTo>
                  <a:pt x="1367" y="521197"/>
                </a:lnTo>
                <a:cubicBezTo>
                  <a:pt x="198995" y="157323"/>
                  <a:pt x="536432" y="18639"/>
                  <a:pt x="835650" y="178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 name="Google Shape;186;p6"/>
          <p:cNvSpPr txBox="1">
            <a:spLocks noGrp="1"/>
          </p:cNvSpPr>
          <p:nvPr>
            <p:ph type="title"/>
          </p:nvPr>
        </p:nvSpPr>
        <p:spPr>
          <a:xfrm>
            <a:off x="997500" y="1016531"/>
            <a:ext cx="7126650"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87" name="Google Shape;187;p6"/>
          <p:cNvSpPr txBox="1">
            <a:spLocks noGrp="1"/>
          </p:cNvSpPr>
          <p:nvPr>
            <p:ph type="body" idx="1"/>
          </p:nvPr>
        </p:nvSpPr>
        <p:spPr>
          <a:xfrm>
            <a:off x="1045819" y="1827338"/>
            <a:ext cx="7126650" cy="2503800"/>
          </a:xfrm>
          <a:prstGeom prst="rect">
            <a:avLst/>
          </a:prstGeom>
          <a:noFill/>
          <a:ln>
            <a:noFill/>
          </a:ln>
        </p:spPr>
        <p:txBody>
          <a:bodyPr spcFirstLastPara="1" wrap="square" lIns="121900" tIns="121900" rIns="121900" bIns="121900" anchor="t" anchorCtr="0">
            <a:noAutofit/>
          </a:bodyPr>
          <a:lstStyle>
            <a:lvl1pPr marL="342900" lvl="0" indent="-261620" algn="ctr" rtl="0">
              <a:lnSpc>
                <a:spcPct val="115000"/>
              </a:lnSpc>
              <a:spcBef>
                <a:spcPts val="0"/>
              </a:spcBef>
              <a:spcAft>
                <a:spcPts val="0"/>
              </a:spcAft>
              <a:buSzPts val="1900"/>
              <a:buChar char="●"/>
              <a:defRPr/>
            </a:lvl1pPr>
            <a:lvl2pPr marL="685800" lvl="1" indent="-261620" algn="ctr" rtl="0">
              <a:lnSpc>
                <a:spcPct val="115000"/>
              </a:lnSpc>
              <a:spcBef>
                <a:spcPts val="1575"/>
              </a:spcBef>
              <a:spcAft>
                <a:spcPts val="0"/>
              </a:spcAft>
              <a:buSzPts val="1900"/>
              <a:buChar char="○"/>
              <a:defRPr/>
            </a:lvl2pPr>
            <a:lvl3pPr marL="1028700" lvl="2" indent="-261620" algn="ctr" rtl="0">
              <a:lnSpc>
                <a:spcPct val="115000"/>
              </a:lnSpc>
              <a:spcBef>
                <a:spcPts val="1575"/>
              </a:spcBef>
              <a:spcAft>
                <a:spcPts val="0"/>
              </a:spcAft>
              <a:buSzPts val="1900"/>
              <a:buChar char="■"/>
              <a:defRPr/>
            </a:lvl3pPr>
            <a:lvl4pPr marL="1371600" lvl="3" indent="-261620" algn="ctr" rtl="0">
              <a:lnSpc>
                <a:spcPct val="115000"/>
              </a:lnSpc>
              <a:spcBef>
                <a:spcPts val="1575"/>
              </a:spcBef>
              <a:spcAft>
                <a:spcPts val="0"/>
              </a:spcAft>
              <a:buSzPts val="1900"/>
              <a:buChar char="●"/>
              <a:defRPr/>
            </a:lvl4pPr>
            <a:lvl5pPr marL="1714500" lvl="4" indent="-261620" algn="ctr" rtl="0">
              <a:lnSpc>
                <a:spcPct val="115000"/>
              </a:lnSpc>
              <a:spcBef>
                <a:spcPts val="1575"/>
              </a:spcBef>
              <a:spcAft>
                <a:spcPts val="0"/>
              </a:spcAft>
              <a:buSzPts val="1900"/>
              <a:buChar char="○"/>
              <a:defRPr/>
            </a:lvl5pPr>
            <a:lvl6pPr marL="2057400" lvl="5" indent="-261620" algn="ctr" rtl="0">
              <a:lnSpc>
                <a:spcPct val="115000"/>
              </a:lnSpc>
              <a:spcBef>
                <a:spcPts val="1575"/>
              </a:spcBef>
              <a:spcAft>
                <a:spcPts val="0"/>
              </a:spcAft>
              <a:buSzPts val="1900"/>
              <a:buChar char="■"/>
              <a:defRPr/>
            </a:lvl6pPr>
            <a:lvl7pPr marL="2400300" lvl="6" indent="-261620" algn="ctr" rtl="0">
              <a:lnSpc>
                <a:spcPct val="115000"/>
              </a:lnSpc>
              <a:spcBef>
                <a:spcPts val="1575"/>
              </a:spcBef>
              <a:spcAft>
                <a:spcPts val="0"/>
              </a:spcAft>
              <a:buSzPts val="1900"/>
              <a:buChar char="●"/>
              <a:defRPr/>
            </a:lvl7pPr>
            <a:lvl8pPr marL="2743200" lvl="7" indent="-261620" algn="ctr" rtl="0">
              <a:lnSpc>
                <a:spcPct val="115000"/>
              </a:lnSpc>
              <a:spcBef>
                <a:spcPts val="1575"/>
              </a:spcBef>
              <a:spcAft>
                <a:spcPts val="0"/>
              </a:spcAft>
              <a:buSzPts val="1900"/>
              <a:buChar char="○"/>
              <a:defRPr/>
            </a:lvl8pPr>
            <a:lvl9pPr marL="3086100" lvl="8" indent="-261620" algn="ctr" rtl="0">
              <a:lnSpc>
                <a:spcPct val="115000"/>
              </a:lnSpc>
              <a:spcBef>
                <a:spcPts val="1575"/>
              </a:spcBef>
              <a:spcAft>
                <a:spcPts val="2100"/>
              </a:spcAft>
              <a:buSzPts val="1900"/>
              <a:buChar char="■"/>
              <a:defRPr/>
            </a:lvl9pPr>
          </a:lstStyle>
          <a:p>
            <a:endParaRPr/>
          </a:p>
        </p:txBody>
      </p:sp>
      <p:sp>
        <p:nvSpPr>
          <p:cNvPr id="188" name="Google Shape;188;p6"/>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189"/>
        <p:cNvGrpSpPr/>
        <p:nvPr/>
      </p:nvGrpSpPr>
      <p:grpSpPr>
        <a:xfrm>
          <a:off x="0" y="0"/>
          <a:ext cx="0" cy="0"/>
          <a:chOff x="0" y="0"/>
          <a:chExt cx="0" cy="0"/>
        </a:xfrm>
      </p:grpSpPr>
      <p:sp>
        <p:nvSpPr>
          <p:cNvPr id="190" name="Google Shape;190;p7"/>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 name="Google Shape;191;p7"/>
          <p:cNvSpPr/>
          <p:nvPr/>
        </p:nvSpPr>
        <p:spPr>
          <a:xfrm>
            <a:off x="7223723" y="3806274"/>
            <a:ext cx="1920278" cy="1337227"/>
          </a:xfrm>
          <a:custGeom>
            <a:avLst/>
            <a:gdLst/>
            <a:ahLst/>
            <a:cxnLst/>
            <a:rect l="l" t="t" r="r" b="b"/>
            <a:pathLst>
              <a:path w="2560370" h="1782969" extrusionOk="0">
                <a:moveTo>
                  <a:pt x="2276956" y="46"/>
                </a:moveTo>
                <a:cubicBezTo>
                  <a:pt x="2343261" y="-347"/>
                  <a:pt x="2409720" y="1752"/>
                  <a:pt x="2476198" y="6375"/>
                </a:cubicBezTo>
                <a:lnTo>
                  <a:pt x="2560370" y="16393"/>
                </a:lnTo>
                <a:lnTo>
                  <a:pt x="2560370" y="1462472"/>
                </a:lnTo>
                <a:lnTo>
                  <a:pt x="2040804" y="1782969"/>
                </a:lnTo>
                <a:lnTo>
                  <a:pt x="0" y="1782969"/>
                </a:lnTo>
                <a:lnTo>
                  <a:pt x="4521" y="1674648"/>
                </a:lnTo>
                <a:cubicBezTo>
                  <a:pt x="25894" y="1436130"/>
                  <a:pt x="114374" y="1202413"/>
                  <a:pt x="247237" y="1003263"/>
                </a:cubicBezTo>
                <a:cubicBezTo>
                  <a:pt x="430834" y="738869"/>
                  <a:pt x="672584" y="520070"/>
                  <a:pt x="953936" y="363709"/>
                </a:cubicBezTo>
                <a:cubicBezTo>
                  <a:pt x="1356285" y="127681"/>
                  <a:pt x="1812826" y="2802"/>
                  <a:pt x="2276956" y="4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 name="Google Shape;192;p7"/>
          <p:cNvSpPr/>
          <p:nvPr/>
        </p:nvSpPr>
        <p:spPr>
          <a:xfrm>
            <a:off x="7236726" y="4257480"/>
            <a:ext cx="1907274" cy="886020"/>
          </a:xfrm>
          <a:custGeom>
            <a:avLst/>
            <a:gdLst/>
            <a:ahLst/>
            <a:cxnLst/>
            <a:rect l="l" t="t" r="r" b="b"/>
            <a:pathLst>
              <a:path w="2543032" h="1181360" extrusionOk="0">
                <a:moveTo>
                  <a:pt x="1732407" y="2127"/>
                </a:moveTo>
                <a:cubicBezTo>
                  <a:pt x="1950336" y="-8251"/>
                  <a:pt x="2166780" y="19464"/>
                  <a:pt x="2372438" y="82416"/>
                </a:cubicBezTo>
                <a:lnTo>
                  <a:pt x="2543032" y="145500"/>
                </a:lnTo>
                <a:lnTo>
                  <a:pt x="2543032" y="1181360"/>
                </a:lnTo>
                <a:lnTo>
                  <a:pt x="0" y="1181360"/>
                </a:lnTo>
                <a:lnTo>
                  <a:pt x="78655" y="1048545"/>
                </a:lnTo>
                <a:cubicBezTo>
                  <a:pt x="397140" y="584130"/>
                  <a:pt x="1015126" y="112602"/>
                  <a:pt x="1514328" y="25307"/>
                </a:cubicBezTo>
                <a:cubicBezTo>
                  <a:pt x="1586956" y="13278"/>
                  <a:pt x="1659764" y="5586"/>
                  <a:pt x="1732407" y="2127"/>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 name="Google Shape;193;p7"/>
          <p:cNvSpPr/>
          <p:nvPr/>
        </p:nvSpPr>
        <p:spPr>
          <a:xfrm>
            <a:off x="7739871" y="4750506"/>
            <a:ext cx="1404129" cy="392994"/>
          </a:xfrm>
          <a:custGeom>
            <a:avLst/>
            <a:gdLst/>
            <a:ahLst/>
            <a:cxnLst/>
            <a:rect l="l" t="t" r="r" b="b"/>
            <a:pathLst>
              <a:path w="1872172" h="523992" extrusionOk="0">
                <a:moveTo>
                  <a:pt x="835650" y="1784"/>
                </a:moveTo>
                <a:cubicBezTo>
                  <a:pt x="881683" y="-809"/>
                  <a:pt x="926812" y="-519"/>
                  <a:pt x="970388" y="2279"/>
                </a:cubicBezTo>
                <a:cubicBezTo>
                  <a:pt x="1188266" y="16268"/>
                  <a:pt x="1505570" y="124051"/>
                  <a:pt x="1807837" y="281547"/>
                </a:cubicBezTo>
                <a:lnTo>
                  <a:pt x="1872172" y="317602"/>
                </a:lnTo>
                <a:lnTo>
                  <a:pt x="1872172" y="523992"/>
                </a:lnTo>
                <a:lnTo>
                  <a:pt x="0" y="523992"/>
                </a:lnTo>
                <a:lnTo>
                  <a:pt x="1367" y="521197"/>
                </a:lnTo>
                <a:cubicBezTo>
                  <a:pt x="198995" y="157323"/>
                  <a:pt x="536432" y="18639"/>
                  <a:pt x="835650" y="178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 name="Google Shape;194;p7"/>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 name="Google Shape;195;p7"/>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 name="Google Shape;196;p7"/>
          <p:cNvSpPr/>
          <p:nvPr/>
        </p:nvSpPr>
        <p:spPr>
          <a:xfrm rot="-9029169" flipH="1">
            <a:off x="567122" y="-182905"/>
            <a:ext cx="2317039" cy="1353223"/>
          </a:xfrm>
          <a:custGeom>
            <a:avLst/>
            <a:gdLst/>
            <a:ahLst/>
            <a:cxnLst/>
            <a:rect l="l" t="t" r="r" b="b"/>
            <a:pathLst>
              <a:path w="3090225" h="1804788" extrusionOk="0">
                <a:moveTo>
                  <a:pt x="0" y="783586"/>
                </a:moveTo>
                <a:lnTo>
                  <a:pt x="1809254" y="1804788"/>
                </a:lnTo>
                <a:lnTo>
                  <a:pt x="1932997" y="1690060"/>
                </a:lnTo>
                <a:cubicBezTo>
                  <a:pt x="2325454" y="1361831"/>
                  <a:pt x="2816425" y="1124013"/>
                  <a:pt x="3090225" y="691947"/>
                </a:cubicBezTo>
                <a:lnTo>
                  <a:pt x="3061581" y="0"/>
                </a:lnTo>
                <a:lnTo>
                  <a:pt x="2898300"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 name="Google Shape;197;p7"/>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3"/>
                  <a:pt x="3331074" y="731731"/>
                  <a:pt x="3431969" y="477106"/>
                </a:cubicBezTo>
                <a:lnTo>
                  <a:pt x="3390276" y="0"/>
                </a:lnTo>
                <a:cubicBezTo>
                  <a:pt x="2663955"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 name="Google Shape;198;p7"/>
          <p:cNvSpPr/>
          <p:nvPr/>
        </p:nvSpPr>
        <p:spPr>
          <a:xfrm rot="10124778" flipH="1">
            <a:off x="2370203" y="-66109"/>
            <a:ext cx="2630774" cy="1670525"/>
          </a:xfrm>
          <a:custGeom>
            <a:avLst/>
            <a:gdLst/>
            <a:ahLst/>
            <a:cxnLst/>
            <a:rect l="l" t="t" r="r" b="b"/>
            <a:pathLst>
              <a:path w="3510464" h="2229122" extrusionOk="0">
                <a:moveTo>
                  <a:pt x="1405360" y="2229122"/>
                </a:moveTo>
                <a:lnTo>
                  <a:pt x="3510464" y="1811282"/>
                </a:lnTo>
                <a:lnTo>
                  <a:pt x="1305735" y="0"/>
                </a:lnTo>
                <a:lnTo>
                  <a:pt x="0" y="213801"/>
                </a:lnTo>
                <a:cubicBezTo>
                  <a:pt x="537281" y="405343"/>
                  <a:pt x="842329" y="911849"/>
                  <a:pt x="1048053" y="1401159"/>
                </a:cubicBezTo>
                <a:cubicBezTo>
                  <a:pt x="1150913" y="1645814"/>
                  <a:pt x="1242727" y="1900417"/>
                  <a:pt x="1359064"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 name="Google Shape;199;p7"/>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 name="Google Shape;200;p7"/>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 name="Google Shape;201;p7"/>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 name="Google Shape;202;p7"/>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 name="Google Shape;203;p7"/>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 name="Google Shape;204;p7"/>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 name="Google Shape;205;p7"/>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 name="Google Shape;206;p7"/>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 name="Google Shape;207;p7"/>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 name="Google Shape;208;p7"/>
          <p:cNvSpPr txBox="1">
            <a:spLocks noGrp="1"/>
          </p:cNvSpPr>
          <p:nvPr>
            <p:ph type="title"/>
          </p:nvPr>
        </p:nvSpPr>
        <p:spPr>
          <a:xfrm>
            <a:off x="655013" y="627225"/>
            <a:ext cx="79139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09" name="Google Shape;209;p7"/>
          <p:cNvSpPr txBox="1">
            <a:spLocks noGrp="1"/>
          </p:cNvSpPr>
          <p:nvPr>
            <p:ph type="body" idx="1"/>
          </p:nvPr>
        </p:nvSpPr>
        <p:spPr>
          <a:xfrm>
            <a:off x="655013" y="1635131"/>
            <a:ext cx="3720600" cy="27668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210" name="Google Shape;210;p7"/>
          <p:cNvSpPr txBox="1">
            <a:spLocks noGrp="1"/>
          </p:cNvSpPr>
          <p:nvPr>
            <p:ph type="body" idx="2"/>
          </p:nvPr>
        </p:nvSpPr>
        <p:spPr>
          <a:xfrm>
            <a:off x="4848111" y="1624706"/>
            <a:ext cx="3720825" cy="27668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211" name="Google Shape;211;p7"/>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212"/>
        <p:cNvGrpSpPr/>
        <p:nvPr/>
      </p:nvGrpSpPr>
      <p:grpSpPr>
        <a:xfrm>
          <a:off x="0" y="0"/>
          <a:ext cx="0" cy="0"/>
          <a:chOff x="0" y="0"/>
          <a:chExt cx="0" cy="0"/>
        </a:xfrm>
      </p:grpSpPr>
      <p:sp>
        <p:nvSpPr>
          <p:cNvPr id="213" name="Google Shape;213;p8"/>
          <p:cNvSpPr/>
          <p:nvPr/>
        </p:nvSpPr>
        <p:spPr>
          <a:xfrm rot="-9029169" flipH="1">
            <a:off x="1963711" y="-316302"/>
            <a:ext cx="1791796" cy="2141186"/>
          </a:xfrm>
          <a:custGeom>
            <a:avLst/>
            <a:gdLst/>
            <a:ahLst/>
            <a:cxnLst/>
            <a:rect l="l" t="t" r="r" b="b"/>
            <a:pathLst>
              <a:path w="2389711" h="2855691" extrusionOk="0">
                <a:moveTo>
                  <a:pt x="0" y="1905574"/>
                </a:moveTo>
                <a:lnTo>
                  <a:pt x="1683312" y="2855691"/>
                </a:lnTo>
                <a:lnTo>
                  <a:pt x="1679923" y="2826287"/>
                </a:lnTo>
                <a:cubicBezTo>
                  <a:pt x="1670888" y="2691266"/>
                  <a:pt x="1681256" y="2554504"/>
                  <a:pt x="1711716" y="2420216"/>
                </a:cubicBezTo>
                <a:cubicBezTo>
                  <a:pt x="1711716" y="2420216"/>
                  <a:pt x="1833618" y="1980352"/>
                  <a:pt x="2127073" y="1622286"/>
                </a:cubicBezTo>
                <a:cubicBezTo>
                  <a:pt x="2575534" y="1074841"/>
                  <a:pt x="2363239" y="626379"/>
                  <a:pt x="2127073" y="308735"/>
                </a:cubicBezTo>
                <a:lnTo>
                  <a:pt x="1040143" y="0"/>
                </a:lnTo>
                <a:lnTo>
                  <a:pt x="209425"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 name="Google Shape;214;p8"/>
          <p:cNvSpPr/>
          <p:nvPr/>
        </p:nvSpPr>
        <p:spPr>
          <a:xfrm rot="-9029169" flipH="1">
            <a:off x="1252844" y="-290588"/>
            <a:ext cx="2060028" cy="1788945"/>
          </a:xfrm>
          <a:custGeom>
            <a:avLst/>
            <a:gdLst/>
            <a:ahLst/>
            <a:cxnLst/>
            <a:rect l="l" t="t" r="r" b="b"/>
            <a:pathLst>
              <a:path w="2747451" h="2385909" extrusionOk="0">
                <a:moveTo>
                  <a:pt x="0" y="1339475"/>
                </a:moveTo>
                <a:lnTo>
                  <a:pt x="1853956" y="2385909"/>
                </a:lnTo>
                <a:lnTo>
                  <a:pt x="1870859" y="2341050"/>
                </a:lnTo>
                <a:cubicBezTo>
                  <a:pt x="1916855" y="2234738"/>
                  <a:pt x="1972754" y="2133842"/>
                  <a:pt x="2038001" y="2040824"/>
                </a:cubicBezTo>
                <a:cubicBezTo>
                  <a:pt x="2212102" y="1792885"/>
                  <a:pt x="2696209" y="1486696"/>
                  <a:pt x="2747451" y="328788"/>
                </a:cubicBezTo>
                <a:lnTo>
                  <a:pt x="2356601" y="0"/>
                </a:lnTo>
                <a:lnTo>
                  <a:pt x="11182"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 name="Google Shape;215;p8"/>
          <p:cNvSpPr/>
          <p:nvPr/>
        </p:nvSpPr>
        <p:spPr>
          <a:xfrm rot="-9029169" flipH="1">
            <a:off x="569568" y="-132710"/>
            <a:ext cx="2573564" cy="1711611"/>
          </a:xfrm>
          <a:custGeom>
            <a:avLst/>
            <a:gdLst/>
            <a:ahLst/>
            <a:cxnLst/>
            <a:rect l="l" t="t" r="r" b="b"/>
            <a:pathLst>
              <a:path w="3432352" h="2282769" extrusionOk="0">
                <a:moveTo>
                  <a:pt x="9345" y="1268568"/>
                </a:moveTo>
                <a:lnTo>
                  <a:pt x="1806194" y="2282769"/>
                </a:lnTo>
                <a:lnTo>
                  <a:pt x="1829906" y="2225905"/>
                </a:lnTo>
                <a:cubicBezTo>
                  <a:pt x="1858362" y="2168612"/>
                  <a:pt x="1890802" y="2112830"/>
                  <a:pt x="1927197" y="2058969"/>
                </a:cubicBezTo>
                <a:cubicBezTo>
                  <a:pt x="2316136" y="1498792"/>
                  <a:pt x="3067285" y="1268035"/>
                  <a:pt x="3432352" y="691947"/>
                </a:cubicBezTo>
                <a:lnTo>
                  <a:pt x="3403708" y="0"/>
                </a:lnTo>
                <a:lnTo>
                  <a:pt x="3240427" y="4141"/>
                </a:lnTo>
                <a:lnTo>
                  <a:pt x="0" y="875595"/>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 name="Google Shape;216;p8"/>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 name="Google Shape;217;p8"/>
          <p:cNvSpPr/>
          <p:nvPr/>
        </p:nvSpPr>
        <p:spPr>
          <a:xfrm rot="-9029169" flipH="1">
            <a:off x="-16975" y="-41777"/>
            <a:ext cx="2862122" cy="1035253"/>
          </a:xfrm>
          <a:custGeom>
            <a:avLst/>
            <a:gdLst/>
            <a:ahLst/>
            <a:cxnLst/>
            <a:rect l="l" t="t" r="r" b="b"/>
            <a:pathLst>
              <a:path w="3817201" h="1380712" extrusionOk="0">
                <a:moveTo>
                  <a:pt x="0" y="338849"/>
                </a:moveTo>
                <a:lnTo>
                  <a:pt x="1845858" y="1380712"/>
                </a:lnTo>
                <a:lnTo>
                  <a:pt x="1910666" y="1356013"/>
                </a:lnTo>
                <a:cubicBezTo>
                  <a:pt x="2039070" y="1311511"/>
                  <a:pt x="2172539" y="1273944"/>
                  <a:pt x="2310630" y="1243468"/>
                </a:cubicBezTo>
                <a:cubicBezTo>
                  <a:pt x="2602702" y="1181122"/>
                  <a:pt x="2888807" y="1098121"/>
                  <a:pt x="3166296" y="995273"/>
                </a:cubicBezTo>
                <a:cubicBezTo>
                  <a:pt x="3442565" y="890740"/>
                  <a:pt x="3706625" y="719540"/>
                  <a:pt x="3817201" y="469156"/>
                </a:cubicBezTo>
                <a:lnTo>
                  <a:pt x="3771508" y="0"/>
                </a:lnTo>
                <a:cubicBezTo>
                  <a:pt x="2975488" y="358676"/>
                  <a:pt x="2366094" y="328002"/>
                  <a:pt x="1312640" y="209698"/>
                </a:cubicBezTo>
                <a:cubicBezTo>
                  <a:pt x="588392" y="128361"/>
                  <a:pt x="190267" y="249249"/>
                  <a:pt x="12166" y="33274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 name="Google Shape;218;p8"/>
          <p:cNvSpPr/>
          <p:nvPr/>
        </p:nvSpPr>
        <p:spPr>
          <a:xfrm rot="-921333">
            <a:off x="1537544" y="3034860"/>
            <a:ext cx="2314747" cy="2291375"/>
          </a:xfrm>
          <a:custGeom>
            <a:avLst/>
            <a:gdLst/>
            <a:ahLst/>
            <a:cxnLst/>
            <a:rect l="l" t="t" r="r" b="b"/>
            <a:pathLst>
              <a:path w="3084094" h="3052953" extrusionOk="0">
                <a:moveTo>
                  <a:pt x="2753877" y="308883"/>
                </a:moveTo>
                <a:cubicBezTo>
                  <a:pt x="3050812" y="626679"/>
                  <a:pt x="3317731" y="1075355"/>
                  <a:pt x="2753878" y="1623063"/>
                </a:cubicBezTo>
                <a:cubicBezTo>
                  <a:pt x="2384915" y="1981301"/>
                  <a:pt x="2231646" y="2421375"/>
                  <a:pt x="2231646" y="2421375"/>
                </a:cubicBezTo>
                <a:cubicBezTo>
                  <a:pt x="2180583" y="2600511"/>
                  <a:pt x="2174430" y="2784049"/>
                  <a:pt x="2211131" y="2961990"/>
                </a:cubicBezTo>
                <a:lnTo>
                  <a:pt x="2235569" y="3052953"/>
                </a:lnTo>
                <a:lnTo>
                  <a:pt x="0" y="2436102"/>
                </a:lnTo>
                <a:lnTo>
                  <a:pt x="342805" y="152213"/>
                </a:lnTo>
                <a:lnTo>
                  <a:pt x="138727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 name="Google Shape;219;p8"/>
          <p:cNvSpPr/>
          <p:nvPr/>
        </p:nvSpPr>
        <p:spPr>
          <a:xfrm rot="543719">
            <a:off x="1975281" y="3325115"/>
            <a:ext cx="3465632" cy="1871361"/>
          </a:xfrm>
          <a:custGeom>
            <a:avLst/>
            <a:gdLst/>
            <a:ahLst/>
            <a:cxnLst/>
            <a:rect l="l" t="t" r="r" b="b"/>
            <a:pathLst>
              <a:path w="4620930" h="2495195" extrusionOk="0">
                <a:moveTo>
                  <a:pt x="0" y="201838"/>
                </a:moveTo>
                <a:lnTo>
                  <a:pt x="1519890" y="0"/>
                </a:lnTo>
                <a:lnTo>
                  <a:pt x="4620930" y="2066209"/>
                </a:lnTo>
                <a:lnTo>
                  <a:pt x="1949945" y="2495195"/>
                </a:lnTo>
                <a:lnTo>
                  <a:pt x="1811674" y="2347463"/>
                </a:lnTo>
                <a:cubicBezTo>
                  <a:pt x="1550207" y="2036784"/>
                  <a:pt x="1399541" y="1669206"/>
                  <a:pt x="1219945" y="1322758"/>
                </a:cubicBezTo>
                <a:cubicBezTo>
                  <a:pt x="980481" y="860826"/>
                  <a:pt x="625401"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 name="Google Shape;220;p8"/>
          <p:cNvSpPr/>
          <p:nvPr/>
        </p:nvSpPr>
        <p:spPr>
          <a:xfrm>
            <a:off x="2576525" y="4271808"/>
            <a:ext cx="5713067" cy="871692"/>
          </a:xfrm>
          <a:custGeom>
            <a:avLst/>
            <a:gdLst/>
            <a:ahLst/>
            <a:cxnLst/>
            <a:rect l="l" t="t" r="r" b="b"/>
            <a:pathLst>
              <a:path w="7617422" h="1162256" extrusionOk="0">
                <a:moveTo>
                  <a:pt x="0" y="0"/>
                </a:moveTo>
                <a:lnTo>
                  <a:pt x="2512820" y="63675"/>
                </a:lnTo>
                <a:lnTo>
                  <a:pt x="7472788" y="934744"/>
                </a:lnTo>
                <a:lnTo>
                  <a:pt x="7617422" y="1162256"/>
                </a:lnTo>
                <a:lnTo>
                  <a:pt x="3096934" y="1162256"/>
                </a:lnTo>
                <a:lnTo>
                  <a:pt x="2995049" y="1098230"/>
                </a:lnTo>
                <a:cubicBezTo>
                  <a:pt x="2705748" y="905614"/>
                  <a:pt x="2445095" y="697557"/>
                  <a:pt x="2105766" y="524362"/>
                </a:cubicBezTo>
                <a:cubicBezTo>
                  <a:pt x="1548813" y="245373"/>
                  <a:pt x="80775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 name="Google Shape;221;p8"/>
          <p:cNvSpPr/>
          <p:nvPr/>
        </p:nvSpPr>
        <p:spPr>
          <a:xfrm>
            <a:off x="2076536" y="3658406"/>
            <a:ext cx="6447610"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 name="Google Shape;222;p8"/>
          <p:cNvSpPr/>
          <p:nvPr/>
        </p:nvSpPr>
        <p:spPr>
          <a:xfrm rot="10124778" flipH="1">
            <a:off x="2481993" y="-57823"/>
            <a:ext cx="3069645" cy="2062629"/>
          </a:xfrm>
          <a:custGeom>
            <a:avLst/>
            <a:gdLst/>
            <a:ahLst/>
            <a:cxnLst/>
            <a:rect l="l" t="t" r="r" b="b"/>
            <a:pathLst>
              <a:path w="4096087" h="2752340" extrusionOk="0">
                <a:moveTo>
                  <a:pt x="1778871" y="2752340"/>
                </a:moveTo>
                <a:lnTo>
                  <a:pt x="4096087" y="2292398"/>
                </a:lnTo>
                <a:lnTo>
                  <a:pt x="1305735" y="0"/>
                </a:lnTo>
                <a:lnTo>
                  <a:pt x="0" y="213801"/>
                </a:lnTo>
                <a:cubicBezTo>
                  <a:pt x="537280" y="405343"/>
                  <a:pt x="842330" y="911849"/>
                  <a:pt x="1048053" y="1401159"/>
                </a:cubicBezTo>
                <a:cubicBezTo>
                  <a:pt x="1228058" y="1829305"/>
                  <a:pt x="1374235" y="2287916"/>
                  <a:pt x="1677208" y="264573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 name="Google Shape;223;p8"/>
          <p:cNvSpPr/>
          <p:nvPr/>
        </p:nvSpPr>
        <p:spPr>
          <a:xfrm rot="8890605" flipH="1">
            <a:off x="2755128" y="318254"/>
            <a:ext cx="3768746" cy="1255526"/>
          </a:xfrm>
          <a:custGeom>
            <a:avLst/>
            <a:gdLst/>
            <a:ahLst/>
            <a:cxnLst/>
            <a:rect l="l" t="t" r="r" b="b"/>
            <a:pathLst>
              <a:path w="5023095" h="1673402" extrusionOk="0">
                <a:moveTo>
                  <a:pt x="3560497" y="1673402"/>
                </a:moveTo>
                <a:lnTo>
                  <a:pt x="5023095" y="767540"/>
                </a:lnTo>
                <a:lnTo>
                  <a:pt x="1935170" y="63649"/>
                </a:lnTo>
                <a:lnTo>
                  <a:pt x="0" y="0"/>
                </a:lnTo>
                <a:cubicBezTo>
                  <a:pt x="622070" y="60819"/>
                  <a:pt x="1192771" y="245273"/>
                  <a:pt x="1621690" y="524148"/>
                </a:cubicBezTo>
                <a:cubicBezTo>
                  <a:pt x="2144339" y="870396"/>
                  <a:pt x="2424625" y="1356037"/>
                  <a:pt x="3123775" y="1578808"/>
                </a:cubicBezTo>
                <a:cubicBezTo>
                  <a:pt x="3231386" y="1612860"/>
                  <a:pt x="3344069" y="1639095"/>
                  <a:pt x="3460210" y="165986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 name="Google Shape;224;p8"/>
          <p:cNvSpPr/>
          <p:nvPr/>
        </p:nvSpPr>
        <p:spPr>
          <a:xfrm>
            <a:off x="530150" y="2996379"/>
            <a:ext cx="2072355" cy="2147121"/>
          </a:xfrm>
          <a:custGeom>
            <a:avLst/>
            <a:gdLst/>
            <a:ahLst/>
            <a:cxnLst/>
            <a:rect l="l" t="t" r="r" b="b"/>
            <a:pathLst>
              <a:path w="2763140" h="2862828" extrusionOk="0">
                <a:moveTo>
                  <a:pt x="2372178" y="0"/>
                </a:moveTo>
                <a:lnTo>
                  <a:pt x="2763140" y="328882"/>
                </a:lnTo>
                <a:cubicBezTo>
                  <a:pt x="2711883" y="1487122"/>
                  <a:pt x="2227638" y="1793399"/>
                  <a:pt x="2053487" y="2041409"/>
                </a:cubicBezTo>
                <a:cubicBezTo>
                  <a:pt x="1890321" y="2274022"/>
                  <a:pt x="1785606" y="2555881"/>
                  <a:pt x="1747970" y="2848514"/>
                </a:cubicBezTo>
                <a:lnTo>
                  <a:pt x="1746798" y="2862828"/>
                </a:lnTo>
                <a:lnTo>
                  <a:pt x="0" y="2862828"/>
                </a:lnTo>
                <a:lnTo>
                  <a:pt x="26087"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 name="Google Shape;225;p8"/>
          <p:cNvSpPr/>
          <p:nvPr/>
        </p:nvSpPr>
        <p:spPr>
          <a:xfrm>
            <a:off x="2" y="2872455"/>
            <a:ext cx="2330536" cy="2271046"/>
          </a:xfrm>
          <a:custGeom>
            <a:avLst/>
            <a:gdLst/>
            <a:ahLst/>
            <a:cxnLst/>
            <a:rect l="l" t="t" r="r" b="b"/>
            <a:pathLst>
              <a:path w="3107381" h="3028061" extrusionOk="0">
                <a:moveTo>
                  <a:pt x="3078729" y="0"/>
                </a:moveTo>
                <a:lnTo>
                  <a:pt x="3107381" y="692145"/>
                </a:lnTo>
                <a:cubicBezTo>
                  <a:pt x="2742209" y="1268399"/>
                  <a:pt x="1990845" y="1499222"/>
                  <a:pt x="1601795" y="2059559"/>
                </a:cubicBezTo>
                <a:cubicBezTo>
                  <a:pt x="1419765" y="2328942"/>
                  <a:pt x="1336654" y="2646367"/>
                  <a:pt x="1355977" y="2960511"/>
                </a:cubicBezTo>
                <a:lnTo>
                  <a:pt x="1364584" y="3028061"/>
                </a:lnTo>
                <a:lnTo>
                  <a:pt x="0" y="3028061"/>
                </a:lnTo>
                <a:lnTo>
                  <a:pt x="0" y="788186"/>
                </a:lnTo>
                <a:lnTo>
                  <a:pt x="2915401"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 name="Google Shape;226;p8"/>
          <p:cNvSpPr/>
          <p:nvPr/>
        </p:nvSpPr>
        <p:spPr>
          <a:xfrm>
            <a:off x="1" y="2736827"/>
            <a:ext cx="2340326" cy="1955419"/>
          </a:xfrm>
          <a:custGeom>
            <a:avLst/>
            <a:gdLst/>
            <a:ahLst/>
            <a:cxnLst/>
            <a:rect l="l" t="t" r="r" b="b"/>
            <a:pathLst>
              <a:path w="3120434" h="2607225" extrusionOk="0">
                <a:moveTo>
                  <a:pt x="3078730" y="0"/>
                </a:moveTo>
                <a:lnTo>
                  <a:pt x="3120434" y="477243"/>
                </a:lnTo>
                <a:cubicBezTo>
                  <a:pt x="3019511" y="731941"/>
                  <a:pt x="2778503" y="906092"/>
                  <a:pt x="2526351" y="1012427"/>
                </a:cubicBezTo>
                <a:cubicBezTo>
                  <a:pt x="2273087" y="1117047"/>
                  <a:pt x="2011957" y="1201479"/>
                  <a:pt x="1745383" y="1264900"/>
                </a:cubicBezTo>
                <a:cubicBezTo>
                  <a:pt x="989167" y="1450907"/>
                  <a:pt x="384814" y="1896591"/>
                  <a:pt x="19764" y="2567697"/>
                </a:cubicBezTo>
                <a:lnTo>
                  <a:pt x="0" y="2607225"/>
                </a:lnTo>
                <a:lnTo>
                  <a:pt x="0" y="222588"/>
                </a:lnTo>
                <a:lnTo>
                  <a:pt x="2800" y="221975"/>
                </a:lnTo>
                <a:cubicBezTo>
                  <a:pt x="201957" y="184255"/>
                  <a:pt x="473957" y="168182"/>
                  <a:pt x="834515" y="213312"/>
                </a:cubicBezTo>
                <a:cubicBezTo>
                  <a:pt x="1796005" y="333655"/>
                  <a:pt x="2352200" y="364858"/>
                  <a:pt x="307873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 name="Google Shape;227;p8"/>
          <p:cNvSpPr/>
          <p:nvPr/>
        </p:nvSpPr>
        <p:spPr>
          <a:xfrm rot="-3609977">
            <a:off x="4275099" y="5027"/>
            <a:ext cx="2870493" cy="1660592"/>
          </a:xfrm>
          <a:custGeom>
            <a:avLst/>
            <a:gdLst/>
            <a:ahLst/>
            <a:cxnLst/>
            <a:rect l="l" t="t" r="r" b="b"/>
            <a:pathLst>
              <a:path w="3827204" h="2214054" extrusionOk="0">
                <a:moveTo>
                  <a:pt x="2961973" y="701185"/>
                </a:moveTo>
                <a:lnTo>
                  <a:pt x="3827204" y="2214054"/>
                </a:lnTo>
                <a:lnTo>
                  <a:pt x="3811318" y="2207046"/>
                </a:lnTo>
                <a:cubicBezTo>
                  <a:pt x="3590714" y="2096858"/>
                  <a:pt x="3385551" y="1944187"/>
                  <a:pt x="3200735" y="1777736"/>
                </a:cubicBezTo>
                <a:cubicBezTo>
                  <a:pt x="2831102" y="1444828"/>
                  <a:pt x="2513788" y="1049306"/>
                  <a:pt x="2119452" y="746370"/>
                </a:cubicBezTo>
                <a:cubicBezTo>
                  <a:pt x="1521160" y="284476"/>
                  <a:pt x="734903" y="59150"/>
                  <a:pt x="0" y="241658"/>
                </a:cubicBezTo>
                <a:cubicBezTo>
                  <a:pt x="0" y="241658"/>
                  <a:pt x="832764" y="-439673"/>
                  <a:pt x="2530262" y="485718"/>
                </a:cubicBezTo>
                <a:cubicBezTo>
                  <a:pt x="2636356" y="543555"/>
                  <a:pt x="2736946" y="595490"/>
                  <a:pt x="2832575" y="64210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8" name="Google Shape;228;p8"/>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 name="Google Shape;229;p8"/>
          <p:cNvSpPr txBox="1">
            <a:spLocks noGrp="1"/>
          </p:cNvSpPr>
          <p:nvPr>
            <p:ph type="title"/>
          </p:nvPr>
        </p:nvSpPr>
        <p:spPr>
          <a:xfrm flipH="1">
            <a:off x="365294" y="1405144"/>
            <a:ext cx="7492050" cy="23706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5000"/>
              <a:buNone/>
              <a:defRPr sz="3750"/>
            </a:lvl1pPr>
            <a:lvl2pPr lvl="1" algn="ctr" rtl="0">
              <a:lnSpc>
                <a:spcPct val="100000"/>
              </a:lnSpc>
              <a:spcBef>
                <a:spcPts val="0"/>
              </a:spcBef>
              <a:spcAft>
                <a:spcPts val="0"/>
              </a:spcAft>
              <a:buSzPts val="5000"/>
              <a:buNone/>
              <a:defRPr sz="3750"/>
            </a:lvl2pPr>
            <a:lvl3pPr lvl="2" algn="ctr" rtl="0">
              <a:lnSpc>
                <a:spcPct val="100000"/>
              </a:lnSpc>
              <a:spcBef>
                <a:spcPts val="0"/>
              </a:spcBef>
              <a:spcAft>
                <a:spcPts val="0"/>
              </a:spcAft>
              <a:buSzPts val="5000"/>
              <a:buNone/>
              <a:defRPr sz="3750"/>
            </a:lvl3pPr>
            <a:lvl4pPr lvl="3" algn="ctr" rtl="0">
              <a:lnSpc>
                <a:spcPct val="100000"/>
              </a:lnSpc>
              <a:spcBef>
                <a:spcPts val="0"/>
              </a:spcBef>
              <a:spcAft>
                <a:spcPts val="0"/>
              </a:spcAft>
              <a:buSzPts val="5000"/>
              <a:buNone/>
              <a:defRPr sz="3750"/>
            </a:lvl4pPr>
            <a:lvl5pPr lvl="4" algn="ctr" rtl="0">
              <a:lnSpc>
                <a:spcPct val="100000"/>
              </a:lnSpc>
              <a:spcBef>
                <a:spcPts val="0"/>
              </a:spcBef>
              <a:spcAft>
                <a:spcPts val="0"/>
              </a:spcAft>
              <a:buSzPts val="5000"/>
              <a:buNone/>
              <a:defRPr sz="3750"/>
            </a:lvl5pPr>
            <a:lvl6pPr lvl="5" algn="ctr" rtl="0">
              <a:lnSpc>
                <a:spcPct val="100000"/>
              </a:lnSpc>
              <a:spcBef>
                <a:spcPts val="0"/>
              </a:spcBef>
              <a:spcAft>
                <a:spcPts val="0"/>
              </a:spcAft>
              <a:buSzPts val="5000"/>
              <a:buNone/>
              <a:defRPr sz="3750"/>
            </a:lvl6pPr>
            <a:lvl7pPr lvl="6" algn="ctr" rtl="0">
              <a:lnSpc>
                <a:spcPct val="100000"/>
              </a:lnSpc>
              <a:spcBef>
                <a:spcPts val="0"/>
              </a:spcBef>
              <a:spcAft>
                <a:spcPts val="0"/>
              </a:spcAft>
              <a:buSzPts val="5000"/>
              <a:buNone/>
              <a:defRPr sz="3750"/>
            </a:lvl7pPr>
            <a:lvl8pPr lvl="7" algn="ctr" rtl="0">
              <a:lnSpc>
                <a:spcPct val="100000"/>
              </a:lnSpc>
              <a:spcBef>
                <a:spcPts val="0"/>
              </a:spcBef>
              <a:spcAft>
                <a:spcPts val="0"/>
              </a:spcAft>
              <a:buSzPts val="5000"/>
              <a:buNone/>
              <a:defRPr sz="3750"/>
            </a:lvl8pPr>
            <a:lvl9pPr lvl="8" algn="ctr" rtl="0">
              <a:lnSpc>
                <a:spcPct val="100000"/>
              </a:lnSpc>
              <a:spcBef>
                <a:spcPts val="0"/>
              </a:spcBef>
              <a:spcAft>
                <a:spcPts val="0"/>
              </a:spcAft>
              <a:buSzPts val="5000"/>
              <a:buNone/>
              <a:defRPr sz="3750"/>
            </a:lvl9pPr>
          </a:lstStyle>
          <a:p>
            <a:endParaRPr/>
          </a:p>
        </p:txBody>
      </p:sp>
      <p:sp>
        <p:nvSpPr>
          <p:cNvPr id="230" name="Google Shape;230;p8"/>
          <p:cNvSpPr txBox="1">
            <a:spLocks noGrp="1"/>
          </p:cNvSpPr>
          <p:nvPr>
            <p:ph type="subTitle" idx="1"/>
          </p:nvPr>
        </p:nvSpPr>
        <p:spPr>
          <a:xfrm flipH="1">
            <a:off x="277013" y="3753806"/>
            <a:ext cx="7684200" cy="538425"/>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231" name="Google Shape;231;p8"/>
          <p:cNvSpPr/>
          <p:nvPr/>
        </p:nvSpPr>
        <p:spPr>
          <a:xfrm>
            <a:off x="7720214" y="1214474"/>
            <a:ext cx="1423787" cy="2278601"/>
          </a:xfrm>
          <a:custGeom>
            <a:avLst/>
            <a:gdLst/>
            <a:ahLst/>
            <a:cxnLst/>
            <a:rect l="l" t="t" r="r" b="b"/>
            <a:pathLst>
              <a:path w="1898383" h="3038135" extrusionOk="0">
                <a:moveTo>
                  <a:pt x="1898383" y="0"/>
                </a:moveTo>
                <a:lnTo>
                  <a:pt x="1898383" y="3038135"/>
                </a:lnTo>
                <a:lnTo>
                  <a:pt x="1685844" y="2992803"/>
                </a:lnTo>
                <a:cubicBezTo>
                  <a:pt x="1159424" y="2850191"/>
                  <a:pt x="678405" y="2535928"/>
                  <a:pt x="367943" y="2088834"/>
                </a:cubicBezTo>
                <a:cubicBezTo>
                  <a:pt x="-46007" y="1492709"/>
                  <a:pt x="-127423" y="666370"/>
                  <a:pt x="209476" y="2345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2" name="Google Shape;232;p8"/>
          <p:cNvSpPr/>
          <p:nvPr/>
        </p:nvSpPr>
        <p:spPr>
          <a:xfrm>
            <a:off x="8233962" y="1245590"/>
            <a:ext cx="910038" cy="1639889"/>
          </a:xfrm>
          <a:custGeom>
            <a:avLst/>
            <a:gdLst/>
            <a:ahLst/>
            <a:cxnLst/>
            <a:rect l="l" t="t" r="r" b="b"/>
            <a:pathLst>
              <a:path w="1213384" h="2186519" extrusionOk="0">
                <a:moveTo>
                  <a:pt x="1213384" y="0"/>
                </a:moveTo>
                <a:lnTo>
                  <a:pt x="1213384" y="2186519"/>
                </a:lnTo>
                <a:lnTo>
                  <a:pt x="1050451" y="2121712"/>
                </a:lnTo>
                <a:cubicBezTo>
                  <a:pt x="758890" y="1992889"/>
                  <a:pt x="495004" y="1808988"/>
                  <a:pt x="299845" y="1559042"/>
                </a:cubicBezTo>
                <a:cubicBezTo>
                  <a:pt x="-12410" y="1159132"/>
                  <a:pt x="-110984" y="571741"/>
                  <a:pt x="149801" y="13502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3" name="Google Shape;233;p8"/>
          <p:cNvSpPr/>
          <p:nvPr/>
        </p:nvSpPr>
        <p:spPr>
          <a:xfrm>
            <a:off x="8665601" y="1351086"/>
            <a:ext cx="478400" cy="822299"/>
          </a:xfrm>
          <a:custGeom>
            <a:avLst/>
            <a:gdLst/>
            <a:ahLst/>
            <a:cxnLst/>
            <a:rect l="l" t="t" r="r" b="b"/>
            <a:pathLst>
              <a:path w="637866" h="1096399" extrusionOk="0">
                <a:moveTo>
                  <a:pt x="637866" y="0"/>
                </a:moveTo>
                <a:lnTo>
                  <a:pt x="637866" y="1096399"/>
                </a:lnTo>
                <a:lnTo>
                  <a:pt x="558099" y="1046648"/>
                </a:lnTo>
                <a:cubicBezTo>
                  <a:pt x="335364" y="889994"/>
                  <a:pt x="157414" y="673020"/>
                  <a:pt x="48018" y="416700"/>
                </a:cubicBezTo>
                <a:cubicBezTo>
                  <a:pt x="-2204" y="296292"/>
                  <a:pt x="-31214" y="144374"/>
                  <a:pt x="54883" y="4673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4" name="Google Shape;234;p8"/>
          <p:cNvSpPr/>
          <p:nvPr/>
        </p:nvSpPr>
        <p:spPr>
          <a:xfrm>
            <a:off x="7380710" y="2"/>
            <a:ext cx="1763291" cy="1550876"/>
          </a:xfrm>
          <a:custGeom>
            <a:avLst/>
            <a:gdLst/>
            <a:ahLst/>
            <a:cxnLst/>
            <a:rect l="l" t="t" r="r" b="b"/>
            <a:pathLst>
              <a:path w="2351054" h="2067835" extrusionOk="0">
                <a:moveTo>
                  <a:pt x="129132" y="0"/>
                </a:moveTo>
                <a:lnTo>
                  <a:pt x="2351054" y="0"/>
                </a:lnTo>
                <a:lnTo>
                  <a:pt x="2351054" y="2043977"/>
                </a:lnTo>
                <a:lnTo>
                  <a:pt x="2251968" y="2056548"/>
                </a:lnTo>
                <a:cubicBezTo>
                  <a:pt x="1849381" y="2092859"/>
                  <a:pt x="1442025" y="2041453"/>
                  <a:pt x="1058497" y="1903907"/>
                </a:cubicBezTo>
                <a:cubicBezTo>
                  <a:pt x="846064" y="1829041"/>
                  <a:pt x="639870" y="1728908"/>
                  <a:pt x="468299" y="1582918"/>
                </a:cubicBezTo>
                <a:cubicBezTo>
                  <a:pt x="426219" y="1547149"/>
                  <a:pt x="386385" y="1508789"/>
                  <a:pt x="349076" y="1468061"/>
                </a:cubicBezTo>
                <a:cubicBezTo>
                  <a:pt x="-22778" y="1062210"/>
                  <a:pt x="-95054" y="487911"/>
                  <a:pt x="120339" y="1696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5" name="Google Shape;235;p8"/>
          <p:cNvSpPr/>
          <p:nvPr/>
        </p:nvSpPr>
        <p:spPr>
          <a:xfrm>
            <a:off x="8051834" y="1"/>
            <a:ext cx="1092166" cy="1087487"/>
          </a:xfrm>
          <a:custGeom>
            <a:avLst/>
            <a:gdLst/>
            <a:ahLst/>
            <a:cxnLst/>
            <a:rect l="l" t="t" r="r" b="b"/>
            <a:pathLst>
              <a:path w="1456221" h="1449983" extrusionOk="0">
                <a:moveTo>
                  <a:pt x="97378" y="0"/>
                </a:moveTo>
                <a:lnTo>
                  <a:pt x="1456221" y="0"/>
                </a:lnTo>
                <a:lnTo>
                  <a:pt x="1456221" y="1449983"/>
                </a:lnTo>
                <a:lnTo>
                  <a:pt x="1395992" y="1448335"/>
                </a:lnTo>
                <a:cubicBezTo>
                  <a:pt x="1260530" y="1440965"/>
                  <a:pt x="1125848" y="1425368"/>
                  <a:pt x="993584" y="1396045"/>
                </a:cubicBezTo>
                <a:cubicBezTo>
                  <a:pt x="729056" y="1337400"/>
                  <a:pt x="472014" y="1220731"/>
                  <a:pt x="281105" y="1027637"/>
                </a:cubicBezTo>
                <a:cubicBezTo>
                  <a:pt x="90195" y="834546"/>
                  <a:pt x="-26159" y="560347"/>
                  <a:pt x="5035" y="291139"/>
                </a:cubicBezTo>
                <a:cubicBezTo>
                  <a:pt x="11274" y="238265"/>
                  <a:pt x="23752" y="184747"/>
                  <a:pt x="41245" y="13182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6" name="Google Shape;236;p8"/>
          <p:cNvSpPr/>
          <p:nvPr/>
        </p:nvSpPr>
        <p:spPr>
          <a:xfrm>
            <a:off x="8773880" y="1"/>
            <a:ext cx="370121" cy="784185"/>
          </a:xfrm>
          <a:custGeom>
            <a:avLst/>
            <a:gdLst/>
            <a:ahLst/>
            <a:cxnLst/>
            <a:rect l="l" t="t" r="r" b="b"/>
            <a:pathLst>
              <a:path w="493495" h="1045580" extrusionOk="0">
                <a:moveTo>
                  <a:pt x="241960" y="0"/>
                </a:moveTo>
                <a:lnTo>
                  <a:pt x="493495" y="0"/>
                </a:lnTo>
                <a:lnTo>
                  <a:pt x="493495" y="1045580"/>
                </a:lnTo>
                <a:lnTo>
                  <a:pt x="452119" y="1028854"/>
                </a:lnTo>
                <a:cubicBezTo>
                  <a:pt x="278367" y="951181"/>
                  <a:pt x="122084" y="820786"/>
                  <a:pt x="46592" y="647346"/>
                </a:cubicBezTo>
                <a:cubicBezTo>
                  <a:pt x="-28897" y="473905"/>
                  <a:pt x="-15797" y="255544"/>
                  <a:pt x="108981" y="111739"/>
                </a:cubicBezTo>
                <a:cubicBezTo>
                  <a:pt x="136276" y="79921"/>
                  <a:pt x="172189" y="47128"/>
                  <a:pt x="215447" y="1654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7" name="Google Shape;237;p8"/>
          <p:cNvSpPr/>
          <p:nvPr/>
        </p:nvSpPr>
        <p:spPr>
          <a:xfrm>
            <a:off x="6945295" y="4472078"/>
            <a:ext cx="1082492" cy="671423"/>
          </a:xfrm>
          <a:custGeom>
            <a:avLst/>
            <a:gdLst/>
            <a:ahLst/>
            <a:cxnLst/>
            <a:rect l="l" t="t" r="r" b="b"/>
            <a:pathLst>
              <a:path w="1443322" h="895231" extrusionOk="0">
                <a:moveTo>
                  <a:pt x="1013356" y="1"/>
                </a:moveTo>
                <a:cubicBezTo>
                  <a:pt x="1143252" y="-188"/>
                  <a:pt x="1272540" y="25710"/>
                  <a:pt x="1390897" y="80402"/>
                </a:cubicBezTo>
                <a:lnTo>
                  <a:pt x="1443322" y="895231"/>
                </a:lnTo>
                <a:lnTo>
                  <a:pt x="0" y="895231"/>
                </a:lnTo>
                <a:lnTo>
                  <a:pt x="6057" y="857830"/>
                </a:lnTo>
                <a:cubicBezTo>
                  <a:pt x="61735" y="602399"/>
                  <a:pt x="200112" y="365033"/>
                  <a:pt x="406606" y="205792"/>
                </a:cubicBezTo>
                <a:cubicBezTo>
                  <a:pt x="578683" y="73090"/>
                  <a:pt x="796864" y="315"/>
                  <a:pt x="1013356"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8" name="Google Shape;238;p8"/>
          <p:cNvSpPr/>
          <p:nvPr/>
        </p:nvSpPr>
        <p:spPr>
          <a:xfrm>
            <a:off x="7221143" y="4712634"/>
            <a:ext cx="773228" cy="430867"/>
          </a:xfrm>
          <a:custGeom>
            <a:avLst/>
            <a:gdLst/>
            <a:ahLst/>
            <a:cxnLst/>
            <a:rect l="l" t="t" r="r" b="b"/>
            <a:pathLst>
              <a:path w="1030970" h="574489" extrusionOk="0">
                <a:moveTo>
                  <a:pt x="678971" y="213"/>
                </a:moveTo>
                <a:cubicBezTo>
                  <a:pt x="769179" y="-2211"/>
                  <a:pt x="858734" y="15940"/>
                  <a:pt x="939198" y="58742"/>
                </a:cubicBezTo>
                <a:lnTo>
                  <a:pt x="1030970" y="574489"/>
                </a:lnTo>
                <a:lnTo>
                  <a:pt x="0" y="574489"/>
                </a:lnTo>
                <a:lnTo>
                  <a:pt x="46443" y="453599"/>
                </a:lnTo>
                <a:cubicBezTo>
                  <a:pt x="98961" y="343986"/>
                  <a:pt x="169582" y="244472"/>
                  <a:pt x="261527" y="164903"/>
                </a:cubicBezTo>
                <a:cubicBezTo>
                  <a:pt x="376458" y="65441"/>
                  <a:pt x="528624" y="4252"/>
                  <a:pt x="678971"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9" name="Google Shape;239;p8"/>
          <p:cNvSpPr/>
          <p:nvPr/>
        </p:nvSpPr>
        <p:spPr>
          <a:xfrm>
            <a:off x="7560055" y="4913457"/>
            <a:ext cx="383099" cy="230043"/>
          </a:xfrm>
          <a:custGeom>
            <a:avLst/>
            <a:gdLst/>
            <a:ahLst/>
            <a:cxnLst/>
            <a:rect l="l" t="t" r="r" b="b"/>
            <a:pathLst>
              <a:path w="510799" h="306724" extrusionOk="0">
                <a:moveTo>
                  <a:pt x="388024" y="792"/>
                </a:moveTo>
                <a:cubicBezTo>
                  <a:pt x="419192" y="-2200"/>
                  <a:pt x="449415" y="2914"/>
                  <a:pt x="473858" y="22346"/>
                </a:cubicBezTo>
                <a:lnTo>
                  <a:pt x="510799" y="306724"/>
                </a:lnTo>
                <a:lnTo>
                  <a:pt x="0" y="306724"/>
                </a:lnTo>
                <a:lnTo>
                  <a:pt x="52530" y="223435"/>
                </a:lnTo>
                <a:cubicBezTo>
                  <a:pt x="117523" y="141906"/>
                  <a:pt x="200468" y="74691"/>
                  <a:pt x="296514" y="27869"/>
                </a:cubicBezTo>
                <a:cubicBezTo>
                  <a:pt x="324741" y="14880"/>
                  <a:pt x="356856" y="3784"/>
                  <a:pt x="388024" y="79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0" name="Google Shape;240;p8"/>
          <p:cNvSpPr/>
          <p:nvPr/>
        </p:nvSpPr>
        <p:spPr>
          <a:xfrm>
            <a:off x="8558719" y="2535238"/>
            <a:ext cx="585281" cy="1335322"/>
          </a:xfrm>
          <a:custGeom>
            <a:avLst/>
            <a:gdLst/>
            <a:ahLst/>
            <a:cxnLst/>
            <a:rect l="l" t="t" r="r" b="b"/>
            <a:pathLst>
              <a:path w="780375" h="1780429" extrusionOk="0">
                <a:moveTo>
                  <a:pt x="780375" y="0"/>
                </a:moveTo>
                <a:lnTo>
                  <a:pt x="780375" y="1780429"/>
                </a:lnTo>
                <a:lnTo>
                  <a:pt x="233610" y="1606178"/>
                </a:lnTo>
                <a:cubicBezTo>
                  <a:pt x="121292" y="1513129"/>
                  <a:pt x="44667" y="1384037"/>
                  <a:pt x="16788" y="1240852"/>
                </a:cubicBezTo>
                <a:cubicBezTo>
                  <a:pt x="-10438" y="1098219"/>
                  <a:pt x="-4485" y="951251"/>
                  <a:pt x="34174" y="811298"/>
                </a:cubicBezTo>
                <a:cubicBezTo>
                  <a:pt x="92470" y="578275"/>
                  <a:pt x="219823" y="368306"/>
                  <a:pt x="399498" y="208901"/>
                </a:cubicBezTo>
                <a:cubicBezTo>
                  <a:pt x="490094" y="129586"/>
                  <a:pt x="592957" y="67071"/>
                  <a:pt x="703252" y="23272"/>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8"/>
          <p:cNvSpPr/>
          <p:nvPr/>
        </p:nvSpPr>
        <p:spPr>
          <a:xfrm>
            <a:off x="8791280" y="2974359"/>
            <a:ext cx="352720" cy="882690"/>
          </a:xfrm>
          <a:custGeom>
            <a:avLst/>
            <a:gdLst/>
            <a:ahLst/>
            <a:cxnLst/>
            <a:rect l="l" t="t" r="r" b="b"/>
            <a:pathLst>
              <a:path w="470293" h="1176920" extrusionOk="0">
                <a:moveTo>
                  <a:pt x="470293" y="0"/>
                </a:moveTo>
                <a:lnTo>
                  <a:pt x="470293" y="1176920"/>
                </a:lnTo>
                <a:lnTo>
                  <a:pt x="46595" y="1023597"/>
                </a:lnTo>
                <a:cubicBezTo>
                  <a:pt x="18328" y="942595"/>
                  <a:pt x="2720" y="857707"/>
                  <a:pt x="327" y="771940"/>
                </a:cubicBezTo>
                <a:cubicBezTo>
                  <a:pt x="-7664" y="484189"/>
                  <a:pt x="131079" y="226435"/>
                  <a:pt x="348661" y="70462"/>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242;p8"/>
          <p:cNvSpPr/>
          <p:nvPr/>
        </p:nvSpPr>
        <p:spPr>
          <a:xfrm>
            <a:off x="8969115" y="3453557"/>
            <a:ext cx="174885" cy="423011"/>
          </a:xfrm>
          <a:custGeom>
            <a:avLst/>
            <a:gdLst/>
            <a:ahLst/>
            <a:cxnLst/>
            <a:rect l="l" t="t" r="r" b="b"/>
            <a:pathLst>
              <a:path w="233180" h="564015" extrusionOk="0">
                <a:moveTo>
                  <a:pt x="233180" y="0"/>
                </a:moveTo>
                <a:lnTo>
                  <a:pt x="233180" y="564015"/>
                </a:lnTo>
                <a:lnTo>
                  <a:pt x="21421" y="486211"/>
                </a:lnTo>
                <a:cubicBezTo>
                  <a:pt x="-37491" y="340164"/>
                  <a:pt x="31648" y="166703"/>
                  <a:pt x="149058" y="61566"/>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243;p8"/>
          <p:cNvSpPr/>
          <p:nvPr/>
        </p:nvSpPr>
        <p:spPr>
          <a:xfrm>
            <a:off x="7898654" y="3733842"/>
            <a:ext cx="1245347" cy="1409658"/>
          </a:xfrm>
          <a:custGeom>
            <a:avLst/>
            <a:gdLst/>
            <a:ahLst/>
            <a:cxnLst/>
            <a:rect l="l" t="t" r="r" b="b"/>
            <a:pathLst>
              <a:path w="1660462" h="1879544" extrusionOk="0">
                <a:moveTo>
                  <a:pt x="1201735" y="1028"/>
                </a:moveTo>
                <a:cubicBezTo>
                  <a:pt x="1332817" y="6884"/>
                  <a:pt x="1462782" y="37744"/>
                  <a:pt x="1583863" y="93259"/>
                </a:cubicBezTo>
                <a:lnTo>
                  <a:pt x="1660462" y="133058"/>
                </a:lnTo>
                <a:lnTo>
                  <a:pt x="1660462" y="1879544"/>
                </a:lnTo>
                <a:lnTo>
                  <a:pt x="26174" y="1879544"/>
                </a:lnTo>
                <a:lnTo>
                  <a:pt x="8292" y="1740113"/>
                </a:lnTo>
                <a:cubicBezTo>
                  <a:pt x="-19553" y="1428965"/>
                  <a:pt x="23364" y="1111173"/>
                  <a:pt x="127378" y="816161"/>
                </a:cubicBezTo>
                <a:cubicBezTo>
                  <a:pt x="185060" y="652317"/>
                  <a:pt x="262380" y="493177"/>
                  <a:pt x="375088" y="360833"/>
                </a:cubicBezTo>
                <a:cubicBezTo>
                  <a:pt x="402763" y="328309"/>
                  <a:pt x="432462" y="297525"/>
                  <a:pt x="463983" y="268703"/>
                </a:cubicBezTo>
                <a:cubicBezTo>
                  <a:pt x="672941" y="77613"/>
                  <a:pt x="939572" y="-10686"/>
                  <a:pt x="1201735" y="10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244;p8"/>
          <p:cNvSpPr/>
          <p:nvPr/>
        </p:nvSpPr>
        <p:spPr>
          <a:xfrm>
            <a:off x="8257079" y="4252296"/>
            <a:ext cx="886922" cy="891204"/>
          </a:xfrm>
          <a:custGeom>
            <a:avLst/>
            <a:gdLst/>
            <a:ahLst/>
            <a:cxnLst/>
            <a:rect l="l" t="t" r="r" b="b"/>
            <a:pathLst>
              <a:path w="1182562" h="1188272" extrusionOk="0">
                <a:moveTo>
                  <a:pt x="816222" y="67"/>
                </a:moveTo>
                <a:cubicBezTo>
                  <a:pt x="842191" y="-324"/>
                  <a:pt x="868229" y="970"/>
                  <a:pt x="894207" y="4064"/>
                </a:cubicBezTo>
                <a:cubicBezTo>
                  <a:pt x="975414" y="13679"/>
                  <a:pt x="1053041" y="40066"/>
                  <a:pt x="1125093" y="78137"/>
                </a:cubicBezTo>
                <a:lnTo>
                  <a:pt x="1182562" y="114307"/>
                </a:lnTo>
                <a:lnTo>
                  <a:pt x="1182562" y="1188272"/>
                </a:lnTo>
                <a:lnTo>
                  <a:pt x="0" y="1188272"/>
                </a:lnTo>
                <a:lnTo>
                  <a:pt x="712" y="1077643"/>
                </a:lnTo>
                <a:cubicBezTo>
                  <a:pt x="6413" y="973118"/>
                  <a:pt x="18533" y="869207"/>
                  <a:pt x="41237" y="767035"/>
                </a:cubicBezTo>
                <a:cubicBezTo>
                  <a:pt x="86648" y="562689"/>
                  <a:pt x="176854" y="364277"/>
                  <a:pt x="325766" y="217002"/>
                </a:cubicBezTo>
                <a:cubicBezTo>
                  <a:pt x="456064" y="88136"/>
                  <a:pt x="634441" y="2806"/>
                  <a:pt x="816222" y="6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5" name="Google Shape;245;p8"/>
          <p:cNvSpPr/>
          <p:nvPr/>
        </p:nvSpPr>
        <p:spPr>
          <a:xfrm>
            <a:off x="8477135" y="4810094"/>
            <a:ext cx="666865" cy="333407"/>
          </a:xfrm>
          <a:custGeom>
            <a:avLst/>
            <a:gdLst/>
            <a:ahLst/>
            <a:cxnLst/>
            <a:rect l="l" t="t" r="r" b="b"/>
            <a:pathLst>
              <a:path w="889153" h="444542" extrusionOk="0">
                <a:moveTo>
                  <a:pt x="541710" y="2075"/>
                </a:moveTo>
                <a:cubicBezTo>
                  <a:pt x="614479" y="9362"/>
                  <a:pt x="684384" y="35953"/>
                  <a:pt x="739918" y="83714"/>
                </a:cubicBezTo>
                <a:cubicBezTo>
                  <a:pt x="813403" y="146922"/>
                  <a:pt x="854325" y="236936"/>
                  <a:pt x="885123" y="330546"/>
                </a:cubicBezTo>
                <a:lnTo>
                  <a:pt x="889153" y="343947"/>
                </a:lnTo>
                <a:lnTo>
                  <a:pt x="889153" y="444542"/>
                </a:lnTo>
                <a:lnTo>
                  <a:pt x="0" y="444542"/>
                </a:lnTo>
                <a:lnTo>
                  <a:pt x="31974" y="348812"/>
                </a:lnTo>
                <a:cubicBezTo>
                  <a:pt x="91906" y="216264"/>
                  <a:pt x="192340" y="95169"/>
                  <a:pt x="326321" y="36261"/>
                </a:cubicBezTo>
                <a:cubicBezTo>
                  <a:pt x="393310" y="6806"/>
                  <a:pt x="468942" y="-5212"/>
                  <a:pt x="541710" y="207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6" name="Google Shape;246;p8"/>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247"/>
        <p:cNvGrpSpPr/>
        <p:nvPr/>
      </p:nvGrpSpPr>
      <p:grpSpPr>
        <a:xfrm>
          <a:off x="0" y="0"/>
          <a:ext cx="0" cy="0"/>
          <a:chOff x="0" y="0"/>
          <a:chExt cx="0" cy="0"/>
        </a:xfrm>
      </p:grpSpPr>
      <p:sp>
        <p:nvSpPr>
          <p:cNvPr id="248" name="Google Shape;248;p9"/>
          <p:cNvSpPr/>
          <p:nvPr/>
        </p:nvSpPr>
        <p:spPr>
          <a:xfrm flipH="1">
            <a:off x="1" y="3226085"/>
            <a:ext cx="2666286" cy="1917416"/>
          </a:xfrm>
          <a:custGeom>
            <a:avLst/>
            <a:gdLst/>
            <a:ahLst/>
            <a:cxnLst/>
            <a:rect l="l" t="t" r="r" b="b"/>
            <a:pathLst>
              <a:path w="3555048" h="2556555" extrusionOk="0">
                <a:moveTo>
                  <a:pt x="2762626" y="68"/>
                </a:moveTo>
                <a:cubicBezTo>
                  <a:pt x="2199142" y="4095"/>
                  <a:pt x="1644874" y="186672"/>
                  <a:pt x="1156397" y="531750"/>
                </a:cubicBezTo>
                <a:cubicBezTo>
                  <a:pt x="814819" y="760353"/>
                  <a:pt x="521320" y="1080241"/>
                  <a:pt x="298422" y="1466791"/>
                </a:cubicBezTo>
                <a:cubicBezTo>
                  <a:pt x="137119" y="1757953"/>
                  <a:pt x="29698" y="2099653"/>
                  <a:pt x="3750" y="2448371"/>
                </a:cubicBezTo>
                <a:lnTo>
                  <a:pt x="0" y="2556555"/>
                </a:lnTo>
                <a:lnTo>
                  <a:pt x="2543479" y="2556555"/>
                </a:lnTo>
                <a:lnTo>
                  <a:pt x="3555048" y="1805117"/>
                </a:lnTo>
                <a:lnTo>
                  <a:pt x="3555048" y="129122"/>
                </a:lnTo>
                <a:lnTo>
                  <a:pt x="3481103" y="102616"/>
                </a:lnTo>
                <a:cubicBezTo>
                  <a:pt x="3325595" y="55442"/>
                  <a:pt x="3166199" y="24059"/>
                  <a:pt x="3004518" y="9321"/>
                </a:cubicBezTo>
                <a:cubicBezTo>
                  <a:pt x="2923809" y="2562"/>
                  <a:pt x="2843123" y="-508"/>
                  <a:pt x="2762626"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 name="Google Shape;249;p9"/>
          <p:cNvSpPr/>
          <p:nvPr/>
        </p:nvSpPr>
        <p:spPr>
          <a:xfrm flipH="1">
            <a:off x="1" y="3867378"/>
            <a:ext cx="1615213" cy="1276122"/>
          </a:xfrm>
          <a:custGeom>
            <a:avLst/>
            <a:gdLst/>
            <a:ahLst/>
            <a:cxnLst/>
            <a:rect l="l" t="t" r="r" b="b"/>
            <a:pathLst>
              <a:path w="2153617" h="1701496" extrusionOk="0">
                <a:moveTo>
                  <a:pt x="2153617" y="0"/>
                </a:moveTo>
                <a:lnTo>
                  <a:pt x="2075462" y="3400"/>
                </a:lnTo>
                <a:cubicBezTo>
                  <a:pt x="1680310" y="35477"/>
                  <a:pt x="1295625" y="156126"/>
                  <a:pt x="950754" y="358436"/>
                </a:cubicBezTo>
                <a:cubicBezTo>
                  <a:pt x="669403" y="514797"/>
                  <a:pt x="427653" y="733596"/>
                  <a:pt x="244056" y="997990"/>
                </a:cubicBezTo>
                <a:cubicBezTo>
                  <a:pt x="111194" y="1197140"/>
                  <a:pt x="22713" y="1430857"/>
                  <a:pt x="1340" y="1669375"/>
                </a:cubicBezTo>
                <a:lnTo>
                  <a:pt x="0" y="1701496"/>
                </a:lnTo>
                <a:lnTo>
                  <a:pt x="2153617" y="1701496"/>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 name="Google Shape;250;p9"/>
          <p:cNvSpPr/>
          <p:nvPr/>
        </p:nvSpPr>
        <p:spPr>
          <a:xfrm flipH="1">
            <a:off x="2" y="4314629"/>
            <a:ext cx="1570750" cy="828871"/>
          </a:xfrm>
          <a:custGeom>
            <a:avLst/>
            <a:gdLst/>
            <a:ahLst/>
            <a:cxnLst/>
            <a:rect l="l" t="t" r="r" b="b"/>
            <a:pathLst>
              <a:path w="2094333" h="1105161" extrusionOk="0">
                <a:moveTo>
                  <a:pt x="1687280" y="2128"/>
                </a:moveTo>
                <a:cubicBezTo>
                  <a:pt x="1614637" y="5587"/>
                  <a:pt x="1541829" y="13279"/>
                  <a:pt x="1469201" y="25308"/>
                </a:cubicBezTo>
                <a:cubicBezTo>
                  <a:pt x="969998" y="112603"/>
                  <a:pt x="352012" y="584131"/>
                  <a:pt x="33528" y="1048546"/>
                </a:cubicBezTo>
                <a:lnTo>
                  <a:pt x="0" y="1105161"/>
                </a:lnTo>
                <a:lnTo>
                  <a:pt x="2094333" y="1105161"/>
                </a:lnTo>
                <a:lnTo>
                  <a:pt x="2094333" y="28283"/>
                </a:lnTo>
                <a:lnTo>
                  <a:pt x="1904369" y="4342"/>
                </a:lnTo>
                <a:cubicBezTo>
                  <a:pt x="1832401" y="-559"/>
                  <a:pt x="1759923" y="-1332"/>
                  <a:pt x="1687280" y="21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 name="Google Shape;251;p9"/>
          <p:cNvSpPr/>
          <p:nvPr/>
        </p:nvSpPr>
        <p:spPr>
          <a:xfrm flipH="1">
            <a:off x="2" y="4807655"/>
            <a:ext cx="1410296" cy="335845"/>
          </a:xfrm>
          <a:custGeom>
            <a:avLst/>
            <a:gdLst/>
            <a:ahLst/>
            <a:cxnLst/>
            <a:rect l="l" t="t" r="r" b="b"/>
            <a:pathLst>
              <a:path w="1880395" h="447793" extrusionOk="0">
                <a:moveTo>
                  <a:pt x="790245" y="1785"/>
                </a:moveTo>
                <a:cubicBezTo>
                  <a:pt x="514044" y="17343"/>
                  <a:pt x="205277" y="136709"/>
                  <a:pt x="3969" y="441177"/>
                </a:cubicBezTo>
                <a:lnTo>
                  <a:pt x="0" y="447793"/>
                </a:lnTo>
                <a:lnTo>
                  <a:pt x="1880395" y="447793"/>
                </a:lnTo>
                <a:lnTo>
                  <a:pt x="1880395" y="347656"/>
                </a:lnTo>
                <a:lnTo>
                  <a:pt x="1762431" y="281549"/>
                </a:lnTo>
                <a:cubicBezTo>
                  <a:pt x="1460165" y="124052"/>
                  <a:pt x="1142861" y="16269"/>
                  <a:pt x="924983" y="2280"/>
                </a:cubicBezTo>
                <a:cubicBezTo>
                  <a:pt x="881407" y="-518"/>
                  <a:pt x="836278" y="-809"/>
                  <a:pt x="790245" y="1785"/>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 name="Google Shape;252;p9"/>
          <p:cNvSpPr/>
          <p:nvPr/>
        </p:nvSpPr>
        <p:spPr>
          <a:xfrm rot="1770831" flipH="1">
            <a:off x="5692764" y="3751361"/>
            <a:ext cx="1738222" cy="1697090"/>
          </a:xfrm>
          <a:custGeom>
            <a:avLst/>
            <a:gdLst/>
            <a:ahLst/>
            <a:cxnLst/>
            <a:rect l="l" t="t" r="r" b="b"/>
            <a:pathLst>
              <a:path w="2318259" h="2263401" extrusionOk="0">
                <a:moveTo>
                  <a:pt x="2055621" y="308735"/>
                </a:moveTo>
                <a:lnTo>
                  <a:pt x="968691" y="0"/>
                </a:lnTo>
                <a:lnTo>
                  <a:pt x="137974" y="152141"/>
                </a:lnTo>
                <a:lnTo>
                  <a:pt x="0" y="1307338"/>
                </a:lnTo>
                <a:lnTo>
                  <a:pt x="1693847" y="2263401"/>
                </a:lnTo>
                <a:lnTo>
                  <a:pt x="1694310" y="2262158"/>
                </a:lnTo>
                <a:cubicBezTo>
                  <a:pt x="1755816" y="2101821"/>
                  <a:pt x="1872212" y="1846077"/>
                  <a:pt x="2055621" y="1622286"/>
                </a:cubicBezTo>
                <a:cubicBezTo>
                  <a:pt x="2504083" y="1074841"/>
                  <a:pt x="2291788" y="626379"/>
                  <a:pt x="2055621" y="308735"/>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 name="Google Shape;253;p9"/>
          <p:cNvSpPr/>
          <p:nvPr/>
        </p:nvSpPr>
        <p:spPr>
          <a:xfrm rot="1770831" flipH="1">
            <a:off x="6110508" y="4084156"/>
            <a:ext cx="2055368" cy="1433190"/>
          </a:xfrm>
          <a:custGeom>
            <a:avLst/>
            <a:gdLst/>
            <a:ahLst/>
            <a:cxnLst/>
            <a:rect l="l" t="t" r="r" b="b"/>
            <a:pathLst>
              <a:path w="2741236" h="1911440" extrusionOk="0">
                <a:moveTo>
                  <a:pt x="2350386" y="0"/>
                </a:moveTo>
                <a:lnTo>
                  <a:pt x="4968" y="196700"/>
                </a:lnTo>
                <a:lnTo>
                  <a:pt x="0" y="704418"/>
                </a:lnTo>
                <a:lnTo>
                  <a:pt x="2138470" y="1911440"/>
                </a:lnTo>
                <a:lnTo>
                  <a:pt x="2208881" y="1831550"/>
                </a:lnTo>
                <a:cubicBezTo>
                  <a:pt x="2420887" y="1586558"/>
                  <a:pt x="2702805" y="1197219"/>
                  <a:pt x="2741236" y="32878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 name="Google Shape;254;p9"/>
          <p:cNvSpPr/>
          <p:nvPr/>
        </p:nvSpPr>
        <p:spPr>
          <a:xfrm rot="1770831" flipH="1">
            <a:off x="6291117" y="3957339"/>
            <a:ext cx="2347853" cy="1369185"/>
          </a:xfrm>
          <a:custGeom>
            <a:avLst/>
            <a:gdLst/>
            <a:ahLst/>
            <a:cxnLst/>
            <a:rect l="l" t="t" r="r" b="b"/>
            <a:pathLst>
              <a:path w="3131322" h="1826077" extrusionOk="0">
                <a:moveTo>
                  <a:pt x="3102678" y="0"/>
                </a:moveTo>
                <a:lnTo>
                  <a:pt x="2939396" y="4140"/>
                </a:lnTo>
                <a:lnTo>
                  <a:pt x="0" y="794638"/>
                </a:lnTo>
                <a:lnTo>
                  <a:pt x="1827389" y="1826077"/>
                </a:lnTo>
                <a:lnTo>
                  <a:pt x="1974093" y="1690059"/>
                </a:lnTo>
                <a:cubicBezTo>
                  <a:pt x="2366550" y="1361830"/>
                  <a:pt x="2857521" y="1124014"/>
                  <a:pt x="3131322" y="69194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 name="Google Shape;255;p9"/>
          <p:cNvSpPr/>
          <p:nvPr/>
        </p:nvSpPr>
        <p:spPr>
          <a:xfrm rot="1770831" flipH="1">
            <a:off x="6650573" y="4192838"/>
            <a:ext cx="2551898" cy="1021066"/>
          </a:xfrm>
          <a:custGeom>
            <a:avLst/>
            <a:gdLst/>
            <a:ahLst/>
            <a:cxnLst/>
            <a:rect l="l" t="t" r="r" b="b"/>
            <a:pathLst>
              <a:path w="3403455" h="1361791" extrusionOk="0">
                <a:moveTo>
                  <a:pt x="3361762" y="0"/>
                </a:moveTo>
                <a:cubicBezTo>
                  <a:pt x="2635441" y="364753"/>
                  <a:pt x="2079405" y="333559"/>
                  <a:pt x="1118190" y="213251"/>
                </a:cubicBezTo>
                <a:cubicBezTo>
                  <a:pt x="637585" y="153095"/>
                  <a:pt x="314369" y="201713"/>
                  <a:pt x="111306" y="265369"/>
                </a:cubicBezTo>
                <a:lnTo>
                  <a:pt x="60508" y="284503"/>
                </a:lnTo>
                <a:lnTo>
                  <a:pt x="0" y="391705"/>
                </a:lnTo>
                <a:lnTo>
                  <a:pt x="1718691" y="1361791"/>
                </a:lnTo>
                <a:lnTo>
                  <a:pt x="2028798" y="1264537"/>
                </a:lnTo>
                <a:cubicBezTo>
                  <a:pt x="2295295" y="1201134"/>
                  <a:pt x="2556350" y="1116727"/>
                  <a:pt x="2809542" y="1012137"/>
                </a:cubicBezTo>
                <a:cubicBezTo>
                  <a:pt x="3061621" y="905832"/>
                  <a:pt x="3302560" y="731732"/>
                  <a:pt x="3403455" y="47710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 name="Google Shape;256;p9"/>
          <p:cNvSpPr/>
          <p:nvPr/>
        </p:nvSpPr>
        <p:spPr>
          <a:xfrm rot="-675222" flipH="1">
            <a:off x="4160096" y="3518696"/>
            <a:ext cx="2653115" cy="1691173"/>
          </a:xfrm>
          <a:custGeom>
            <a:avLst/>
            <a:gdLst/>
            <a:ahLst/>
            <a:cxnLst/>
            <a:rect l="l" t="t" r="r" b="b"/>
            <a:pathLst>
              <a:path w="3540275" h="2256675" extrusionOk="0">
                <a:moveTo>
                  <a:pt x="0" y="213801"/>
                </a:moveTo>
                <a:cubicBezTo>
                  <a:pt x="537280" y="405343"/>
                  <a:pt x="842329" y="911849"/>
                  <a:pt x="1048053" y="1401159"/>
                </a:cubicBezTo>
                <a:cubicBezTo>
                  <a:pt x="1150913" y="1645814"/>
                  <a:pt x="1242727" y="1900417"/>
                  <a:pt x="1359063" y="2140477"/>
                </a:cubicBezTo>
                <a:lnTo>
                  <a:pt x="1419749" y="2256675"/>
                </a:lnTo>
                <a:lnTo>
                  <a:pt x="3540275" y="1835774"/>
                </a:lnTo>
                <a:lnTo>
                  <a:pt x="1305735" y="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 name="Google Shape;257;p9"/>
          <p:cNvSpPr/>
          <p:nvPr/>
        </p:nvSpPr>
        <p:spPr>
          <a:xfrm rot="-1728272" flipH="1">
            <a:off x="3497890" y="3757574"/>
            <a:ext cx="3108302" cy="1249246"/>
          </a:xfrm>
          <a:custGeom>
            <a:avLst/>
            <a:gdLst/>
            <a:ahLst/>
            <a:cxnLst/>
            <a:rect l="l" t="t" r="r" b="b"/>
            <a:pathLst>
              <a:path w="4138587" h="1663324" extrusionOk="0">
                <a:moveTo>
                  <a:pt x="0" y="0"/>
                </a:moveTo>
                <a:cubicBezTo>
                  <a:pt x="476150" y="60817"/>
                  <a:pt x="912981" y="245264"/>
                  <a:pt x="1241288" y="524128"/>
                </a:cubicBezTo>
                <a:cubicBezTo>
                  <a:pt x="1641338" y="870363"/>
                  <a:pt x="1855877" y="1355986"/>
                  <a:pt x="2391026" y="1578748"/>
                </a:cubicBezTo>
                <a:cubicBezTo>
                  <a:pt x="2473395" y="1612799"/>
                  <a:pt x="2559646" y="1639033"/>
                  <a:pt x="2648543" y="1659797"/>
                </a:cubicBezTo>
                <a:lnTo>
                  <a:pt x="2668534" y="1663324"/>
                </a:lnTo>
                <a:lnTo>
                  <a:pt x="4138587" y="854993"/>
                </a:lnTo>
                <a:lnTo>
                  <a:pt x="1481234" y="6364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 name="Google Shape;258;p9"/>
          <p:cNvSpPr/>
          <p:nvPr/>
        </p:nvSpPr>
        <p:spPr>
          <a:xfrm rot="-1405459" flipH="1">
            <a:off x="1703755" y="3148763"/>
            <a:ext cx="6074492" cy="1594010"/>
          </a:xfrm>
          <a:custGeom>
            <a:avLst/>
            <a:gdLst/>
            <a:ahLst/>
            <a:cxnLst/>
            <a:rect l="l" t="t" r="r" b="b"/>
            <a:pathLst>
              <a:path w="8100082" h="2125545" extrusionOk="0">
                <a:moveTo>
                  <a:pt x="59259" y="212459"/>
                </a:moveTo>
                <a:cubicBezTo>
                  <a:pt x="19721" y="229146"/>
                  <a:pt x="0" y="239706"/>
                  <a:pt x="0" y="239706"/>
                </a:cubicBezTo>
                <a:cubicBezTo>
                  <a:pt x="1113870" y="58672"/>
                  <a:pt x="2305577" y="282177"/>
                  <a:pt x="3212391" y="740340"/>
                </a:cubicBezTo>
                <a:cubicBezTo>
                  <a:pt x="3810075" y="1040829"/>
                  <a:pt x="4291017" y="1433156"/>
                  <a:pt x="4851260" y="1763375"/>
                </a:cubicBezTo>
                <a:cubicBezTo>
                  <a:pt x="5061351" y="1887205"/>
                  <a:pt x="5288788" y="2003346"/>
                  <a:pt x="5530434" y="2099787"/>
                </a:cubicBezTo>
                <a:lnTo>
                  <a:pt x="5601364" y="2125545"/>
                </a:lnTo>
                <a:lnTo>
                  <a:pt x="8100082" y="1039645"/>
                </a:lnTo>
                <a:lnTo>
                  <a:pt x="7934842" y="1024528"/>
                </a:lnTo>
                <a:cubicBezTo>
                  <a:pt x="6702744" y="940694"/>
                  <a:pt x="6086286" y="1284969"/>
                  <a:pt x="3835043" y="481793"/>
                </a:cubicBezTo>
                <a:cubicBezTo>
                  <a:pt x="1583801" y="-321382"/>
                  <a:pt x="336027" y="95652"/>
                  <a:pt x="59259" y="21245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 name="Google Shape;259;p9"/>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 name="Google Shape;260;p9"/>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9"/>
          <p:cNvSpPr/>
          <p:nvPr/>
        </p:nvSpPr>
        <p:spPr>
          <a:xfrm rot="-9029169" flipH="1">
            <a:off x="567123" y="-182904"/>
            <a:ext cx="2317037" cy="1353222"/>
          </a:xfrm>
          <a:custGeom>
            <a:avLst/>
            <a:gdLst/>
            <a:ahLst/>
            <a:cxnLst/>
            <a:rect l="l" t="t" r="r" b="b"/>
            <a:pathLst>
              <a:path w="3090223" h="1804787" extrusionOk="0">
                <a:moveTo>
                  <a:pt x="0" y="783585"/>
                </a:moveTo>
                <a:lnTo>
                  <a:pt x="1809253" y="1804787"/>
                </a:lnTo>
                <a:lnTo>
                  <a:pt x="1932995" y="1690060"/>
                </a:lnTo>
                <a:cubicBezTo>
                  <a:pt x="2325452" y="1361831"/>
                  <a:pt x="2816423" y="1124013"/>
                  <a:pt x="3090223" y="691947"/>
                </a:cubicBezTo>
                <a:lnTo>
                  <a:pt x="3061579" y="0"/>
                </a:lnTo>
                <a:lnTo>
                  <a:pt x="2898298"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 name="Google Shape;262;p9"/>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3"/>
                  <a:pt x="3331074" y="731731"/>
                  <a:pt x="3431969" y="477106"/>
                </a:cubicBezTo>
                <a:lnTo>
                  <a:pt x="3390276" y="0"/>
                </a:lnTo>
                <a:cubicBezTo>
                  <a:pt x="2663955"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9"/>
          <p:cNvSpPr/>
          <p:nvPr/>
        </p:nvSpPr>
        <p:spPr>
          <a:xfrm rot="10124778" flipH="1">
            <a:off x="2370204" y="-66109"/>
            <a:ext cx="2630773" cy="1670525"/>
          </a:xfrm>
          <a:custGeom>
            <a:avLst/>
            <a:gdLst/>
            <a:ahLst/>
            <a:cxnLst/>
            <a:rect l="l" t="t" r="r" b="b"/>
            <a:pathLst>
              <a:path w="3510463" h="2229122" extrusionOk="0">
                <a:moveTo>
                  <a:pt x="1405359" y="2229122"/>
                </a:moveTo>
                <a:lnTo>
                  <a:pt x="3510463" y="1811282"/>
                </a:lnTo>
                <a:lnTo>
                  <a:pt x="1305734" y="0"/>
                </a:lnTo>
                <a:lnTo>
                  <a:pt x="0" y="213801"/>
                </a:lnTo>
                <a:cubicBezTo>
                  <a:pt x="537280" y="405343"/>
                  <a:pt x="842329" y="911849"/>
                  <a:pt x="1048052" y="1401159"/>
                </a:cubicBezTo>
                <a:cubicBezTo>
                  <a:pt x="1150912" y="1645814"/>
                  <a:pt x="1242726" y="1900417"/>
                  <a:pt x="1359063"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9"/>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9"/>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6" name="Google Shape;266;p9"/>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7" name="Google Shape;267;p9"/>
          <p:cNvSpPr txBox="1">
            <a:spLocks noGrp="1"/>
          </p:cNvSpPr>
          <p:nvPr>
            <p:ph type="subTitle" idx="1"/>
          </p:nvPr>
        </p:nvSpPr>
        <p:spPr>
          <a:xfrm>
            <a:off x="778188" y="1297481"/>
            <a:ext cx="76648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268" name="Google Shape;268;p9"/>
          <p:cNvSpPr txBox="1">
            <a:spLocks noGrp="1"/>
          </p:cNvSpPr>
          <p:nvPr>
            <p:ph type="subTitle" idx="2"/>
          </p:nvPr>
        </p:nvSpPr>
        <p:spPr>
          <a:xfrm>
            <a:off x="778188" y="2501151"/>
            <a:ext cx="76648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269" name="Google Shape;269;p9"/>
          <p:cNvSpPr txBox="1">
            <a:spLocks noGrp="1"/>
          </p:cNvSpPr>
          <p:nvPr>
            <p:ph type="subTitle" idx="3"/>
          </p:nvPr>
        </p:nvSpPr>
        <p:spPr>
          <a:xfrm>
            <a:off x="778188" y="3704822"/>
            <a:ext cx="76648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270" name="Google Shape;270;p9"/>
          <p:cNvSpPr txBox="1">
            <a:spLocks noGrp="1"/>
          </p:cNvSpPr>
          <p:nvPr>
            <p:ph type="title"/>
          </p:nvPr>
        </p:nvSpPr>
        <p:spPr>
          <a:xfrm>
            <a:off x="778181" y="470494"/>
            <a:ext cx="7665750"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71" name="Google Shape;271;p9"/>
          <p:cNvSpPr txBox="1">
            <a:spLocks noGrp="1"/>
          </p:cNvSpPr>
          <p:nvPr>
            <p:ph type="body" idx="4"/>
          </p:nvPr>
        </p:nvSpPr>
        <p:spPr>
          <a:xfrm>
            <a:off x="778181" y="1625944"/>
            <a:ext cx="7664850" cy="693900"/>
          </a:xfrm>
          <a:prstGeom prst="rect">
            <a:avLst/>
          </a:prstGeom>
          <a:noFill/>
          <a:ln>
            <a:noFill/>
          </a:ln>
        </p:spPr>
        <p:txBody>
          <a:bodyPr spcFirstLastPara="1" wrap="square" lIns="121900" tIns="121900" rIns="121900" bIns="121900" anchor="t" anchorCtr="0">
            <a:noAutofit/>
          </a:bodyPr>
          <a:lstStyle>
            <a:lvl1pPr marL="342900" lvl="0" indent="-238125" algn="l" rtl="0">
              <a:lnSpc>
                <a:spcPct val="115000"/>
              </a:lnSpc>
              <a:spcBef>
                <a:spcPts val="0"/>
              </a:spcBef>
              <a:spcAft>
                <a:spcPts val="0"/>
              </a:spcAft>
              <a:buSzPts val="1400"/>
              <a:buChar char="●"/>
              <a:defRPr sz="1050"/>
            </a:lvl1pPr>
            <a:lvl2pPr marL="685800" lvl="1" indent="-238125" algn="l" rtl="0">
              <a:lnSpc>
                <a:spcPct val="115000"/>
              </a:lnSpc>
              <a:spcBef>
                <a:spcPts val="1575"/>
              </a:spcBef>
              <a:spcAft>
                <a:spcPts val="0"/>
              </a:spcAft>
              <a:buSzPts val="1400"/>
              <a:buChar char="○"/>
              <a:defRPr sz="1050"/>
            </a:lvl2pPr>
            <a:lvl3pPr marL="1028700" lvl="2" indent="-238125" algn="l" rtl="0">
              <a:lnSpc>
                <a:spcPct val="115000"/>
              </a:lnSpc>
              <a:spcBef>
                <a:spcPts val="1575"/>
              </a:spcBef>
              <a:spcAft>
                <a:spcPts val="0"/>
              </a:spcAft>
              <a:buSzPts val="1400"/>
              <a:buChar char="■"/>
              <a:defRPr sz="1050"/>
            </a:lvl3pPr>
            <a:lvl4pPr marL="1371600" lvl="3" indent="-238125" algn="l" rtl="0">
              <a:lnSpc>
                <a:spcPct val="115000"/>
              </a:lnSpc>
              <a:spcBef>
                <a:spcPts val="1575"/>
              </a:spcBef>
              <a:spcAft>
                <a:spcPts val="0"/>
              </a:spcAft>
              <a:buSzPts val="1400"/>
              <a:buChar char="●"/>
              <a:defRPr sz="1050"/>
            </a:lvl4pPr>
            <a:lvl5pPr marL="1714500" lvl="4" indent="-238125" algn="l" rtl="0">
              <a:lnSpc>
                <a:spcPct val="115000"/>
              </a:lnSpc>
              <a:spcBef>
                <a:spcPts val="1575"/>
              </a:spcBef>
              <a:spcAft>
                <a:spcPts val="0"/>
              </a:spcAft>
              <a:buSzPts val="1400"/>
              <a:buChar char="○"/>
              <a:defRPr sz="1050"/>
            </a:lvl5pPr>
            <a:lvl6pPr marL="2057400" lvl="5" indent="-238125" algn="l" rtl="0">
              <a:lnSpc>
                <a:spcPct val="115000"/>
              </a:lnSpc>
              <a:spcBef>
                <a:spcPts val="1575"/>
              </a:spcBef>
              <a:spcAft>
                <a:spcPts val="0"/>
              </a:spcAft>
              <a:buSzPts val="1400"/>
              <a:buChar char="■"/>
              <a:defRPr sz="1050"/>
            </a:lvl6pPr>
            <a:lvl7pPr marL="2400300" lvl="6" indent="-238125" algn="l" rtl="0">
              <a:lnSpc>
                <a:spcPct val="115000"/>
              </a:lnSpc>
              <a:spcBef>
                <a:spcPts val="1575"/>
              </a:spcBef>
              <a:spcAft>
                <a:spcPts val="0"/>
              </a:spcAft>
              <a:buSzPts val="1400"/>
              <a:buChar char="●"/>
              <a:defRPr sz="1050"/>
            </a:lvl7pPr>
            <a:lvl8pPr marL="2743200" lvl="7" indent="-238125" algn="l" rtl="0">
              <a:lnSpc>
                <a:spcPct val="115000"/>
              </a:lnSpc>
              <a:spcBef>
                <a:spcPts val="1575"/>
              </a:spcBef>
              <a:spcAft>
                <a:spcPts val="0"/>
              </a:spcAft>
              <a:buSzPts val="1400"/>
              <a:buChar char="○"/>
              <a:defRPr sz="1050"/>
            </a:lvl8pPr>
            <a:lvl9pPr marL="3086100" lvl="8" indent="-238125" algn="l" rtl="0">
              <a:lnSpc>
                <a:spcPct val="115000"/>
              </a:lnSpc>
              <a:spcBef>
                <a:spcPts val="1575"/>
              </a:spcBef>
              <a:spcAft>
                <a:spcPts val="2100"/>
              </a:spcAft>
              <a:buSzPts val="1400"/>
              <a:buChar char="■"/>
              <a:defRPr sz="1050"/>
            </a:lvl9pPr>
          </a:lstStyle>
          <a:p>
            <a:endParaRPr/>
          </a:p>
        </p:txBody>
      </p:sp>
      <p:sp>
        <p:nvSpPr>
          <p:cNvPr id="272" name="Google Shape;272;p9"/>
          <p:cNvSpPr txBox="1">
            <a:spLocks noGrp="1"/>
          </p:cNvSpPr>
          <p:nvPr>
            <p:ph type="body" idx="5"/>
          </p:nvPr>
        </p:nvSpPr>
        <p:spPr>
          <a:xfrm>
            <a:off x="778181" y="2821041"/>
            <a:ext cx="7664850" cy="692550"/>
          </a:xfrm>
          <a:prstGeom prst="rect">
            <a:avLst/>
          </a:prstGeom>
          <a:noFill/>
          <a:ln>
            <a:noFill/>
          </a:ln>
        </p:spPr>
        <p:txBody>
          <a:bodyPr spcFirstLastPara="1" wrap="square" lIns="121900" tIns="121900" rIns="121900" bIns="121900" anchor="t" anchorCtr="0">
            <a:noAutofit/>
          </a:bodyPr>
          <a:lstStyle>
            <a:lvl1pPr marL="342900" lvl="0" indent="-238125" algn="l" rtl="0">
              <a:lnSpc>
                <a:spcPct val="115000"/>
              </a:lnSpc>
              <a:spcBef>
                <a:spcPts val="0"/>
              </a:spcBef>
              <a:spcAft>
                <a:spcPts val="0"/>
              </a:spcAft>
              <a:buSzPts val="1400"/>
              <a:buChar char="●"/>
              <a:defRPr sz="1050"/>
            </a:lvl1pPr>
            <a:lvl2pPr marL="685800" lvl="1" indent="-238125" algn="l" rtl="0">
              <a:lnSpc>
                <a:spcPct val="115000"/>
              </a:lnSpc>
              <a:spcBef>
                <a:spcPts val="1575"/>
              </a:spcBef>
              <a:spcAft>
                <a:spcPts val="0"/>
              </a:spcAft>
              <a:buSzPts val="1400"/>
              <a:buChar char="○"/>
              <a:defRPr sz="1050"/>
            </a:lvl2pPr>
            <a:lvl3pPr marL="1028700" lvl="2" indent="-238125" algn="l" rtl="0">
              <a:lnSpc>
                <a:spcPct val="115000"/>
              </a:lnSpc>
              <a:spcBef>
                <a:spcPts val="1575"/>
              </a:spcBef>
              <a:spcAft>
                <a:spcPts val="0"/>
              </a:spcAft>
              <a:buSzPts val="1400"/>
              <a:buChar char="■"/>
              <a:defRPr sz="1050"/>
            </a:lvl3pPr>
            <a:lvl4pPr marL="1371600" lvl="3" indent="-238125" algn="l" rtl="0">
              <a:lnSpc>
                <a:spcPct val="115000"/>
              </a:lnSpc>
              <a:spcBef>
                <a:spcPts val="1575"/>
              </a:spcBef>
              <a:spcAft>
                <a:spcPts val="0"/>
              </a:spcAft>
              <a:buSzPts val="1400"/>
              <a:buChar char="●"/>
              <a:defRPr sz="1050"/>
            </a:lvl4pPr>
            <a:lvl5pPr marL="1714500" lvl="4" indent="-238125" algn="l" rtl="0">
              <a:lnSpc>
                <a:spcPct val="115000"/>
              </a:lnSpc>
              <a:spcBef>
                <a:spcPts val="1575"/>
              </a:spcBef>
              <a:spcAft>
                <a:spcPts val="0"/>
              </a:spcAft>
              <a:buSzPts val="1400"/>
              <a:buChar char="○"/>
              <a:defRPr sz="1050"/>
            </a:lvl5pPr>
            <a:lvl6pPr marL="2057400" lvl="5" indent="-238125" algn="l" rtl="0">
              <a:lnSpc>
                <a:spcPct val="115000"/>
              </a:lnSpc>
              <a:spcBef>
                <a:spcPts val="1575"/>
              </a:spcBef>
              <a:spcAft>
                <a:spcPts val="0"/>
              </a:spcAft>
              <a:buSzPts val="1400"/>
              <a:buChar char="■"/>
              <a:defRPr sz="1050"/>
            </a:lvl6pPr>
            <a:lvl7pPr marL="2400300" lvl="6" indent="-238125" algn="l" rtl="0">
              <a:lnSpc>
                <a:spcPct val="115000"/>
              </a:lnSpc>
              <a:spcBef>
                <a:spcPts val="1575"/>
              </a:spcBef>
              <a:spcAft>
                <a:spcPts val="0"/>
              </a:spcAft>
              <a:buSzPts val="1400"/>
              <a:buChar char="●"/>
              <a:defRPr sz="1050"/>
            </a:lvl7pPr>
            <a:lvl8pPr marL="2743200" lvl="7" indent="-238125" algn="l" rtl="0">
              <a:lnSpc>
                <a:spcPct val="115000"/>
              </a:lnSpc>
              <a:spcBef>
                <a:spcPts val="1575"/>
              </a:spcBef>
              <a:spcAft>
                <a:spcPts val="0"/>
              </a:spcAft>
              <a:buSzPts val="1400"/>
              <a:buChar char="○"/>
              <a:defRPr sz="1050"/>
            </a:lvl8pPr>
            <a:lvl9pPr marL="3086100" lvl="8" indent="-238125" algn="l" rtl="0">
              <a:lnSpc>
                <a:spcPct val="115000"/>
              </a:lnSpc>
              <a:spcBef>
                <a:spcPts val="1575"/>
              </a:spcBef>
              <a:spcAft>
                <a:spcPts val="2100"/>
              </a:spcAft>
              <a:buSzPts val="1400"/>
              <a:buChar char="■"/>
              <a:defRPr sz="1050"/>
            </a:lvl9pPr>
          </a:lstStyle>
          <a:p>
            <a:endParaRPr/>
          </a:p>
        </p:txBody>
      </p:sp>
      <p:sp>
        <p:nvSpPr>
          <p:cNvPr id="273" name="Google Shape;273;p9"/>
          <p:cNvSpPr txBox="1">
            <a:spLocks noGrp="1"/>
          </p:cNvSpPr>
          <p:nvPr>
            <p:ph type="body" idx="6"/>
          </p:nvPr>
        </p:nvSpPr>
        <p:spPr>
          <a:xfrm>
            <a:off x="778181" y="4014788"/>
            <a:ext cx="7665750" cy="692550"/>
          </a:xfrm>
          <a:prstGeom prst="rect">
            <a:avLst/>
          </a:prstGeom>
          <a:noFill/>
          <a:ln>
            <a:noFill/>
          </a:ln>
        </p:spPr>
        <p:txBody>
          <a:bodyPr spcFirstLastPara="1" wrap="square" lIns="121900" tIns="121900" rIns="121900" bIns="121900" anchor="t" anchorCtr="0">
            <a:noAutofit/>
          </a:bodyPr>
          <a:lstStyle>
            <a:lvl1pPr marL="342900" lvl="0" indent="-238125" algn="l" rtl="0">
              <a:lnSpc>
                <a:spcPct val="115000"/>
              </a:lnSpc>
              <a:spcBef>
                <a:spcPts val="0"/>
              </a:spcBef>
              <a:spcAft>
                <a:spcPts val="0"/>
              </a:spcAft>
              <a:buSzPts val="1400"/>
              <a:buChar char="●"/>
              <a:defRPr sz="1050"/>
            </a:lvl1pPr>
            <a:lvl2pPr marL="685800" lvl="1" indent="-238125" algn="l" rtl="0">
              <a:lnSpc>
                <a:spcPct val="115000"/>
              </a:lnSpc>
              <a:spcBef>
                <a:spcPts val="1575"/>
              </a:spcBef>
              <a:spcAft>
                <a:spcPts val="0"/>
              </a:spcAft>
              <a:buSzPts val="1400"/>
              <a:buChar char="○"/>
              <a:defRPr sz="1050"/>
            </a:lvl2pPr>
            <a:lvl3pPr marL="1028700" lvl="2" indent="-238125" algn="l" rtl="0">
              <a:lnSpc>
                <a:spcPct val="115000"/>
              </a:lnSpc>
              <a:spcBef>
                <a:spcPts val="1575"/>
              </a:spcBef>
              <a:spcAft>
                <a:spcPts val="0"/>
              </a:spcAft>
              <a:buSzPts val="1400"/>
              <a:buChar char="■"/>
              <a:defRPr sz="1050"/>
            </a:lvl3pPr>
            <a:lvl4pPr marL="1371600" lvl="3" indent="-238125" algn="l" rtl="0">
              <a:lnSpc>
                <a:spcPct val="115000"/>
              </a:lnSpc>
              <a:spcBef>
                <a:spcPts val="1575"/>
              </a:spcBef>
              <a:spcAft>
                <a:spcPts val="0"/>
              </a:spcAft>
              <a:buSzPts val="1400"/>
              <a:buChar char="●"/>
              <a:defRPr sz="1050"/>
            </a:lvl4pPr>
            <a:lvl5pPr marL="1714500" lvl="4" indent="-238125" algn="l" rtl="0">
              <a:lnSpc>
                <a:spcPct val="115000"/>
              </a:lnSpc>
              <a:spcBef>
                <a:spcPts val="1575"/>
              </a:spcBef>
              <a:spcAft>
                <a:spcPts val="0"/>
              </a:spcAft>
              <a:buSzPts val="1400"/>
              <a:buChar char="○"/>
              <a:defRPr sz="1050"/>
            </a:lvl5pPr>
            <a:lvl6pPr marL="2057400" lvl="5" indent="-238125" algn="l" rtl="0">
              <a:lnSpc>
                <a:spcPct val="115000"/>
              </a:lnSpc>
              <a:spcBef>
                <a:spcPts val="1575"/>
              </a:spcBef>
              <a:spcAft>
                <a:spcPts val="0"/>
              </a:spcAft>
              <a:buSzPts val="1400"/>
              <a:buChar char="■"/>
              <a:defRPr sz="1050"/>
            </a:lvl6pPr>
            <a:lvl7pPr marL="2400300" lvl="6" indent="-238125" algn="l" rtl="0">
              <a:lnSpc>
                <a:spcPct val="115000"/>
              </a:lnSpc>
              <a:spcBef>
                <a:spcPts val="1575"/>
              </a:spcBef>
              <a:spcAft>
                <a:spcPts val="0"/>
              </a:spcAft>
              <a:buSzPts val="1400"/>
              <a:buChar char="●"/>
              <a:defRPr sz="1050"/>
            </a:lvl7pPr>
            <a:lvl8pPr marL="2743200" lvl="7" indent="-238125" algn="l" rtl="0">
              <a:lnSpc>
                <a:spcPct val="115000"/>
              </a:lnSpc>
              <a:spcBef>
                <a:spcPts val="1575"/>
              </a:spcBef>
              <a:spcAft>
                <a:spcPts val="0"/>
              </a:spcAft>
              <a:buSzPts val="1400"/>
              <a:buChar char="○"/>
              <a:defRPr sz="1050"/>
            </a:lvl8pPr>
            <a:lvl9pPr marL="3086100" lvl="8" indent="-238125" algn="l" rtl="0">
              <a:lnSpc>
                <a:spcPct val="115000"/>
              </a:lnSpc>
              <a:spcBef>
                <a:spcPts val="1575"/>
              </a:spcBef>
              <a:spcAft>
                <a:spcPts val="2100"/>
              </a:spcAft>
              <a:buSzPts val="1400"/>
              <a:buChar char="■"/>
              <a:defRPr sz="1050"/>
            </a:lvl9pPr>
          </a:lstStyle>
          <a:p>
            <a:endParaRPr/>
          </a:p>
        </p:txBody>
      </p:sp>
      <p:sp>
        <p:nvSpPr>
          <p:cNvPr id="274" name="Google Shape;274;p9"/>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275"/>
        <p:cNvGrpSpPr/>
        <p:nvPr/>
      </p:nvGrpSpPr>
      <p:grpSpPr>
        <a:xfrm>
          <a:off x="0" y="0"/>
          <a:ext cx="0" cy="0"/>
          <a:chOff x="0" y="0"/>
          <a:chExt cx="0" cy="0"/>
        </a:xfrm>
      </p:grpSpPr>
      <p:sp>
        <p:nvSpPr>
          <p:cNvPr id="276" name="Google Shape;276;p10"/>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7" name="Google Shape;277;p10"/>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8" name="Google Shape;278;p10"/>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9" name="Google Shape;279;p10"/>
          <p:cNvSpPr/>
          <p:nvPr/>
        </p:nvSpPr>
        <p:spPr>
          <a:xfrm rot="-9029169" flipH="1">
            <a:off x="567122" y="-182905"/>
            <a:ext cx="2317039" cy="1353223"/>
          </a:xfrm>
          <a:custGeom>
            <a:avLst/>
            <a:gdLst/>
            <a:ahLst/>
            <a:cxnLst/>
            <a:rect l="l" t="t" r="r" b="b"/>
            <a:pathLst>
              <a:path w="3090225" h="1804788" extrusionOk="0">
                <a:moveTo>
                  <a:pt x="0" y="783586"/>
                </a:moveTo>
                <a:lnTo>
                  <a:pt x="1809254" y="1804788"/>
                </a:lnTo>
                <a:lnTo>
                  <a:pt x="1932997" y="1690060"/>
                </a:lnTo>
                <a:cubicBezTo>
                  <a:pt x="2325454" y="1361831"/>
                  <a:pt x="2816425" y="1124013"/>
                  <a:pt x="3090225" y="691947"/>
                </a:cubicBezTo>
                <a:lnTo>
                  <a:pt x="3061581" y="0"/>
                </a:lnTo>
                <a:lnTo>
                  <a:pt x="2898300"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0" name="Google Shape;280;p10"/>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3"/>
                  <a:pt x="3331074" y="731731"/>
                  <a:pt x="3431969" y="477106"/>
                </a:cubicBezTo>
                <a:lnTo>
                  <a:pt x="3390276" y="0"/>
                </a:lnTo>
                <a:cubicBezTo>
                  <a:pt x="2663955"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1" name="Google Shape;281;p10"/>
          <p:cNvSpPr/>
          <p:nvPr/>
        </p:nvSpPr>
        <p:spPr>
          <a:xfrm rot="10124778" flipH="1">
            <a:off x="2370204" y="-66109"/>
            <a:ext cx="2630773" cy="1670525"/>
          </a:xfrm>
          <a:custGeom>
            <a:avLst/>
            <a:gdLst/>
            <a:ahLst/>
            <a:cxnLst/>
            <a:rect l="l" t="t" r="r" b="b"/>
            <a:pathLst>
              <a:path w="3510463" h="2229122" extrusionOk="0">
                <a:moveTo>
                  <a:pt x="1405359" y="2229122"/>
                </a:moveTo>
                <a:lnTo>
                  <a:pt x="3510463" y="1811282"/>
                </a:lnTo>
                <a:lnTo>
                  <a:pt x="1305734" y="0"/>
                </a:lnTo>
                <a:lnTo>
                  <a:pt x="0" y="213801"/>
                </a:lnTo>
                <a:cubicBezTo>
                  <a:pt x="537280" y="405343"/>
                  <a:pt x="842329" y="911849"/>
                  <a:pt x="1048052" y="1401159"/>
                </a:cubicBezTo>
                <a:cubicBezTo>
                  <a:pt x="1150912" y="1645814"/>
                  <a:pt x="1242726" y="1900417"/>
                  <a:pt x="1359063"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2" name="Google Shape;282;p10"/>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3" name="Google Shape;283;p10"/>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4" name="Google Shape;284;p10"/>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5" name="Google Shape;285;p10"/>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6" name="Google Shape;286;p10"/>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7" name="Google Shape;287;p10"/>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8" name="Google Shape;288;p10"/>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9" name="Google Shape;289;p10"/>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0" name="Google Shape;290;p10"/>
          <p:cNvSpPr/>
          <p:nvPr/>
        </p:nvSpPr>
        <p:spPr>
          <a:xfrm>
            <a:off x="200700" y="864713"/>
            <a:ext cx="8742600" cy="339997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 name="Google Shape;291;p10"/>
          <p:cNvSpPr/>
          <p:nvPr/>
        </p:nvSpPr>
        <p:spPr>
          <a:xfrm>
            <a:off x="6874589" y="3553717"/>
            <a:ext cx="2269412" cy="1589783"/>
          </a:xfrm>
          <a:custGeom>
            <a:avLst/>
            <a:gdLst/>
            <a:ahLst/>
            <a:cxnLst/>
            <a:rect l="l" t="t" r="r" b="b"/>
            <a:pathLst>
              <a:path w="3025882" h="2119711" extrusionOk="0">
                <a:moveTo>
                  <a:pt x="2549087" y="52"/>
                </a:moveTo>
                <a:cubicBezTo>
                  <a:pt x="2623300" y="-388"/>
                  <a:pt x="2697686" y="1962"/>
                  <a:pt x="2772093" y="7136"/>
                </a:cubicBezTo>
                <a:cubicBezTo>
                  <a:pt x="2846622" y="12778"/>
                  <a:pt x="2920624" y="21605"/>
                  <a:pt x="2993915" y="33536"/>
                </a:cubicBezTo>
                <a:lnTo>
                  <a:pt x="3025882" y="40152"/>
                </a:lnTo>
                <a:lnTo>
                  <a:pt x="3025882" y="1538467"/>
                </a:lnTo>
                <a:lnTo>
                  <a:pt x="2083614" y="2119711"/>
                </a:lnTo>
                <a:lnTo>
                  <a:pt x="6404" y="2119711"/>
                </a:lnTo>
                <a:lnTo>
                  <a:pt x="31" y="2008163"/>
                </a:lnTo>
                <a:cubicBezTo>
                  <a:pt x="-2095" y="1695694"/>
                  <a:pt x="103785" y="1382978"/>
                  <a:pt x="277279" y="1122924"/>
                </a:cubicBezTo>
                <a:cubicBezTo>
                  <a:pt x="482774" y="826995"/>
                  <a:pt x="753358" y="582100"/>
                  <a:pt x="1068267" y="407090"/>
                </a:cubicBezTo>
                <a:cubicBezTo>
                  <a:pt x="1518605" y="142910"/>
                  <a:pt x="2029598" y="3136"/>
                  <a:pt x="2549087" y="5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2" name="Google Shape;292;p10"/>
          <p:cNvSpPr/>
          <p:nvPr/>
        </p:nvSpPr>
        <p:spPr>
          <a:xfrm>
            <a:off x="6867402" y="4115876"/>
            <a:ext cx="2276599" cy="1027625"/>
          </a:xfrm>
          <a:custGeom>
            <a:avLst/>
            <a:gdLst/>
            <a:ahLst/>
            <a:cxnLst/>
            <a:rect l="l" t="t" r="r" b="b"/>
            <a:pathLst>
              <a:path w="3035465" h="1370166" extrusionOk="0">
                <a:moveTo>
                  <a:pt x="1968578" y="2381"/>
                </a:moveTo>
                <a:cubicBezTo>
                  <a:pt x="2293807" y="-13106"/>
                  <a:pt x="2616081" y="47202"/>
                  <a:pt x="2910724" y="175737"/>
                </a:cubicBezTo>
                <a:lnTo>
                  <a:pt x="3035465" y="238900"/>
                </a:lnTo>
                <a:lnTo>
                  <a:pt x="3035465" y="1370166"/>
                </a:lnTo>
                <a:lnTo>
                  <a:pt x="0" y="1370166"/>
                </a:lnTo>
                <a:lnTo>
                  <a:pt x="46495" y="1284713"/>
                </a:lnTo>
                <a:cubicBezTo>
                  <a:pt x="374559" y="731390"/>
                  <a:pt x="1125835" y="133012"/>
                  <a:pt x="1724488" y="28326"/>
                </a:cubicBezTo>
                <a:cubicBezTo>
                  <a:pt x="1805779" y="14862"/>
                  <a:pt x="1887271" y="6253"/>
                  <a:pt x="1968578" y="238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 name="Google Shape;293;p10"/>
          <p:cNvSpPr/>
          <p:nvPr/>
        </p:nvSpPr>
        <p:spPr>
          <a:xfrm>
            <a:off x="7051334" y="4667690"/>
            <a:ext cx="1910626" cy="475810"/>
          </a:xfrm>
          <a:custGeom>
            <a:avLst/>
            <a:gdLst/>
            <a:ahLst/>
            <a:cxnLst/>
            <a:rect l="l" t="t" r="r" b="b"/>
            <a:pathLst>
              <a:path w="2547501" h="634413" extrusionOk="0">
                <a:moveTo>
                  <a:pt x="958756" y="1998"/>
                </a:moveTo>
                <a:cubicBezTo>
                  <a:pt x="1010280" y="-905"/>
                  <a:pt x="1060792" y="-580"/>
                  <a:pt x="1109565" y="2552"/>
                </a:cubicBezTo>
                <a:cubicBezTo>
                  <a:pt x="1450975" y="24472"/>
                  <a:pt x="2010506" y="252155"/>
                  <a:pt x="2436601" y="550219"/>
                </a:cubicBezTo>
                <a:lnTo>
                  <a:pt x="2547501" y="634413"/>
                </a:lnTo>
                <a:lnTo>
                  <a:pt x="0" y="634413"/>
                </a:lnTo>
                <a:lnTo>
                  <a:pt x="24967" y="583362"/>
                </a:lnTo>
                <a:cubicBezTo>
                  <a:pt x="246166" y="176088"/>
                  <a:pt x="623850" y="20862"/>
                  <a:pt x="958756" y="199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94" name="Google Shape;294;p10"/>
          <p:cNvGrpSpPr/>
          <p:nvPr/>
        </p:nvGrpSpPr>
        <p:grpSpPr>
          <a:xfrm>
            <a:off x="8094182" y="332649"/>
            <a:ext cx="974579" cy="968391"/>
            <a:chOff x="6163712" y="4654839"/>
            <a:chExt cx="938901" cy="932940"/>
          </a:xfrm>
        </p:grpSpPr>
        <p:sp>
          <p:nvSpPr>
            <p:cNvPr id="295" name="Google Shape;295;p10"/>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 name="Google Shape;296;p10"/>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 name="Google Shape;297;p10"/>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 name="Google Shape;298;p10"/>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 name="Google Shape;299;p10"/>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 name="Google Shape;300;p10"/>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 name="Google Shape;301;p10"/>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 name="Google Shape;302;p10"/>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 name="Google Shape;303;p10"/>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 name="Google Shape;304;p10"/>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05" name="Google Shape;305;p10"/>
          <p:cNvSpPr txBox="1">
            <a:spLocks noGrp="1"/>
          </p:cNvSpPr>
          <p:nvPr>
            <p:ph type="title"/>
          </p:nvPr>
        </p:nvSpPr>
        <p:spPr>
          <a:xfrm>
            <a:off x="411150" y="1379756"/>
            <a:ext cx="8321625" cy="23706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8000"/>
              <a:buNone/>
              <a:defRPr sz="6000"/>
            </a:lvl1pPr>
            <a:lvl2pPr lvl="1" algn="ctr" rtl="0">
              <a:lnSpc>
                <a:spcPct val="100000"/>
              </a:lnSpc>
              <a:spcBef>
                <a:spcPts val="0"/>
              </a:spcBef>
              <a:spcAft>
                <a:spcPts val="0"/>
              </a:spcAft>
              <a:buSzPts val="8000"/>
              <a:buNone/>
              <a:defRPr sz="6000"/>
            </a:lvl2pPr>
            <a:lvl3pPr lvl="2" algn="ctr" rtl="0">
              <a:lnSpc>
                <a:spcPct val="100000"/>
              </a:lnSpc>
              <a:spcBef>
                <a:spcPts val="0"/>
              </a:spcBef>
              <a:spcAft>
                <a:spcPts val="0"/>
              </a:spcAft>
              <a:buSzPts val="8000"/>
              <a:buNone/>
              <a:defRPr sz="6000"/>
            </a:lvl3pPr>
            <a:lvl4pPr lvl="3" algn="ctr" rtl="0">
              <a:lnSpc>
                <a:spcPct val="100000"/>
              </a:lnSpc>
              <a:spcBef>
                <a:spcPts val="0"/>
              </a:spcBef>
              <a:spcAft>
                <a:spcPts val="0"/>
              </a:spcAft>
              <a:buSzPts val="8000"/>
              <a:buNone/>
              <a:defRPr sz="6000"/>
            </a:lvl4pPr>
            <a:lvl5pPr lvl="4" algn="ctr" rtl="0">
              <a:lnSpc>
                <a:spcPct val="100000"/>
              </a:lnSpc>
              <a:spcBef>
                <a:spcPts val="0"/>
              </a:spcBef>
              <a:spcAft>
                <a:spcPts val="0"/>
              </a:spcAft>
              <a:buSzPts val="8000"/>
              <a:buNone/>
              <a:defRPr sz="6000"/>
            </a:lvl5pPr>
            <a:lvl6pPr lvl="5" algn="ctr" rtl="0">
              <a:lnSpc>
                <a:spcPct val="100000"/>
              </a:lnSpc>
              <a:spcBef>
                <a:spcPts val="0"/>
              </a:spcBef>
              <a:spcAft>
                <a:spcPts val="0"/>
              </a:spcAft>
              <a:buSzPts val="8000"/>
              <a:buNone/>
              <a:defRPr sz="6000"/>
            </a:lvl6pPr>
            <a:lvl7pPr lvl="6" algn="ctr" rtl="0">
              <a:lnSpc>
                <a:spcPct val="100000"/>
              </a:lnSpc>
              <a:spcBef>
                <a:spcPts val="0"/>
              </a:spcBef>
              <a:spcAft>
                <a:spcPts val="0"/>
              </a:spcAft>
              <a:buSzPts val="8000"/>
              <a:buNone/>
              <a:defRPr sz="6000"/>
            </a:lvl7pPr>
            <a:lvl8pPr lvl="7" algn="ctr" rtl="0">
              <a:lnSpc>
                <a:spcPct val="100000"/>
              </a:lnSpc>
              <a:spcBef>
                <a:spcPts val="0"/>
              </a:spcBef>
              <a:spcAft>
                <a:spcPts val="0"/>
              </a:spcAft>
              <a:buSzPts val="8000"/>
              <a:buNone/>
              <a:defRPr sz="6000"/>
            </a:lvl8pPr>
            <a:lvl9pPr lvl="8" algn="ctr" rtl="0">
              <a:lnSpc>
                <a:spcPct val="100000"/>
              </a:lnSpc>
              <a:spcBef>
                <a:spcPts val="0"/>
              </a:spcBef>
              <a:spcAft>
                <a:spcPts val="0"/>
              </a:spcAft>
              <a:buSzPts val="8000"/>
              <a:buNone/>
              <a:defRPr sz="6000"/>
            </a:lvl9pPr>
          </a:lstStyle>
          <a:p>
            <a:endParaRPr/>
          </a:p>
        </p:txBody>
      </p:sp>
      <p:sp>
        <p:nvSpPr>
          <p:cNvPr id="306" name="Google Shape;306;p10"/>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307"/>
        <p:cNvGrpSpPr/>
        <p:nvPr/>
      </p:nvGrpSpPr>
      <p:grpSpPr>
        <a:xfrm>
          <a:off x="0" y="0"/>
          <a:ext cx="0" cy="0"/>
          <a:chOff x="0" y="0"/>
          <a:chExt cx="0" cy="0"/>
        </a:xfrm>
      </p:grpSpPr>
      <p:sp>
        <p:nvSpPr>
          <p:cNvPr id="308" name="Google Shape;308;p11"/>
          <p:cNvSpPr/>
          <p:nvPr/>
        </p:nvSpPr>
        <p:spPr>
          <a:xfrm>
            <a:off x="8233962" y="1245590"/>
            <a:ext cx="910038" cy="1639889"/>
          </a:xfrm>
          <a:custGeom>
            <a:avLst/>
            <a:gdLst/>
            <a:ahLst/>
            <a:cxnLst/>
            <a:rect l="l" t="t" r="r" b="b"/>
            <a:pathLst>
              <a:path w="1213384" h="2186519" extrusionOk="0">
                <a:moveTo>
                  <a:pt x="1213384" y="0"/>
                </a:moveTo>
                <a:lnTo>
                  <a:pt x="1213384" y="2186519"/>
                </a:lnTo>
                <a:lnTo>
                  <a:pt x="1050451" y="2121712"/>
                </a:lnTo>
                <a:cubicBezTo>
                  <a:pt x="758890" y="1992889"/>
                  <a:pt x="495004" y="1808988"/>
                  <a:pt x="299845" y="1559042"/>
                </a:cubicBezTo>
                <a:cubicBezTo>
                  <a:pt x="-12410" y="1159132"/>
                  <a:pt x="-110984" y="571741"/>
                  <a:pt x="149801" y="13502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 name="Google Shape;309;p11"/>
          <p:cNvSpPr/>
          <p:nvPr/>
        </p:nvSpPr>
        <p:spPr>
          <a:xfrm>
            <a:off x="8665601" y="1351086"/>
            <a:ext cx="478400" cy="822299"/>
          </a:xfrm>
          <a:custGeom>
            <a:avLst/>
            <a:gdLst/>
            <a:ahLst/>
            <a:cxnLst/>
            <a:rect l="l" t="t" r="r" b="b"/>
            <a:pathLst>
              <a:path w="637866" h="1096399" extrusionOk="0">
                <a:moveTo>
                  <a:pt x="637866" y="0"/>
                </a:moveTo>
                <a:lnTo>
                  <a:pt x="637866" y="1096399"/>
                </a:lnTo>
                <a:lnTo>
                  <a:pt x="558099" y="1046648"/>
                </a:lnTo>
                <a:cubicBezTo>
                  <a:pt x="335364" y="889994"/>
                  <a:pt x="157414" y="673020"/>
                  <a:pt x="48018" y="416700"/>
                </a:cubicBezTo>
                <a:cubicBezTo>
                  <a:pt x="-2204" y="296292"/>
                  <a:pt x="-31214" y="144374"/>
                  <a:pt x="54883" y="4673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 name="Google Shape;310;p11"/>
          <p:cNvSpPr/>
          <p:nvPr/>
        </p:nvSpPr>
        <p:spPr>
          <a:xfrm>
            <a:off x="7380710" y="2"/>
            <a:ext cx="1763291" cy="1550876"/>
          </a:xfrm>
          <a:custGeom>
            <a:avLst/>
            <a:gdLst/>
            <a:ahLst/>
            <a:cxnLst/>
            <a:rect l="l" t="t" r="r" b="b"/>
            <a:pathLst>
              <a:path w="2351054" h="2067835" extrusionOk="0">
                <a:moveTo>
                  <a:pt x="129132" y="0"/>
                </a:moveTo>
                <a:lnTo>
                  <a:pt x="2351054" y="0"/>
                </a:lnTo>
                <a:lnTo>
                  <a:pt x="2351054" y="2043977"/>
                </a:lnTo>
                <a:lnTo>
                  <a:pt x="2251968" y="2056548"/>
                </a:lnTo>
                <a:cubicBezTo>
                  <a:pt x="1849381" y="2092859"/>
                  <a:pt x="1442025" y="2041453"/>
                  <a:pt x="1058497" y="1903907"/>
                </a:cubicBezTo>
                <a:cubicBezTo>
                  <a:pt x="846064" y="1829041"/>
                  <a:pt x="639870" y="1728908"/>
                  <a:pt x="468299" y="1582918"/>
                </a:cubicBezTo>
                <a:cubicBezTo>
                  <a:pt x="426219" y="1547149"/>
                  <a:pt x="386385" y="1508789"/>
                  <a:pt x="349076" y="1468061"/>
                </a:cubicBezTo>
                <a:cubicBezTo>
                  <a:pt x="-22778" y="1062210"/>
                  <a:pt x="-95054" y="487911"/>
                  <a:pt x="120339" y="1696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 name="Google Shape;311;p11"/>
          <p:cNvSpPr/>
          <p:nvPr/>
        </p:nvSpPr>
        <p:spPr>
          <a:xfrm>
            <a:off x="8051834" y="1"/>
            <a:ext cx="1092166" cy="1087487"/>
          </a:xfrm>
          <a:custGeom>
            <a:avLst/>
            <a:gdLst/>
            <a:ahLst/>
            <a:cxnLst/>
            <a:rect l="l" t="t" r="r" b="b"/>
            <a:pathLst>
              <a:path w="1456221" h="1449983" extrusionOk="0">
                <a:moveTo>
                  <a:pt x="97378" y="0"/>
                </a:moveTo>
                <a:lnTo>
                  <a:pt x="1456221" y="0"/>
                </a:lnTo>
                <a:lnTo>
                  <a:pt x="1456221" y="1449983"/>
                </a:lnTo>
                <a:lnTo>
                  <a:pt x="1395992" y="1448335"/>
                </a:lnTo>
                <a:cubicBezTo>
                  <a:pt x="1260530" y="1440965"/>
                  <a:pt x="1125848" y="1425368"/>
                  <a:pt x="993584" y="1396045"/>
                </a:cubicBezTo>
                <a:cubicBezTo>
                  <a:pt x="729056" y="1337400"/>
                  <a:pt x="472014" y="1220731"/>
                  <a:pt x="281105" y="1027637"/>
                </a:cubicBezTo>
                <a:cubicBezTo>
                  <a:pt x="90195" y="834546"/>
                  <a:pt x="-26159" y="560347"/>
                  <a:pt x="5035" y="291139"/>
                </a:cubicBezTo>
                <a:cubicBezTo>
                  <a:pt x="11274" y="238265"/>
                  <a:pt x="23752" y="184747"/>
                  <a:pt x="41245" y="13182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 name="Google Shape;312;p11"/>
          <p:cNvSpPr/>
          <p:nvPr/>
        </p:nvSpPr>
        <p:spPr>
          <a:xfrm>
            <a:off x="8773880" y="1"/>
            <a:ext cx="370121" cy="784185"/>
          </a:xfrm>
          <a:custGeom>
            <a:avLst/>
            <a:gdLst/>
            <a:ahLst/>
            <a:cxnLst/>
            <a:rect l="l" t="t" r="r" b="b"/>
            <a:pathLst>
              <a:path w="493495" h="1045580" extrusionOk="0">
                <a:moveTo>
                  <a:pt x="241960" y="0"/>
                </a:moveTo>
                <a:lnTo>
                  <a:pt x="493495" y="0"/>
                </a:lnTo>
                <a:lnTo>
                  <a:pt x="493495" y="1045580"/>
                </a:lnTo>
                <a:lnTo>
                  <a:pt x="452119" y="1028854"/>
                </a:lnTo>
                <a:cubicBezTo>
                  <a:pt x="278367" y="951181"/>
                  <a:pt x="122084" y="820786"/>
                  <a:pt x="46592" y="647346"/>
                </a:cubicBezTo>
                <a:cubicBezTo>
                  <a:pt x="-28897" y="473905"/>
                  <a:pt x="-15797" y="255544"/>
                  <a:pt x="108981" y="111739"/>
                </a:cubicBezTo>
                <a:cubicBezTo>
                  <a:pt x="136276" y="79921"/>
                  <a:pt x="172189" y="47128"/>
                  <a:pt x="215447" y="1654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 name="Google Shape;313;p11"/>
          <p:cNvSpPr/>
          <p:nvPr/>
        </p:nvSpPr>
        <p:spPr>
          <a:xfrm rot="206533">
            <a:off x="-51829" y="3031026"/>
            <a:ext cx="2583225" cy="2183655"/>
          </a:xfrm>
          <a:custGeom>
            <a:avLst/>
            <a:gdLst/>
            <a:ahLst/>
            <a:cxnLst/>
            <a:rect l="l" t="t" r="r" b="b"/>
            <a:pathLst>
              <a:path w="3446703" h="2913571" extrusionOk="0">
                <a:moveTo>
                  <a:pt x="3405019" y="0"/>
                </a:moveTo>
                <a:lnTo>
                  <a:pt x="3446703" y="527773"/>
                </a:lnTo>
                <a:cubicBezTo>
                  <a:pt x="3345829" y="809439"/>
                  <a:pt x="3104941" y="1002029"/>
                  <a:pt x="2852915" y="1119623"/>
                </a:cubicBezTo>
                <a:cubicBezTo>
                  <a:pt x="2599776" y="1235320"/>
                  <a:pt x="2338776" y="1328691"/>
                  <a:pt x="2072333" y="1398827"/>
                </a:cubicBezTo>
                <a:cubicBezTo>
                  <a:pt x="1316492" y="1604529"/>
                  <a:pt x="712439" y="2097402"/>
                  <a:pt x="347570" y="2839565"/>
                </a:cubicBezTo>
                <a:lnTo>
                  <a:pt x="318609" y="2903651"/>
                </a:lnTo>
                <a:lnTo>
                  <a:pt x="151097" y="2913571"/>
                </a:lnTo>
                <a:lnTo>
                  <a:pt x="0" y="362132"/>
                </a:lnTo>
                <a:lnTo>
                  <a:pt x="24920" y="347863"/>
                </a:lnTo>
                <a:cubicBezTo>
                  <a:pt x="206525" y="257544"/>
                  <a:pt x="561285" y="152717"/>
                  <a:pt x="1161917" y="235897"/>
                </a:cubicBezTo>
                <a:cubicBezTo>
                  <a:pt x="2122930" y="368983"/>
                  <a:pt x="2678850" y="403489"/>
                  <a:pt x="3405019"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 name="Google Shape;314;p11"/>
          <p:cNvSpPr/>
          <p:nvPr/>
        </p:nvSpPr>
        <p:spPr>
          <a:xfrm rot="10800000" flipH="1">
            <a:off x="2661397" y="0"/>
            <a:ext cx="4044788" cy="871923"/>
          </a:xfrm>
          <a:custGeom>
            <a:avLst/>
            <a:gdLst/>
            <a:ahLst/>
            <a:cxnLst/>
            <a:rect l="l" t="t" r="r" b="b"/>
            <a:pathLst>
              <a:path w="5393051" h="1162564" extrusionOk="0">
                <a:moveTo>
                  <a:pt x="2192886" y="1162564"/>
                </a:moveTo>
                <a:lnTo>
                  <a:pt x="5393051" y="1162564"/>
                </a:lnTo>
                <a:lnTo>
                  <a:pt x="5290515" y="934744"/>
                </a:lnTo>
                <a:lnTo>
                  <a:pt x="1779003" y="63675"/>
                </a:lnTo>
                <a:lnTo>
                  <a:pt x="0" y="0"/>
                </a:lnTo>
                <a:cubicBezTo>
                  <a:pt x="571869" y="60844"/>
                  <a:pt x="1096514" y="245373"/>
                  <a:pt x="1490821" y="524362"/>
                </a:cubicBezTo>
                <a:cubicBezTo>
                  <a:pt x="1731056" y="697556"/>
                  <a:pt x="1915591" y="905614"/>
                  <a:pt x="2120408" y="109823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 name="Google Shape;315;p11"/>
          <p:cNvSpPr/>
          <p:nvPr/>
        </p:nvSpPr>
        <p:spPr>
          <a:xfrm rot="9525414" flipH="1">
            <a:off x="3606759" y="198698"/>
            <a:ext cx="3763286" cy="1016123"/>
          </a:xfrm>
          <a:custGeom>
            <a:avLst/>
            <a:gdLst/>
            <a:ahLst/>
            <a:cxnLst/>
            <a:rect l="l" t="t" r="r" b="b"/>
            <a:pathLst>
              <a:path w="5015302" h="1354178" extrusionOk="0">
                <a:moveTo>
                  <a:pt x="3376962" y="1354178"/>
                </a:moveTo>
                <a:lnTo>
                  <a:pt x="5015302" y="719397"/>
                </a:lnTo>
                <a:lnTo>
                  <a:pt x="4907339" y="718277"/>
                </a:lnTo>
                <a:cubicBezTo>
                  <a:pt x="4284065" y="722134"/>
                  <a:pt x="3803375" y="832048"/>
                  <a:pt x="2530255" y="342562"/>
                </a:cubicBezTo>
                <a:cubicBezTo>
                  <a:pt x="832761" y="-310087"/>
                  <a:pt x="0" y="170434"/>
                  <a:pt x="0" y="170434"/>
                </a:cubicBezTo>
                <a:cubicBezTo>
                  <a:pt x="734900" y="41717"/>
                  <a:pt x="1521155" y="200632"/>
                  <a:pt x="2119446" y="526392"/>
                </a:cubicBezTo>
                <a:cubicBezTo>
                  <a:pt x="2513781" y="740043"/>
                  <a:pt x="2831093" y="1018992"/>
                  <a:pt x="3200726" y="125378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6" name="Google Shape;316;p11"/>
          <p:cNvSpPr/>
          <p:nvPr/>
        </p:nvSpPr>
        <p:spPr>
          <a:xfrm rot="-1770831">
            <a:off x="2194542" y="3318860"/>
            <a:ext cx="1791766" cy="2140902"/>
          </a:xfrm>
          <a:custGeom>
            <a:avLst/>
            <a:gdLst/>
            <a:ahLst/>
            <a:cxnLst/>
            <a:rect l="l" t="t" r="r" b="b"/>
            <a:pathLst>
              <a:path w="2389671" h="2855312" extrusionOk="0">
                <a:moveTo>
                  <a:pt x="2127032" y="308735"/>
                </a:moveTo>
                <a:cubicBezTo>
                  <a:pt x="2363199" y="626378"/>
                  <a:pt x="2575494" y="1074840"/>
                  <a:pt x="2127033" y="1622285"/>
                </a:cubicBezTo>
                <a:cubicBezTo>
                  <a:pt x="1833578" y="1980351"/>
                  <a:pt x="1711676" y="2420215"/>
                  <a:pt x="1711676" y="2420215"/>
                </a:cubicBezTo>
                <a:cubicBezTo>
                  <a:pt x="1681216" y="2554503"/>
                  <a:pt x="1670848" y="2691265"/>
                  <a:pt x="1679883" y="2826287"/>
                </a:cubicBezTo>
                <a:lnTo>
                  <a:pt x="1683228" y="2855312"/>
                </a:lnTo>
                <a:lnTo>
                  <a:pt x="0" y="1905242"/>
                </a:lnTo>
                <a:lnTo>
                  <a:pt x="209385" y="152140"/>
                </a:lnTo>
                <a:lnTo>
                  <a:pt x="104010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7" name="Google Shape;317;p11"/>
          <p:cNvSpPr/>
          <p:nvPr/>
        </p:nvSpPr>
        <p:spPr>
          <a:xfrm rot="-1770831">
            <a:off x="1483666" y="3645388"/>
            <a:ext cx="2060026" cy="1788727"/>
          </a:xfrm>
          <a:custGeom>
            <a:avLst/>
            <a:gdLst/>
            <a:ahLst/>
            <a:cxnLst/>
            <a:rect l="l" t="t" r="r" b="b"/>
            <a:pathLst>
              <a:path w="2747448" h="2385618" extrusionOk="0">
                <a:moveTo>
                  <a:pt x="2356597" y="0"/>
                </a:moveTo>
                <a:lnTo>
                  <a:pt x="2747448" y="328788"/>
                </a:lnTo>
                <a:cubicBezTo>
                  <a:pt x="2696206" y="1486696"/>
                  <a:pt x="2212099" y="1792885"/>
                  <a:pt x="2037998" y="2040824"/>
                </a:cubicBezTo>
                <a:cubicBezTo>
                  <a:pt x="1972751" y="2133843"/>
                  <a:pt x="1916852" y="2234739"/>
                  <a:pt x="1870856" y="2341050"/>
                </a:cubicBezTo>
                <a:lnTo>
                  <a:pt x="1854063" y="2385618"/>
                </a:lnTo>
                <a:lnTo>
                  <a:pt x="0" y="1339124"/>
                </a:lnTo>
                <a:lnTo>
                  <a:pt x="11179"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8" name="Google Shape;318;p11"/>
          <p:cNvSpPr/>
          <p:nvPr/>
        </p:nvSpPr>
        <p:spPr>
          <a:xfrm rot="-1770831">
            <a:off x="800388" y="3573674"/>
            <a:ext cx="2573564" cy="1711395"/>
          </a:xfrm>
          <a:custGeom>
            <a:avLst/>
            <a:gdLst/>
            <a:ahLst/>
            <a:cxnLst/>
            <a:rect l="l" t="t" r="r" b="b"/>
            <a:pathLst>
              <a:path w="3432352" h="2282481" extrusionOk="0">
                <a:moveTo>
                  <a:pt x="3403708" y="0"/>
                </a:moveTo>
                <a:lnTo>
                  <a:pt x="3432352" y="691947"/>
                </a:lnTo>
                <a:cubicBezTo>
                  <a:pt x="3067285" y="1268036"/>
                  <a:pt x="2316136" y="1498792"/>
                  <a:pt x="1927197" y="2058969"/>
                </a:cubicBezTo>
                <a:cubicBezTo>
                  <a:pt x="1890802" y="2112830"/>
                  <a:pt x="1858362" y="2168612"/>
                  <a:pt x="1829905" y="2225905"/>
                </a:cubicBezTo>
                <a:lnTo>
                  <a:pt x="1806314" y="2282481"/>
                </a:lnTo>
                <a:lnTo>
                  <a:pt x="9336" y="1268207"/>
                </a:lnTo>
                <a:lnTo>
                  <a:pt x="0" y="875595"/>
                </a:lnTo>
                <a:lnTo>
                  <a:pt x="3240427" y="414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9" name="Google Shape;319;p11"/>
          <p:cNvSpPr/>
          <p:nvPr/>
        </p:nvSpPr>
        <p:spPr>
          <a:xfrm rot="-2413676">
            <a:off x="-100084" y="4055444"/>
            <a:ext cx="2363435" cy="1074206"/>
          </a:xfrm>
          <a:custGeom>
            <a:avLst/>
            <a:gdLst/>
            <a:ahLst/>
            <a:cxnLst/>
            <a:rect l="l" t="t" r="r" b="b"/>
            <a:pathLst>
              <a:path w="3155301" h="1434117" extrusionOk="0">
                <a:moveTo>
                  <a:pt x="3113608" y="0"/>
                </a:moveTo>
                <a:lnTo>
                  <a:pt x="3155301" y="477106"/>
                </a:lnTo>
                <a:cubicBezTo>
                  <a:pt x="3054406" y="731731"/>
                  <a:pt x="2813467" y="905833"/>
                  <a:pt x="2561388" y="1012137"/>
                </a:cubicBezTo>
                <a:cubicBezTo>
                  <a:pt x="2308196" y="1116727"/>
                  <a:pt x="2047142" y="1201135"/>
                  <a:pt x="1780643" y="1264537"/>
                </a:cubicBezTo>
                <a:cubicBezTo>
                  <a:pt x="1654644" y="1295529"/>
                  <a:pt x="1532861" y="1333733"/>
                  <a:pt x="1415700" y="1378990"/>
                </a:cubicBezTo>
                <a:lnTo>
                  <a:pt x="1285914" y="1434117"/>
                </a:lnTo>
                <a:lnTo>
                  <a:pt x="0" y="345593"/>
                </a:lnTo>
                <a:lnTo>
                  <a:pt x="115027" y="209707"/>
                </a:lnTo>
                <a:lnTo>
                  <a:pt x="144251" y="205043"/>
                </a:lnTo>
                <a:cubicBezTo>
                  <a:pt x="330760" y="180545"/>
                  <a:pt x="569658" y="175653"/>
                  <a:pt x="870036" y="213251"/>
                </a:cubicBezTo>
                <a:cubicBezTo>
                  <a:pt x="1831251" y="333560"/>
                  <a:pt x="2387287" y="364753"/>
                  <a:pt x="3113608"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0" name="Google Shape;320;p11"/>
          <p:cNvSpPr/>
          <p:nvPr/>
        </p:nvSpPr>
        <p:spPr>
          <a:xfrm rot="675222">
            <a:off x="2712888" y="3138905"/>
            <a:ext cx="3069415" cy="2062431"/>
          </a:xfrm>
          <a:custGeom>
            <a:avLst/>
            <a:gdLst/>
            <a:ahLst/>
            <a:cxnLst/>
            <a:rect l="l" t="t" r="r" b="b"/>
            <a:pathLst>
              <a:path w="4095780" h="2752076" extrusionOk="0">
                <a:moveTo>
                  <a:pt x="0" y="213801"/>
                </a:moveTo>
                <a:lnTo>
                  <a:pt x="1305735" y="0"/>
                </a:lnTo>
                <a:lnTo>
                  <a:pt x="4095780" y="2292145"/>
                </a:lnTo>
                <a:lnTo>
                  <a:pt x="1778619" y="2752076"/>
                </a:lnTo>
                <a:lnTo>
                  <a:pt x="1677208" y="2645740"/>
                </a:lnTo>
                <a:cubicBezTo>
                  <a:pt x="1374235" y="2287916"/>
                  <a:pt x="1228058" y="1829305"/>
                  <a:pt x="1048054" y="1401159"/>
                </a:cubicBezTo>
                <a:cubicBezTo>
                  <a:pt x="842330" y="911849"/>
                  <a:pt x="537281" y="405343"/>
                  <a:pt x="0" y="21380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1" name="Google Shape;321;p11"/>
          <p:cNvSpPr/>
          <p:nvPr/>
        </p:nvSpPr>
        <p:spPr>
          <a:xfrm rot="975612">
            <a:off x="2867378" y="3432912"/>
            <a:ext cx="3506900" cy="1390764"/>
          </a:xfrm>
          <a:custGeom>
            <a:avLst/>
            <a:gdLst/>
            <a:ahLst/>
            <a:cxnLst/>
            <a:rect l="l" t="t" r="r" b="b"/>
            <a:pathLst>
              <a:path w="4675867" h="1854352" extrusionOk="0">
                <a:moveTo>
                  <a:pt x="0" y="0"/>
                </a:moveTo>
                <a:lnTo>
                  <a:pt x="1481347" y="63645"/>
                </a:lnTo>
                <a:lnTo>
                  <a:pt x="4405329" y="934323"/>
                </a:lnTo>
                <a:lnTo>
                  <a:pt x="4675867" y="1655881"/>
                </a:lnTo>
                <a:lnTo>
                  <a:pt x="3995036" y="1854352"/>
                </a:lnTo>
                <a:lnTo>
                  <a:pt x="3830576" y="1817095"/>
                </a:lnTo>
                <a:cubicBezTo>
                  <a:pt x="3700244" y="1790364"/>
                  <a:pt x="3580663" y="1771429"/>
                  <a:pt x="3486994" y="1762360"/>
                </a:cubicBezTo>
                <a:cubicBezTo>
                  <a:pt x="3112323" y="1726080"/>
                  <a:pt x="2720710" y="1714944"/>
                  <a:pt x="2391209" y="1578742"/>
                </a:cubicBezTo>
                <a:cubicBezTo>
                  <a:pt x="1856019" y="1355981"/>
                  <a:pt x="1641464" y="870360"/>
                  <a:pt x="1241383" y="524125"/>
                </a:cubicBezTo>
                <a:cubicBezTo>
                  <a:pt x="913050" y="245262"/>
                  <a:pt x="476186" y="60815"/>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2" name="Google Shape;322;p11"/>
          <p:cNvSpPr/>
          <p:nvPr/>
        </p:nvSpPr>
        <p:spPr>
          <a:xfrm rot="-9878667" flipH="1">
            <a:off x="1769148" y="-200635"/>
            <a:ext cx="2331884" cy="2423887"/>
          </a:xfrm>
          <a:custGeom>
            <a:avLst/>
            <a:gdLst/>
            <a:ahLst/>
            <a:cxnLst/>
            <a:rect l="l" t="t" r="r" b="b"/>
            <a:pathLst>
              <a:path w="3106926" h="3229508" extrusionOk="0">
                <a:moveTo>
                  <a:pt x="0" y="2588216"/>
                </a:moveTo>
                <a:lnTo>
                  <a:pt x="2324141" y="3229508"/>
                </a:lnTo>
                <a:lnTo>
                  <a:pt x="2320898" y="3223455"/>
                </a:lnTo>
                <a:cubicBezTo>
                  <a:pt x="2202336" y="2968687"/>
                  <a:pt x="2177882" y="2690079"/>
                  <a:pt x="2254477" y="2421375"/>
                </a:cubicBezTo>
                <a:cubicBezTo>
                  <a:pt x="2254477" y="2421375"/>
                  <a:pt x="2407747" y="1981301"/>
                  <a:pt x="2776709" y="1623063"/>
                </a:cubicBezTo>
                <a:cubicBezTo>
                  <a:pt x="3340563" y="1075356"/>
                  <a:pt x="3073643" y="626679"/>
                  <a:pt x="2776709" y="308883"/>
                </a:cubicBezTo>
                <a:lnTo>
                  <a:pt x="1410103" y="0"/>
                </a:lnTo>
                <a:lnTo>
                  <a:pt x="365636" y="152213"/>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3" name="Google Shape;323;p11"/>
          <p:cNvSpPr/>
          <p:nvPr/>
        </p:nvSpPr>
        <p:spPr>
          <a:xfrm rot="10800000" flipH="1">
            <a:off x="761021" y="1"/>
            <a:ext cx="2072357" cy="2147352"/>
          </a:xfrm>
          <a:custGeom>
            <a:avLst/>
            <a:gdLst/>
            <a:ahLst/>
            <a:cxnLst/>
            <a:rect l="l" t="t" r="r" b="b"/>
            <a:pathLst>
              <a:path w="2763143" h="2863136" extrusionOk="0">
                <a:moveTo>
                  <a:pt x="0" y="2863136"/>
                </a:moveTo>
                <a:lnTo>
                  <a:pt x="1746776" y="2863136"/>
                </a:lnTo>
                <a:lnTo>
                  <a:pt x="1747973" y="2848513"/>
                </a:lnTo>
                <a:cubicBezTo>
                  <a:pt x="1785609" y="2555881"/>
                  <a:pt x="1890324" y="2274021"/>
                  <a:pt x="2053490" y="2041408"/>
                </a:cubicBezTo>
                <a:cubicBezTo>
                  <a:pt x="2227641" y="1793398"/>
                  <a:pt x="2711886" y="1487122"/>
                  <a:pt x="2763143" y="328882"/>
                </a:cubicBezTo>
                <a:lnTo>
                  <a:pt x="2372181" y="0"/>
                </a:lnTo>
                <a:lnTo>
                  <a:pt x="26090"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4" name="Google Shape;324;p11"/>
          <p:cNvSpPr/>
          <p:nvPr/>
        </p:nvSpPr>
        <p:spPr>
          <a:xfrm rot="10800000" flipH="1">
            <a:off x="1" y="1"/>
            <a:ext cx="2504259" cy="2271278"/>
          </a:xfrm>
          <a:custGeom>
            <a:avLst/>
            <a:gdLst/>
            <a:ahLst/>
            <a:cxnLst/>
            <a:rect l="l" t="t" r="r" b="b"/>
            <a:pathLst>
              <a:path w="3339012" h="3028370" extrusionOk="0">
                <a:moveTo>
                  <a:pt x="0" y="3028370"/>
                </a:moveTo>
                <a:lnTo>
                  <a:pt x="1596254" y="3028370"/>
                </a:lnTo>
                <a:lnTo>
                  <a:pt x="1587608" y="2960511"/>
                </a:lnTo>
                <a:cubicBezTo>
                  <a:pt x="1568285" y="2646367"/>
                  <a:pt x="1651396" y="2328941"/>
                  <a:pt x="1833426" y="2059558"/>
                </a:cubicBezTo>
                <a:cubicBezTo>
                  <a:pt x="2222477" y="1499222"/>
                  <a:pt x="2973840" y="1268399"/>
                  <a:pt x="3339012" y="692145"/>
                </a:cubicBezTo>
                <a:lnTo>
                  <a:pt x="3310360" y="0"/>
                </a:lnTo>
                <a:lnTo>
                  <a:pt x="3147032" y="4141"/>
                </a:lnTo>
                <a:lnTo>
                  <a:pt x="0" y="850479"/>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 name="Google Shape;325;p11"/>
          <p:cNvSpPr/>
          <p:nvPr/>
        </p:nvSpPr>
        <p:spPr>
          <a:xfrm rot="10800000" flipH="1">
            <a:off x="1" y="6732"/>
            <a:ext cx="2514049" cy="2400173"/>
          </a:xfrm>
          <a:custGeom>
            <a:avLst/>
            <a:gdLst/>
            <a:ahLst/>
            <a:cxnLst/>
            <a:rect l="l" t="t" r="r" b="b"/>
            <a:pathLst>
              <a:path w="3352065" h="3200231" extrusionOk="0">
                <a:moveTo>
                  <a:pt x="0" y="3200231"/>
                </a:moveTo>
                <a:lnTo>
                  <a:pt x="23843" y="3112758"/>
                </a:lnTo>
                <a:cubicBezTo>
                  <a:pt x="323760" y="2135662"/>
                  <a:pt x="1031743" y="1497409"/>
                  <a:pt x="1977014" y="1264899"/>
                </a:cubicBezTo>
                <a:cubicBezTo>
                  <a:pt x="2243588" y="1201478"/>
                  <a:pt x="2504718" y="1117047"/>
                  <a:pt x="2757982" y="1012427"/>
                </a:cubicBezTo>
                <a:cubicBezTo>
                  <a:pt x="3010133" y="906092"/>
                  <a:pt x="3251141" y="731941"/>
                  <a:pt x="3352065" y="477242"/>
                </a:cubicBezTo>
                <a:lnTo>
                  <a:pt x="3310360" y="0"/>
                </a:lnTo>
                <a:cubicBezTo>
                  <a:pt x="2583831" y="364857"/>
                  <a:pt x="2027636" y="333655"/>
                  <a:pt x="1066146" y="213312"/>
                </a:cubicBezTo>
                <a:cubicBezTo>
                  <a:pt x="585402" y="153139"/>
                  <a:pt x="262095" y="201770"/>
                  <a:pt x="58973" y="265445"/>
                </a:cubicBezTo>
                <a:lnTo>
                  <a:pt x="0" y="287658"/>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 name="Google Shape;326;p11"/>
          <p:cNvSpPr/>
          <p:nvPr/>
        </p:nvSpPr>
        <p:spPr>
          <a:xfrm rot="10256281" flipH="1">
            <a:off x="2206617" y="-47052"/>
            <a:ext cx="2804989" cy="1917981"/>
          </a:xfrm>
          <a:custGeom>
            <a:avLst/>
            <a:gdLst/>
            <a:ahLst/>
            <a:cxnLst/>
            <a:rect l="l" t="t" r="r" b="b"/>
            <a:pathLst>
              <a:path w="3740055" h="2557356" extrusionOk="0">
                <a:moveTo>
                  <a:pt x="1564840" y="2557356"/>
                </a:moveTo>
                <a:lnTo>
                  <a:pt x="3740055" y="2208003"/>
                </a:lnTo>
                <a:lnTo>
                  <a:pt x="1175998" y="0"/>
                </a:lnTo>
                <a:lnTo>
                  <a:pt x="0" y="201837"/>
                </a:lnTo>
                <a:cubicBezTo>
                  <a:pt x="483896" y="382662"/>
                  <a:pt x="758636" y="860827"/>
                  <a:pt x="943919" y="1322758"/>
                </a:cubicBezTo>
                <a:cubicBezTo>
                  <a:pt x="1106039" y="1726947"/>
                  <a:pt x="1237692" y="2159897"/>
                  <a:pt x="1510562" y="249769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 name="Google Shape;327;p11"/>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28" name="Google Shape;328;p11"/>
          <p:cNvSpPr/>
          <p:nvPr/>
        </p:nvSpPr>
        <p:spPr>
          <a:xfrm>
            <a:off x="6945295" y="4472078"/>
            <a:ext cx="1082492" cy="671423"/>
          </a:xfrm>
          <a:custGeom>
            <a:avLst/>
            <a:gdLst/>
            <a:ahLst/>
            <a:cxnLst/>
            <a:rect l="l" t="t" r="r" b="b"/>
            <a:pathLst>
              <a:path w="1443322" h="895231" extrusionOk="0">
                <a:moveTo>
                  <a:pt x="1013356" y="1"/>
                </a:moveTo>
                <a:cubicBezTo>
                  <a:pt x="1143252" y="-188"/>
                  <a:pt x="1272540" y="25710"/>
                  <a:pt x="1390897" y="80402"/>
                </a:cubicBezTo>
                <a:lnTo>
                  <a:pt x="1443322" y="895231"/>
                </a:lnTo>
                <a:lnTo>
                  <a:pt x="0" y="895231"/>
                </a:lnTo>
                <a:lnTo>
                  <a:pt x="6057" y="857830"/>
                </a:lnTo>
                <a:cubicBezTo>
                  <a:pt x="61735" y="602399"/>
                  <a:pt x="200112" y="365033"/>
                  <a:pt x="406606" y="205792"/>
                </a:cubicBezTo>
                <a:cubicBezTo>
                  <a:pt x="578683" y="73090"/>
                  <a:pt x="796864" y="315"/>
                  <a:pt x="1013356"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 name="Google Shape;329;p11"/>
          <p:cNvSpPr/>
          <p:nvPr/>
        </p:nvSpPr>
        <p:spPr>
          <a:xfrm>
            <a:off x="7221143" y="4712634"/>
            <a:ext cx="773228" cy="430867"/>
          </a:xfrm>
          <a:custGeom>
            <a:avLst/>
            <a:gdLst/>
            <a:ahLst/>
            <a:cxnLst/>
            <a:rect l="l" t="t" r="r" b="b"/>
            <a:pathLst>
              <a:path w="1030970" h="574489" extrusionOk="0">
                <a:moveTo>
                  <a:pt x="678971" y="213"/>
                </a:moveTo>
                <a:cubicBezTo>
                  <a:pt x="769179" y="-2211"/>
                  <a:pt x="858734" y="15940"/>
                  <a:pt x="939198" y="58742"/>
                </a:cubicBezTo>
                <a:lnTo>
                  <a:pt x="1030970" y="574489"/>
                </a:lnTo>
                <a:lnTo>
                  <a:pt x="0" y="574489"/>
                </a:lnTo>
                <a:lnTo>
                  <a:pt x="46443" y="453599"/>
                </a:lnTo>
                <a:cubicBezTo>
                  <a:pt x="98961" y="343986"/>
                  <a:pt x="169582" y="244472"/>
                  <a:pt x="261527" y="164903"/>
                </a:cubicBezTo>
                <a:cubicBezTo>
                  <a:pt x="376458" y="65441"/>
                  <a:pt x="528624" y="4252"/>
                  <a:pt x="678971"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 name="Google Shape;330;p11"/>
          <p:cNvSpPr/>
          <p:nvPr/>
        </p:nvSpPr>
        <p:spPr>
          <a:xfrm>
            <a:off x="8558719" y="2535238"/>
            <a:ext cx="585281" cy="1335322"/>
          </a:xfrm>
          <a:custGeom>
            <a:avLst/>
            <a:gdLst/>
            <a:ahLst/>
            <a:cxnLst/>
            <a:rect l="l" t="t" r="r" b="b"/>
            <a:pathLst>
              <a:path w="780375" h="1780429" extrusionOk="0">
                <a:moveTo>
                  <a:pt x="780375" y="0"/>
                </a:moveTo>
                <a:lnTo>
                  <a:pt x="780375" y="1780429"/>
                </a:lnTo>
                <a:lnTo>
                  <a:pt x="233610" y="1606178"/>
                </a:lnTo>
                <a:cubicBezTo>
                  <a:pt x="121292" y="1513129"/>
                  <a:pt x="44667" y="1384037"/>
                  <a:pt x="16788" y="1240852"/>
                </a:cubicBezTo>
                <a:cubicBezTo>
                  <a:pt x="-10438" y="1098219"/>
                  <a:pt x="-4485" y="951251"/>
                  <a:pt x="34174" y="811298"/>
                </a:cubicBezTo>
                <a:cubicBezTo>
                  <a:pt x="92470" y="578275"/>
                  <a:pt x="219823" y="368306"/>
                  <a:pt x="399498" y="208901"/>
                </a:cubicBezTo>
                <a:cubicBezTo>
                  <a:pt x="490094" y="129586"/>
                  <a:pt x="592957" y="67071"/>
                  <a:pt x="703252" y="23272"/>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 name="Google Shape;331;p11"/>
          <p:cNvSpPr/>
          <p:nvPr/>
        </p:nvSpPr>
        <p:spPr>
          <a:xfrm>
            <a:off x="8791280" y="2974359"/>
            <a:ext cx="352720" cy="882690"/>
          </a:xfrm>
          <a:custGeom>
            <a:avLst/>
            <a:gdLst/>
            <a:ahLst/>
            <a:cxnLst/>
            <a:rect l="l" t="t" r="r" b="b"/>
            <a:pathLst>
              <a:path w="470293" h="1176920" extrusionOk="0">
                <a:moveTo>
                  <a:pt x="470293" y="0"/>
                </a:moveTo>
                <a:lnTo>
                  <a:pt x="470293" y="1176920"/>
                </a:lnTo>
                <a:lnTo>
                  <a:pt x="46595" y="1023597"/>
                </a:lnTo>
                <a:cubicBezTo>
                  <a:pt x="18328" y="942595"/>
                  <a:pt x="2720" y="857707"/>
                  <a:pt x="327" y="771940"/>
                </a:cubicBezTo>
                <a:cubicBezTo>
                  <a:pt x="-7664" y="484189"/>
                  <a:pt x="131079" y="226435"/>
                  <a:pt x="348661" y="70462"/>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 name="Google Shape;332;p11"/>
          <p:cNvSpPr/>
          <p:nvPr/>
        </p:nvSpPr>
        <p:spPr>
          <a:xfrm>
            <a:off x="8969115" y="3453557"/>
            <a:ext cx="174885" cy="423011"/>
          </a:xfrm>
          <a:custGeom>
            <a:avLst/>
            <a:gdLst/>
            <a:ahLst/>
            <a:cxnLst/>
            <a:rect l="l" t="t" r="r" b="b"/>
            <a:pathLst>
              <a:path w="233180" h="564015" extrusionOk="0">
                <a:moveTo>
                  <a:pt x="233180" y="0"/>
                </a:moveTo>
                <a:lnTo>
                  <a:pt x="233180" y="564015"/>
                </a:lnTo>
                <a:lnTo>
                  <a:pt x="21421" y="486211"/>
                </a:lnTo>
                <a:cubicBezTo>
                  <a:pt x="-37491" y="340164"/>
                  <a:pt x="31648" y="166703"/>
                  <a:pt x="149058" y="61566"/>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 name="Google Shape;333;p11"/>
          <p:cNvSpPr/>
          <p:nvPr/>
        </p:nvSpPr>
        <p:spPr>
          <a:xfrm>
            <a:off x="7898654" y="3733842"/>
            <a:ext cx="1245347" cy="1409658"/>
          </a:xfrm>
          <a:custGeom>
            <a:avLst/>
            <a:gdLst/>
            <a:ahLst/>
            <a:cxnLst/>
            <a:rect l="l" t="t" r="r" b="b"/>
            <a:pathLst>
              <a:path w="1660462" h="1879544" extrusionOk="0">
                <a:moveTo>
                  <a:pt x="1201735" y="1028"/>
                </a:moveTo>
                <a:cubicBezTo>
                  <a:pt x="1332817" y="6884"/>
                  <a:pt x="1462782" y="37744"/>
                  <a:pt x="1583863" y="93259"/>
                </a:cubicBezTo>
                <a:lnTo>
                  <a:pt x="1660462" y="133058"/>
                </a:lnTo>
                <a:lnTo>
                  <a:pt x="1660462" y="1879544"/>
                </a:lnTo>
                <a:lnTo>
                  <a:pt x="26174" y="1879544"/>
                </a:lnTo>
                <a:lnTo>
                  <a:pt x="8292" y="1740113"/>
                </a:lnTo>
                <a:cubicBezTo>
                  <a:pt x="-19553" y="1428965"/>
                  <a:pt x="23364" y="1111173"/>
                  <a:pt x="127378" y="816161"/>
                </a:cubicBezTo>
                <a:cubicBezTo>
                  <a:pt x="185060" y="652317"/>
                  <a:pt x="262380" y="493177"/>
                  <a:pt x="375088" y="360833"/>
                </a:cubicBezTo>
                <a:cubicBezTo>
                  <a:pt x="402763" y="328309"/>
                  <a:pt x="432462" y="297525"/>
                  <a:pt x="463983" y="268703"/>
                </a:cubicBezTo>
                <a:cubicBezTo>
                  <a:pt x="672941" y="77613"/>
                  <a:pt x="939572" y="-10686"/>
                  <a:pt x="1201735" y="10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4" name="Google Shape;334;p11"/>
          <p:cNvSpPr/>
          <p:nvPr/>
        </p:nvSpPr>
        <p:spPr>
          <a:xfrm>
            <a:off x="8257079" y="4252296"/>
            <a:ext cx="886922" cy="891204"/>
          </a:xfrm>
          <a:custGeom>
            <a:avLst/>
            <a:gdLst/>
            <a:ahLst/>
            <a:cxnLst/>
            <a:rect l="l" t="t" r="r" b="b"/>
            <a:pathLst>
              <a:path w="1182562" h="1188272" extrusionOk="0">
                <a:moveTo>
                  <a:pt x="816222" y="67"/>
                </a:moveTo>
                <a:cubicBezTo>
                  <a:pt x="842191" y="-324"/>
                  <a:pt x="868229" y="970"/>
                  <a:pt x="894207" y="4064"/>
                </a:cubicBezTo>
                <a:cubicBezTo>
                  <a:pt x="975414" y="13679"/>
                  <a:pt x="1053041" y="40066"/>
                  <a:pt x="1125093" y="78137"/>
                </a:cubicBezTo>
                <a:lnTo>
                  <a:pt x="1182562" y="114307"/>
                </a:lnTo>
                <a:lnTo>
                  <a:pt x="1182562" y="1188272"/>
                </a:lnTo>
                <a:lnTo>
                  <a:pt x="0" y="1188272"/>
                </a:lnTo>
                <a:lnTo>
                  <a:pt x="712" y="1077643"/>
                </a:lnTo>
                <a:cubicBezTo>
                  <a:pt x="6413" y="973118"/>
                  <a:pt x="18533" y="869207"/>
                  <a:pt x="41237" y="767035"/>
                </a:cubicBezTo>
                <a:cubicBezTo>
                  <a:pt x="86648" y="562689"/>
                  <a:pt x="176854" y="364277"/>
                  <a:pt x="325766" y="217002"/>
                </a:cubicBezTo>
                <a:cubicBezTo>
                  <a:pt x="456064" y="88136"/>
                  <a:pt x="634441" y="2806"/>
                  <a:pt x="816222" y="6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 name="Google Shape;335;p11"/>
          <p:cNvSpPr/>
          <p:nvPr/>
        </p:nvSpPr>
        <p:spPr>
          <a:xfrm>
            <a:off x="8477135" y="4810094"/>
            <a:ext cx="666865" cy="333407"/>
          </a:xfrm>
          <a:custGeom>
            <a:avLst/>
            <a:gdLst/>
            <a:ahLst/>
            <a:cxnLst/>
            <a:rect l="l" t="t" r="r" b="b"/>
            <a:pathLst>
              <a:path w="889153" h="444542" extrusionOk="0">
                <a:moveTo>
                  <a:pt x="541710" y="2075"/>
                </a:moveTo>
                <a:cubicBezTo>
                  <a:pt x="614479" y="9362"/>
                  <a:pt x="684384" y="35953"/>
                  <a:pt x="739918" y="83714"/>
                </a:cubicBezTo>
                <a:cubicBezTo>
                  <a:pt x="813403" y="146922"/>
                  <a:pt x="854325" y="236936"/>
                  <a:pt x="885123" y="330546"/>
                </a:cubicBezTo>
                <a:lnTo>
                  <a:pt x="889153" y="343947"/>
                </a:lnTo>
                <a:lnTo>
                  <a:pt x="889153" y="444542"/>
                </a:lnTo>
                <a:lnTo>
                  <a:pt x="0" y="444542"/>
                </a:lnTo>
                <a:lnTo>
                  <a:pt x="31974" y="348812"/>
                </a:lnTo>
                <a:cubicBezTo>
                  <a:pt x="91906" y="216264"/>
                  <a:pt x="192340" y="95169"/>
                  <a:pt x="326321" y="36261"/>
                </a:cubicBezTo>
                <a:cubicBezTo>
                  <a:pt x="393310" y="6806"/>
                  <a:pt x="468942" y="-5212"/>
                  <a:pt x="541710" y="207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 name="Google Shape;336;p11"/>
          <p:cNvSpPr txBox="1">
            <a:spLocks noGrp="1"/>
          </p:cNvSpPr>
          <p:nvPr>
            <p:ph type="title"/>
          </p:nvPr>
        </p:nvSpPr>
        <p:spPr>
          <a:xfrm>
            <a:off x="536269" y="1783613"/>
            <a:ext cx="2211300" cy="89145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7000"/>
              <a:buNone/>
              <a:defRPr sz="52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
        <p:nvSpPr>
          <p:cNvPr id="337" name="Google Shape;337;p11"/>
          <p:cNvSpPr txBox="1">
            <a:spLocks noGrp="1"/>
          </p:cNvSpPr>
          <p:nvPr>
            <p:ph type="title" idx="2"/>
          </p:nvPr>
        </p:nvSpPr>
        <p:spPr>
          <a:xfrm>
            <a:off x="536269" y="673631"/>
            <a:ext cx="8036100"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2pPr>
            <a:lvl3pPr lvl="2"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3pPr>
            <a:lvl4pPr lvl="3"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4pPr>
            <a:lvl5pPr lvl="4"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5pPr>
            <a:lvl6pPr lvl="5"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6pPr>
            <a:lvl7pPr lvl="6"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7pPr>
            <a:lvl8pPr lvl="7"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8pPr>
            <a:lvl9pPr lvl="8"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9pPr>
          </a:lstStyle>
          <a:p>
            <a:endParaRPr/>
          </a:p>
        </p:txBody>
      </p:sp>
      <p:sp>
        <p:nvSpPr>
          <p:cNvPr id="338" name="Google Shape;338;p11"/>
          <p:cNvSpPr txBox="1">
            <a:spLocks noGrp="1"/>
          </p:cNvSpPr>
          <p:nvPr>
            <p:ph type="title" idx="3"/>
          </p:nvPr>
        </p:nvSpPr>
        <p:spPr>
          <a:xfrm>
            <a:off x="3387252" y="1783613"/>
            <a:ext cx="2211300" cy="89145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7000"/>
              <a:buNone/>
              <a:defRPr sz="52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
        <p:nvSpPr>
          <p:cNvPr id="339" name="Google Shape;339;p11"/>
          <p:cNvSpPr txBox="1">
            <a:spLocks noGrp="1"/>
          </p:cNvSpPr>
          <p:nvPr>
            <p:ph type="title" idx="4"/>
          </p:nvPr>
        </p:nvSpPr>
        <p:spPr>
          <a:xfrm>
            <a:off x="6361091" y="1783613"/>
            <a:ext cx="2211300" cy="89145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7000"/>
              <a:buNone/>
              <a:defRPr sz="52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
        <p:nvSpPr>
          <p:cNvPr id="340" name="Google Shape;340;p11"/>
          <p:cNvSpPr txBox="1">
            <a:spLocks noGrp="1"/>
          </p:cNvSpPr>
          <p:nvPr>
            <p:ph type="body" idx="1"/>
          </p:nvPr>
        </p:nvSpPr>
        <p:spPr>
          <a:xfrm>
            <a:off x="6361085" y="2714794"/>
            <a:ext cx="2211300" cy="693900"/>
          </a:xfrm>
          <a:prstGeom prst="rect">
            <a:avLst/>
          </a:prstGeom>
          <a:noFill/>
          <a:ln>
            <a:noFill/>
          </a:ln>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
        <p:nvSpPr>
          <p:cNvPr id="341" name="Google Shape;341;p11"/>
          <p:cNvSpPr txBox="1">
            <a:spLocks noGrp="1"/>
          </p:cNvSpPr>
          <p:nvPr>
            <p:ph type="body" idx="5"/>
          </p:nvPr>
        </p:nvSpPr>
        <p:spPr>
          <a:xfrm>
            <a:off x="3387259" y="2706431"/>
            <a:ext cx="2211300" cy="693900"/>
          </a:xfrm>
          <a:prstGeom prst="rect">
            <a:avLst/>
          </a:prstGeom>
          <a:noFill/>
          <a:ln>
            <a:noFill/>
          </a:ln>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
        <p:nvSpPr>
          <p:cNvPr id="342" name="Google Shape;342;p11"/>
          <p:cNvSpPr txBox="1">
            <a:spLocks noGrp="1"/>
          </p:cNvSpPr>
          <p:nvPr>
            <p:ph type="body" idx="6"/>
          </p:nvPr>
        </p:nvSpPr>
        <p:spPr>
          <a:xfrm>
            <a:off x="536269" y="2706431"/>
            <a:ext cx="2211300" cy="693900"/>
          </a:xfrm>
          <a:prstGeom prst="rect">
            <a:avLst/>
          </a:prstGeom>
          <a:noFill/>
          <a:ln>
            <a:noFill/>
          </a:ln>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
        <p:nvSpPr>
          <p:cNvPr id="343" name="Google Shape;343;p11"/>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stretch>
            <a:fillRect/>
          </a:stretch>
        </a:blipFill>
        <a:effectLst/>
      </p:bgPr>
    </p:bg>
    <p:spTree>
      <p:nvGrpSpPr>
        <p:cNvPr id="1" name="Shape 111"/>
        <p:cNvGrpSpPr/>
        <p:nvPr/>
      </p:nvGrpSpPr>
      <p:grpSpPr>
        <a:xfrm>
          <a:off x="0" y="0"/>
          <a:ext cx="0" cy="0"/>
          <a:chOff x="0" y="0"/>
          <a:chExt cx="0" cy="0"/>
        </a:xfrm>
      </p:grpSpPr>
      <p:sp>
        <p:nvSpPr>
          <p:cNvPr id="112" name="Google Shape;112;p5"/>
          <p:cNvSpPr/>
          <p:nvPr/>
        </p:nvSpPr>
        <p:spPr>
          <a:xfrm rot="-5400000">
            <a:off x="7099750" y="3099232"/>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txBox="1">
            <a:spLocks noGrp="1"/>
          </p:cNvSpPr>
          <p:nvPr>
            <p:ph type="title"/>
          </p:nvPr>
        </p:nvSpPr>
        <p:spPr>
          <a:xfrm>
            <a:off x="1884550" y="2758250"/>
            <a:ext cx="25326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1"/>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4" name="Google Shape;114;p5"/>
          <p:cNvSpPr txBox="1">
            <a:spLocks noGrp="1"/>
          </p:cNvSpPr>
          <p:nvPr>
            <p:ph type="subTitle" idx="1"/>
          </p:nvPr>
        </p:nvSpPr>
        <p:spPr>
          <a:xfrm>
            <a:off x="1884551"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5" name="Google Shape;115;p5"/>
          <p:cNvSpPr txBox="1">
            <a:spLocks noGrp="1"/>
          </p:cNvSpPr>
          <p:nvPr>
            <p:ph type="title" idx="2"/>
          </p:nvPr>
        </p:nvSpPr>
        <p:spPr>
          <a:xfrm>
            <a:off x="4679450" y="2758250"/>
            <a:ext cx="25800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4"/>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6" name="Google Shape;116;p5"/>
          <p:cNvSpPr txBox="1">
            <a:spLocks noGrp="1"/>
          </p:cNvSpPr>
          <p:nvPr>
            <p:ph type="subTitle" idx="3"/>
          </p:nvPr>
        </p:nvSpPr>
        <p:spPr>
          <a:xfrm>
            <a:off x="4679439"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7" name="Google Shape;117;p5"/>
          <p:cNvSpPr txBox="1">
            <a:spLocks noGrp="1"/>
          </p:cNvSpPr>
          <p:nvPr>
            <p:ph type="title" idx="4"/>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5"/>
          <p:cNvSpPr/>
          <p:nvPr/>
        </p:nvSpPr>
        <p:spPr>
          <a:xfrm>
            <a:off x="1478650" y="144800"/>
            <a:ext cx="8152900" cy="1663875"/>
          </a:xfrm>
          <a:custGeom>
            <a:avLst/>
            <a:gdLst/>
            <a:ahLst/>
            <a:cxnLst/>
            <a:rect l="l" t="t" r="r" b="b"/>
            <a:pathLst>
              <a:path w="326116" h="66555" extrusionOk="0">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w="19050" cap="flat" cmpd="sng">
            <a:solidFill>
              <a:schemeClr val="dk2"/>
            </a:solidFill>
            <a:prstDash val="dash"/>
            <a:round/>
            <a:headEnd type="none" w="med" len="med"/>
            <a:tailEnd type="none" w="med" len="med"/>
          </a:ln>
        </p:spPr>
      </p:sp>
      <p:sp>
        <p:nvSpPr>
          <p:cNvPr id="119" name="Google Shape;119;p5"/>
          <p:cNvSpPr/>
          <p:nvPr/>
        </p:nvSpPr>
        <p:spPr>
          <a:xfrm rot="5400000">
            <a:off x="1761526" y="2487776"/>
            <a:ext cx="741954" cy="45694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7807400" y="1287625"/>
            <a:ext cx="313975" cy="363375"/>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5400000">
            <a:off x="176845" y="4246612"/>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5400000">
            <a:off x="325902" y="397819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rot="-5400000">
            <a:off x="8275572" y="3170660"/>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5"/>
          <p:cNvGrpSpPr/>
          <p:nvPr/>
        </p:nvGrpSpPr>
        <p:grpSpPr>
          <a:xfrm>
            <a:off x="383200" y="1265898"/>
            <a:ext cx="1501345" cy="124419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avLst/>
                <a:gdLst/>
                <a:ahLst/>
                <a:cxnLst/>
                <a:rect l="l" t="t" r="r" b="b"/>
                <a:pathLst>
                  <a:path w="23251" h="28054" extrusionOk="0">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2436900" y="700925"/>
                <a:ext cx="316100" cy="238550"/>
              </a:xfrm>
              <a:custGeom>
                <a:avLst/>
                <a:gdLst/>
                <a:ahLst/>
                <a:cxnLst/>
                <a:rect l="l" t="t" r="r" b="b"/>
                <a:pathLst>
                  <a:path w="12644" h="9542" extrusionOk="0">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2786325" y="1298875"/>
                <a:ext cx="317750" cy="331100"/>
              </a:xfrm>
              <a:custGeom>
                <a:avLst/>
                <a:gdLst/>
                <a:ahLst/>
                <a:cxnLst/>
                <a:rect l="l" t="t" r="r" b="b"/>
                <a:pathLst>
                  <a:path w="12710" h="13244" extrusionOk="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2496950" y="811700"/>
                <a:ext cx="283625" cy="192975"/>
              </a:xfrm>
              <a:custGeom>
                <a:avLst/>
                <a:gdLst/>
                <a:ahLst/>
                <a:cxnLst/>
                <a:rect l="l" t="t" r="r" b="b"/>
                <a:pathLst>
                  <a:path w="11345" h="7719" extrusionOk="0">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2512800" y="831200"/>
                <a:ext cx="295225" cy="186650"/>
              </a:xfrm>
              <a:custGeom>
                <a:avLst/>
                <a:gdLst/>
                <a:ahLst/>
                <a:cxnLst/>
                <a:rect l="l" t="t" r="r" b="b"/>
                <a:pathLst>
                  <a:path w="11809" h="7466" extrusionOk="0">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2736475" y="1231275"/>
                <a:ext cx="289075" cy="190350"/>
              </a:xfrm>
              <a:custGeom>
                <a:avLst/>
                <a:gdLst/>
                <a:ahLst/>
                <a:cxnLst/>
                <a:rect l="l" t="t" r="r" b="b"/>
                <a:pathLst>
                  <a:path w="11563" h="7614" extrusionOk="0">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2754650" y="1261075"/>
                <a:ext cx="284450" cy="190100"/>
              </a:xfrm>
              <a:custGeom>
                <a:avLst/>
                <a:gdLst/>
                <a:ahLst/>
                <a:cxnLst/>
                <a:rect l="l" t="t" r="r" b="b"/>
                <a:pathLst>
                  <a:path w="11378" h="7604" extrusionOk="0">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2744850" y="1240600"/>
                <a:ext cx="289350" cy="188500"/>
              </a:xfrm>
              <a:custGeom>
                <a:avLst/>
                <a:gdLst/>
                <a:ahLst/>
                <a:cxnLst/>
                <a:rect l="l" t="t" r="r" b="b"/>
                <a:pathLst>
                  <a:path w="11574" h="7540" extrusionOk="0">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2755825" y="1251825"/>
                <a:ext cx="284075" cy="186675"/>
              </a:xfrm>
              <a:custGeom>
                <a:avLst/>
                <a:gdLst/>
                <a:ahLst/>
                <a:cxnLst/>
                <a:rect l="l" t="t" r="r" b="b"/>
                <a:pathLst>
                  <a:path w="11363" h="7467" extrusionOk="0">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2749625" y="1330025"/>
                <a:ext cx="182125" cy="122325"/>
              </a:xfrm>
              <a:custGeom>
                <a:avLst/>
                <a:gdLst/>
                <a:ahLst/>
                <a:cxnLst/>
                <a:rect l="l" t="t" r="r" b="b"/>
                <a:pathLst>
                  <a:path w="7285" h="4893" extrusionOk="0">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2667900" y="969950"/>
                <a:ext cx="218525" cy="328550"/>
              </a:xfrm>
              <a:custGeom>
                <a:avLst/>
                <a:gdLst/>
                <a:ahLst/>
                <a:cxnLst/>
                <a:rect l="l" t="t" r="r" b="b"/>
                <a:pathLst>
                  <a:path w="8741" h="13142" extrusionOk="0">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avLst/>
                <a:gdLst/>
                <a:ahLst/>
                <a:cxnLst/>
                <a:rect l="l" t="t" r="r" b="b"/>
                <a:pathLst>
                  <a:path w="935" h="7030" extrusionOk="0">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4714375" y="1203700"/>
                <a:ext cx="22525" cy="150675"/>
              </a:xfrm>
              <a:custGeom>
                <a:avLst/>
                <a:gdLst/>
                <a:ahLst/>
                <a:cxnLst/>
                <a:rect l="l" t="t" r="r" b="b"/>
                <a:pathLst>
                  <a:path w="901" h="6027" extrusionOk="0">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13 Six columns">
  <p:cSld name="CUSTOM_12">
    <p:spTree>
      <p:nvGrpSpPr>
        <p:cNvPr id="1" name="Shape 344"/>
        <p:cNvGrpSpPr/>
        <p:nvPr/>
      </p:nvGrpSpPr>
      <p:grpSpPr>
        <a:xfrm>
          <a:off x="0" y="0"/>
          <a:ext cx="0" cy="0"/>
          <a:chOff x="0" y="0"/>
          <a:chExt cx="0" cy="0"/>
        </a:xfrm>
      </p:grpSpPr>
      <p:sp>
        <p:nvSpPr>
          <p:cNvPr id="345" name="Google Shape;345;p12"/>
          <p:cNvSpPr/>
          <p:nvPr/>
        </p:nvSpPr>
        <p:spPr>
          <a:xfrm>
            <a:off x="1" y="2609430"/>
            <a:ext cx="2447109" cy="2534071"/>
          </a:xfrm>
          <a:custGeom>
            <a:avLst/>
            <a:gdLst/>
            <a:ahLst/>
            <a:cxnLst/>
            <a:rect l="l" t="t" r="r" b="b"/>
            <a:pathLst>
              <a:path w="3262812" h="3378761" extrusionOk="0">
                <a:moveTo>
                  <a:pt x="3234160" y="0"/>
                </a:moveTo>
                <a:lnTo>
                  <a:pt x="3262812" y="692145"/>
                </a:lnTo>
                <a:cubicBezTo>
                  <a:pt x="2897640" y="1268399"/>
                  <a:pt x="2146276" y="1499222"/>
                  <a:pt x="1757226" y="2059559"/>
                </a:cubicBezTo>
                <a:cubicBezTo>
                  <a:pt x="1502383" y="2436695"/>
                  <a:pt x="1441423" y="2907995"/>
                  <a:pt x="1583988" y="3332624"/>
                </a:cubicBezTo>
                <a:lnTo>
                  <a:pt x="1602985" y="3378761"/>
                </a:lnTo>
                <a:lnTo>
                  <a:pt x="0" y="3378761"/>
                </a:lnTo>
                <a:lnTo>
                  <a:pt x="0" y="829986"/>
                </a:lnTo>
                <a:lnTo>
                  <a:pt x="3070832"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 name="Google Shape;346;p12"/>
          <p:cNvSpPr/>
          <p:nvPr/>
        </p:nvSpPr>
        <p:spPr>
          <a:xfrm>
            <a:off x="1" y="2473802"/>
            <a:ext cx="2456899" cy="2219913"/>
          </a:xfrm>
          <a:custGeom>
            <a:avLst/>
            <a:gdLst/>
            <a:ahLst/>
            <a:cxnLst/>
            <a:rect l="l" t="t" r="r" b="b"/>
            <a:pathLst>
              <a:path w="3275865" h="2959884" extrusionOk="0">
                <a:moveTo>
                  <a:pt x="3234160" y="0"/>
                </a:moveTo>
                <a:lnTo>
                  <a:pt x="3275865" y="477243"/>
                </a:lnTo>
                <a:cubicBezTo>
                  <a:pt x="3174941" y="731941"/>
                  <a:pt x="2933934" y="906092"/>
                  <a:pt x="2681782" y="1012427"/>
                </a:cubicBezTo>
                <a:cubicBezTo>
                  <a:pt x="2428518" y="1117047"/>
                  <a:pt x="2167388" y="1201479"/>
                  <a:pt x="1900814" y="1264900"/>
                </a:cubicBezTo>
                <a:cubicBezTo>
                  <a:pt x="1018561" y="1481909"/>
                  <a:pt x="343013" y="2052365"/>
                  <a:pt x="13017" y="2921877"/>
                </a:cubicBezTo>
                <a:lnTo>
                  <a:pt x="0" y="2959884"/>
                </a:lnTo>
                <a:lnTo>
                  <a:pt x="0" y="260608"/>
                </a:lnTo>
                <a:lnTo>
                  <a:pt x="64650" y="242456"/>
                </a:lnTo>
                <a:cubicBezTo>
                  <a:pt x="269182" y="191313"/>
                  <a:pt x="569295" y="160661"/>
                  <a:pt x="989946" y="213312"/>
                </a:cubicBezTo>
                <a:cubicBezTo>
                  <a:pt x="1951436" y="333656"/>
                  <a:pt x="2507632" y="364858"/>
                  <a:pt x="323416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 name="Google Shape;347;p12"/>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 name="Google Shape;348;p12"/>
          <p:cNvSpPr/>
          <p:nvPr/>
        </p:nvSpPr>
        <p:spPr>
          <a:xfrm>
            <a:off x="2547097" y="4008784"/>
            <a:ext cx="4163063" cy="1134716"/>
          </a:xfrm>
          <a:custGeom>
            <a:avLst/>
            <a:gdLst/>
            <a:ahLst/>
            <a:cxnLst/>
            <a:rect l="l" t="t" r="r" b="b"/>
            <a:pathLst>
              <a:path w="5550751" h="1512955" extrusionOk="0">
                <a:moveTo>
                  <a:pt x="0" y="0"/>
                </a:moveTo>
                <a:lnTo>
                  <a:pt x="1779003" y="63675"/>
                </a:lnTo>
                <a:lnTo>
                  <a:pt x="5290515" y="934744"/>
                </a:lnTo>
                <a:lnTo>
                  <a:pt x="5550751" y="1512955"/>
                </a:lnTo>
                <a:lnTo>
                  <a:pt x="2714970" y="1512955"/>
                </a:lnTo>
                <a:lnTo>
                  <a:pt x="2647527" y="1484338"/>
                </a:lnTo>
                <a:cubicBezTo>
                  <a:pt x="2161061" y="1237310"/>
                  <a:pt x="1911233" y="827453"/>
                  <a:pt x="1490820" y="524362"/>
                </a:cubicBezTo>
                <a:cubicBezTo>
                  <a:pt x="1096515" y="245373"/>
                  <a:pt x="57186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 name="Google Shape;349;p12"/>
          <p:cNvSpPr/>
          <p:nvPr/>
        </p:nvSpPr>
        <p:spPr>
          <a:xfrm>
            <a:off x="2193113" y="3395381"/>
            <a:ext cx="4564719"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 name="Google Shape;350;p12"/>
          <p:cNvSpPr/>
          <p:nvPr/>
        </p:nvSpPr>
        <p:spPr>
          <a:xfrm>
            <a:off x="5651079" y="2998340"/>
            <a:ext cx="3492921" cy="2145161"/>
          </a:xfrm>
          <a:custGeom>
            <a:avLst/>
            <a:gdLst/>
            <a:ahLst/>
            <a:cxnLst/>
            <a:rect l="l" t="t" r="r" b="b"/>
            <a:pathLst>
              <a:path w="4657228" h="2860214" extrusionOk="0">
                <a:moveTo>
                  <a:pt x="3126518" y="405"/>
                </a:moveTo>
                <a:cubicBezTo>
                  <a:pt x="3280605" y="-2356"/>
                  <a:pt x="3434591" y="8899"/>
                  <a:pt x="3586410" y="36819"/>
                </a:cubicBezTo>
                <a:cubicBezTo>
                  <a:pt x="3940654" y="101962"/>
                  <a:pt x="4331996" y="262219"/>
                  <a:pt x="4600483" y="513162"/>
                </a:cubicBezTo>
                <a:lnTo>
                  <a:pt x="4657228" y="573090"/>
                </a:lnTo>
                <a:lnTo>
                  <a:pt x="4657228" y="2734041"/>
                </a:lnTo>
                <a:lnTo>
                  <a:pt x="2965201" y="2860214"/>
                </a:lnTo>
                <a:lnTo>
                  <a:pt x="0" y="2860214"/>
                </a:lnTo>
                <a:lnTo>
                  <a:pt x="1810" y="2826305"/>
                </a:lnTo>
                <a:cubicBezTo>
                  <a:pt x="59082" y="2232754"/>
                  <a:pt x="292859" y="1667680"/>
                  <a:pt x="675819" y="1205547"/>
                </a:cubicBezTo>
                <a:cubicBezTo>
                  <a:pt x="1116396" y="681317"/>
                  <a:pt x="1705122" y="302456"/>
                  <a:pt x="2364818" y="118755"/>
                </a:cubicBezTo>
                <a:cubicBezTo>
                  <a:pt x="2612617" y="48545"/>
                  <a:pt x="2869707" y="5008"/>
                  <a:pt x="3126518" y="40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12"/>
          <p:cNvSpPr/>
          <p:nvPr/>
        </p:nvSpPr>
        <p:spPr>
          <a:xfrm rot="-9029169" flipH="1">
            <a:off x="2039678" y="-296825"/>
            <a:ext cx="1758008" cy="1847948"/>
          </a:xfrm>
          <a:custGeom>
            <a:avLst/>
            <a:gdLst/>
            <a:ahLst/>
            <a:cxnLst/>
            <a:rect l="l" t="t" r="r" b="b"/>
            <a:pathLst>
              <a:path w="2344649" h="2464600" extrusionOk="0">
                <a:moveTo>
                  <a:pt x="0" y="1528300"/>
                </a:moveTo>
                <a:lnTo>
                  <a:pt x="1658831" y="2464600"/>
                </a:lnTo>
                <a:lnTo>
                  <a:pt x="1666654" y="2420216"/>
                </a:lnTo>
                <a:cubicBezTo>
                  <a:pt x="1666654" y="2420216"/>
                  <a:pt x="1788557" y="1980352"/>
                  <a:pt x="2082011" y="1622286"/>
                </a:cubicBezTo>
                <a:cubicBezTo>
                  <a:pt x="2530473" y="1074841"/>
                  <a:pt x="2318178" y="626379"/>
                  <a:pt x="2082012" y="308735"/>
                </a:cubicBezTo>
                <a:lnTo>
                  <a:pt x="995081" y="0"/>
                </a:lnTo>
                <a:lnTo>
                  <a:pt x="164364"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12"/>
          <p:cNvSpPr/>
          <p:nvPr/>
        </p:nvSpPr>
        <p:spPr>
          <a:xfrm rot="-9029169" flipH="1">
            <a:off x="1314749" y="-334904"/>
            <a:ext cx="2057090" cy="1555835"/>
          </a:xfrm>
          <a:custGeom>
            <a:avLst/>
            <a:gdLst/>
            <a:ahLst/>
            <a:cxnLst/>
            <a:rect l="l" t="t" r="r" b="b"/>
            <a:pathLst>
              <a:path w="2743532" h="2075011" extrusionOk="0">
                <a:moveTo>
                  <a:pt x="0" y="938980"/>
                </a:moveTo>
                <a:lnTo>
                  <a:pt x="2012695" y="2075011"/>
                </a:lnTo>
                <a:lnTo>
                  <a:pt x="2034082" y="2040824"/>
                </a:lnTo>
                <a:cubicBezTo>
                  <a:pt x="2208183" y="1792885"/>
                  <a:pt x="2692290" y="1486696"/>
                  <a:pt x="2743532" y="328788"/>
                </a:cubicBezTo>
                <a:lnTo>
                  <a:pt x="2352682" y="0"/>
                </a:lnTo>
                <a:lnTo>
                  <a:pt x="7263"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 name="Google Shape;353;p12"/>
          <p:cNvSpPr/>
          <p:nvPr/>
        </p:nvSpPr>
        <p:spPr>
          <a:xfrm rot="-9029169" flipH="1">
            <a:off x="643502" y="-191387"/>
            <a:ext cx="2560061" cy="1487190"/>
          </a:xfrm>
          <a:custGeom>
            <a:avLst/>
            <a:gdLst/>
            <a:ahLst/>
            <a:cxnLst/>
            <a:rect l="l" t="t" r="r" b="b"/>
            <a:pathLst>
              <a:path w="3414342" h="1983459" extrusionOk="0">
                <a:moveTo>
                  <a:pt x="0" y="870751"/>
                </a:moveTo>
                <a:lnTo>
                  <a:pt x="1971373" y="1983459"/>
                </a:lnTo>
                <a:lnTo>
                  <a:pt x="2070557" y="1863026"/>
                </a:lnTo>
                <a:cubicBezTo>
                  <a:pt x="2479881" y="1435707"/>
                  <a:pt x="3094908" y="1196024"/>
                  <a:pt x="3414342" y="691947"/>
                </a:cubicBezTo>
                <a:lnTo>
                  <a:pt x="3385698" y="0"/>
                </a:lnTo>
                <a:lnTo>
                  <a:pt x="3222417"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 name="Google Shape;354;p12"/>
          <p:cNvSpPr/>
          <p:nvPr/>
        </p:nvSpPr>
        <p:spPr>
          <a:xfrm rot="-9029169" flipH="1">
            <a:off x="-16975" y="-41777"/>
            <a:ext cx="2862122" cy="1035253"/>
          </a:xfrm>
          <a:custGeom>
            <a:avLst/>
            <a:gdLst/>
            <a:ahLst/>
            <a:cxnLst/>
            <a:rect l="l" t="t" r="r" b="b"/>
            <a:pathLst>
              <a:path w="3817201" h="1380712" extrusionOk="0">
                <a:moveTo>
                  <a:pt x="0" y="338849"/>
                </a:moveTo>
                <a:lnTo>
                  <a:pt x="1845858" y="1380712"/>
                </a:lnTo>
                <a:lnTo>
                  <a:pt x="1910666" y="1356013"/>
                </a:lnTo>
                <a:cubicBezTo>
                  <a:pt x="2039070" y="1311511"/>
                  <a:pt x="2172539" y="1273944"/>
                  <a:pt x="2310630" y="1243468"/>
                </a:cubicBezTo>
                <a:cubicBezTo>
                  <a:pt x="2602702" y="1181122"/>
                  <a:pt x="2888807" y="1098121"/>
                  <a:pt x="3166296" y="995273"/>
                </a:cubicBezTo>
                <a:cubicBezTo>
                  <a:pt x="3442565" y="890740"/>
                  <a:pt x="3706625" y="719540"/>
                  <a:pt x="3817201" y="469156"/>
                </a:cubicBezTo>
                <a:lnTo>
                  <a:pt x="3771508" y="0"/>
                </a:lnTo>
                <a:cubicBezTo>
                  <a:pt x="2975488" y="358676"/>
                  <a:pt x="2366094" y="328002"/>
                  <a:pt x="1312640" y="209698"/>
                </a:cubicBezTo>
                <a:cubicBezTo>
                  <a:pt x="588392" y="128361"/>
                  <a:pt x="190267" y="249249"/>
                  <a:pt x="12166" y="33274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 name="Google Shape;355;p12"/>
          <p:cNvSpPr/>
          <p:nvPr/>
        </p:nvSpPr>
        <p:spPr>
          <a:xfrm rot="10124778" flipH="1">
            <a:off x="2623626" y="-66496"/>
            <a:ext cx="2806962" cy="1831688"/>
          </a:xfrm>
          <a:custGeom>
            <a:avLst/>
            <a:gdLst/>
            <a:ahLst/>
            <a:cxnLst/>
            <a:rect l="l" t="t" r="r" b="b"/>
            <a:pathLst>
              <a:path w="3745567" h="2444176" extrusionOk="0">
                <a:moveTo>
                  <a:pt x="1530095" y="2444176"/>
                </a:moveTo>
                <a:lnTo>
                  <a:pt x="3745567" y="2004429"/>
                </a:lnTo>
                <a:lnTo>
                  <a:pt x="1305735" y="0"/>
                </a:lnTo>
                <a:lnTo>
                  <a:pt x="0" y="213801"/>
                </a:lnTo>
                <a:cubicBezTo>
                  <a:pt x="537282" y="405343"/>
                  <a:pt x="842330" y="911849"/>
                  <a:pt x="1048053" y="1401159"/>
                </a:cubicBezTo>
                <a:cubicBezTo>
                  <a:pt x="1176628" y="1706978"/>
                  <a:pt x="1287945" y="2028340"/>
                  <a:pt x="1451470" y="231741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 name="Google Shape;356;p12"/>
          <p:cNvSpPr/>
          <p:nvPr/>
        </p:nvSpPr>
        <p:spPr>
          <a:xfrm rot="9824388" flipH="1">
            <a:off x="2767684" y="159266"/>
            <a:ext cx="3414380" cy="1299660"/>
          </a:xfrm>
          <a:custGeom>
            <a:avLst/>
            <a:gdLst/>
            <a:ahLst/>
            <a:cxnLst/>
            <a:rect l="l" t="t" r="r" b="b"/>
            <a:pathLst>
              <a:path w="4552507" h="1732880" extrusionOk="0">
                <a:moveTo>
                  <a:pt x="3159724" y="1732880"/>
                </a:moveTo>
                <a:lnTo>
                  <a:pt x="4552507" y="1326866"/>
                </a:lnTo>
                <a:lnTo>
                  <a:pt x="4405329" y="934324"/>
                </a:lnTo>
                <a:lnTo>
                  <a:pt x="1481347" y="63646"/>
                </a:lnTo>
                <a:lnTo>
                  <a:pt x="0" y="0"/>
                </a:lnTo>
                <a:cubicBezTo>
                  <a:pt x="476186" y="60816"/>
                  <a:pt x="913050" y="245263"/>
                  <a:pt x="1241382" y="524126"/>
                </a:cubicBezTo>
                <a:cubicBezTo>
                  <a:pt x="1641464" y="870360"/>
                  <a:pt x="1856019" y="1355982"/>
                  <a:pt x="2391209" y="1578743"/>
                </a:cubicBezTo>
                <a:cubicBezTo>
                  <a:pt x="2555960" y="1646844"/>
                  <a:pt x="2736238" y="1683679"/>
                  <a:pt x="2922163" y="170802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 name="Google Shape;357;p12"/>
          <p:cNvSpPr/>
          <p:nvPr/>
        </p:nvSpPr>
        <p:spPr>
          <a:xfrm rot="10542008" flipH="1">
            <a:off x="2275547" y="57618"/>
            <a:ext cx="5730374" cy="1610207"/>
          </a:xfrm>
          <a:custGeom>
            <a:avLst/>
            <a:gdLst/>
            <a:ahLst/>
            <a:cxnLst/>
            <a:rect l="l" t="t" r="r" b="b"/>
            <a:pathLst>
              <a:path w="7638088" h="2146266" extrusionOk="0">
                <a:moveTo>
                  <a:pt x="4860587" y="2146266"/>
                </a:moveTo>
                <a:lnTo>
                  <a:pt x="7638088" y="1935929"/>
                </a:lnTo>
                <a:lnTo>
                  <a:pt x="7307158" y="1091193"/>
                </a:lnTo>
                <a:cubicBezTo>
                  <a:pt x="5879913" y="818863"/>
                  <a:pt x="5504023" y="1399623"/>
                  <a:pt x="3294089" y="481764"/>
                </a:cubicBezTo>
                <a:cubicBezTo>
                  <a:pt x="1084156" y="-436094"/>
                  <a:pt x="0" y="239692"/>
                  <a:pt x="0" y="239692"/>
                </a:cubicBezTo>
                <a:cubicBezTo>
                  <a:pt x="956753" y="58669"/>
                  <a:pt x="1980363" y="282161"/>
                  <a:pt x="2759265" y="740295"/>
                </a:cubicBezTo>
                <a:cubicBezTo>
                  <a:pt x="3272642" y="1040766"/>
                  <a:pt x="3685745" y="1433068"/>
                  <a:pt x="4166962" y="1763267"/>
                </a:cubicBezTo>
                <a:cubicBezTo>
                  <a:pt x="4347419" y="1887089"/>
                  <a:pt x="4542775" y="2003223"/>
                  <a:pt x="4750336" y="20996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 name="Google Shape;358;p12"/>
          <p:cNvSpPr/>
          <p:nvPr/>
        </p:nvSpPr>
        <p:spPr>
          <a:xfrm rot="-921333">
            <a:off x="1640765" y="2659398"/>
            <a:ext cx="2371204" cy="2608884"/>
          </a:xfrm>
          <a:custGeom>
            <a:avLst/>
            <a:gdLst/>
            <a:ahLst/>
            <a:cxnLst/>
            <a:rect l="l" t="t" r="r" b="b"/>
            <a:pathLst>
              <a:path w="3159315" h="3475993" extrusionOk="0">
                <a:moveTo>
                  <a:pt x="2829098" y="308884"/>
                </a:moveTo>
                <a:cubicBezTo>
                  <a:pt x="3126032" y="626679"/>
                  <a:pt x="3392952" y="1075356"/>
                  <a:pt x="2829098" y="1623063"/>
                </a:cubicBezTo>
                <a:cubicBezTo>
                  <a:pt x="2460136" y="1981301"/>
                  <a:pt x="2306866" y="2421375"/>
                  <a:pt x="2306866" y="2421375"/>
                </a:cubicBezTo>
                <a:cubicBezTo>
                  <a:pt x="2204740" y="2779647"/>
                  <a:pt x="2282255" y="3155526"/>
                  <a:pt x="2522962" y="3469026"/>
                </a:cubicBezTo>
                <a:lnTo>
                  <a:pt x="1952499" y="3475993"/>
                </a:lnTo>
                <a:lnTo>
                  <a:pt x="0" y="2937247"/>
                </a:lnTo>
                <a:lnTo>
                  <a:pt x="418025" y="152213"/>
                </a:lnTo>
                <a:lnTo>
                  <a:pt x="146249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12"/>
          <p:cNvSpPr/>
          <p:nvPr/>
        </p:nvSpPr>
        <p:spPr>
          <a:xfrm>
            <a:off x="644151" y="2733354"/>
            <a:ext cx="2074928" cy="2410146"/>
          </a:xfrm>
          <a:custGeom>
            <a:avLst/>
            <a:gdLst/>
            <a:ahLst/>
            <a:cxnLst/>
            <a:rect l="l" t="t" r="r" b="b"/>
            <a:pathLst>
              <a:path w="2766571" h="3213528" extrusionOk="0">
                <a:moveTo>
                  <a:pt x="2375609" y="0"/>
                </a:moveTo>
                <a:lnTo>
                  <a:pt x="2766571" y="328882"/>
                </a:lnTo>
                <a:cubicBezTo>
                  <a:pt x="2715314" y="1487122"/>
                  <a:pt x="2231069" y="1793399"/>
                  <a:pt x="2056918" y="2041409"/>
                </a:cubicBezTo>
                <a:cubicBezTo>
                  <a:pt x="1828485" y="2367067"/>
                  <a:pt x="1714618" y="2789249"/>
                  <a:pt x="1738988" y="3202381"/>
                </a:cubicBezTo>
                <a:lnTo>
                  <a:pt x="1740189" y="3213528"/>
                </a:lnTo>
                <a:lnTo>
                  <a:pt x="0" y="3213528"/>
                </a:lnTo>
                <a:lnTo>
                  <a:pt x="29518"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 name="Google Shape;360;p12"/>
          <p:cNvSpPr/>
          <p:nvPr/>
        </p:nvSpPr>
        <p:spPr>
          <a:xfrm rot="543719">
            <a:off x="2073132" y="3028900"/>
            <a:ext cx="3065482" cy="2140961"/>
          </a:xfrm>
          <a:custGeom>
            <a:avLst/>
            <a:gdLst/>
            <a:ahLst/>
            <a:cxnLst/>
            <a:rect l="l" t="t" r="r" b="b"/>
            <a:pathLst>
              <a:path w="4087386" h="2854669" extrusionOk="0">
                <a:moveTo>
                  <a:pt x="1175998" y="0"/>
                </a:moveTo>
                <a:lnTo>
                  <a:pt x="4087386" y="2507103"/>
                </a:lnTo>
                <a:lnTo>
                  <a:pt x="1923298" y="2854669"/>
                </a:lnTo>
                <a:lnTo>
                  <a:pt x="1881387" y="2830131"/>
                </a:lnTo>
                <a:cubicBezTo>
                  <a:pt x="1793482" y="2773335"/>
                  <a:pt x="1711307" y="2708948"/>
                  <a:pt x="1636653" y="2636284"/>
                </a:cubicBezTo>
                <a:cubicBezTo>
                  <a:pt x="1274685" y="2284184"/>
                  <a:pt x="1129199" y="1784689"/>
                  <a:pt x="943919" y="1322758"/>
                </a:cubicBezTo>
                <a:cubicBezTo>
                  <a:pt x="758636" y="860827"/>
                  <a:pt x="483897"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 name="Google Shape;361;p12"/>
          <p:cNvSpPr/>
          <p:nvPr/>
        </p:nvSpPr>
        <p:spPr>
          <a:xfrm>
            <a:off x="6712037" y="3501038"/>
            <a:ext cx="2431963" cy="1642463"/>
          </a:xfrm>
          <a:custGeom>
            <a:avLst/>
            <a:gdLst/>
            <a:ahLst/>
            <a:cxnLst/>
            <a:rect l="l" t="t" r="r" b="b"/>
            <a:pathLst>
              <a:path w="3242617" h="2189951" extrusionOk="0">
                <a:moveTo>
                  <a:pt x="2194304" y="336"/>
                </a:moveTo>
                <a:cubicBezTo>
                  <a:pt x="2303414" y="-1954"/>
                  <a:pt x="2412453" y="7379"/>
                  <a:pt x="2519957" y="30530"/>
                </a:cubicBezTo>
                <a:cubicBezTo>
                  <a:pt x="2770799" y="84545"/>
                  <a:pt x="3047912" y="217429"/>
                  <a:pt x="3238030" y="425508"/>
                </a:cubicBezTo>
                <a:lnTo>
                  <a:pt x="3242617" y="431180"/>
                </a:lnTo>
                <a:lnTo>
                  <a:pt x="3242617" y="2189951"/>
                </a:lnTo>
                <a:lnTo>
                  <a:pt x="0" y="2189951"/>
                </a:lnTo>
                <a:lnTo>
                  <a:pt x="6649" y="2134239"/>
                </a:lnTo>
                <a:cubicBezTo>
                  <a:pt x="71680" y="1719245"/>
                  <a:pt x="226506" y="1328080"/>
                  <a:pt x="458944" y="999627"/>
                </a:cubicBezTo>
                <a:cubicBezTo>
                  <a:pt x="770920" y="564941"/>
                  <a:pt x="1187802" y="250793"/>
                  <a:pt x="1654938" y="98471"/>
                </a:cubicBezTo>
                <a:cubicBezTo>
                  <a:pt x="1830406" y="40253"/>
                  <a:pt x="2012454" y="4153"/>
                  <a:pt x="2194304" y="33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 name="Google Shape;362;p12"/>
          <p:cNvSpPr/>
          <p:nvPr/>
        </p:nvSpPr>
        <p:spPr>
          <a:xfrm>
            <a:off x="7548764" y="1497842"/>
            <a:ext cx="1595237" cy="2304764"/>
          </a:xfrm>
          <a:custGeom>
            <a:avLst/>
            <a:gdLst/>
            <a:ahLst/>
            <a:cxnLst/>
            <a:rect l="l" t="t" r="r" b="b"/>
            <a:pathLst>
              <a:path w="2126983" h="3073019" extrusionOk="0">
                <a:moveTo>
                  <a:pt x="2126983" y="0"/>
                </a:moveTo>
                <a:lnTo>
                  <a:pt x="2126983" y="3073019"/>
                </a:lnTo>
                <a:lnTo>
                  <a:pt x="2087216" y="3070146"/>
                </a:lnTo>
                <a:cubicBezTo>
                  <a:pt x="1410592" y="3002196"/>
                  <a:pt x="756021" y="2650876"/>
                  <a:pt x="367943" y="2092009"/>
                </a:cubicBezTo>
                <a:cubicBezTo>
                  <a:pt x="-46007" y="1495884"/>
                  <a:pt x="-127423" y="669545"/>
                  <a:pt x="209476" y="2663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3" name="Google Shape;363;p12"/>
          <p:cNvSpPr/>
          <p:nvPr/>
        </p:nvSpPr>
        <p:spPr>
          <a:xfrm>
            <a:off x="8062512" y="1395273"/>
            <a:ext cx="1081488" cy="1715450"/>
          </a:xfrm>
          <a:custGeom>
            <a:avLst/>
            <a:gdLst/>
            <a:ahLst/>
            <a:cxnLst/>
            <a:rect l="l" t="t" r="r" b="b"/>
            <a:pathLst>
              <a:path w="1441984" h="2287266" extrusionOk="0">
                <a:moveTo>
                  <a:pt x="1441984" y="0"/>
                </a:moveTo>
                <a:lnTo>
                  <a:pt x="1441984" y="2287266"/>
                </a:lnTo>
                <a:lnTo>
                  <a:pt x="1410981" y="2279585"/>
                </a:lnTo>
                <a:cubicBezTo>
                  <a:pt x="980994" y="2158464"/>
                  <a:pt x="573068" y="1937988"/>
                  <a:pt x="299845" y="1588063"/>
                </a:cubicBezTo>
                <a:cubicBezTo>
                  <a:pt x="-12410" y="1188153"/>
                  <a:pt x="-110984" y="600762"/>
                  <a:pt x="149801" y="16404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 name="Google Shape;364;p12"/>
          <p:cNvSpPr/>
          <p:nvPr/>
        </p:nvSpPr>
        <p:spPr>
          <a:xfrm>
            <a:off x="8494151" y="1508792"/>
            <a:ext cx="649850" cy="922508"/>
          </a:xfrm>
          <a:custGeom>
            <a:avLst/>
            <a:gdLst/>
            <a:ahLst/>
            <a:cxnLst/>
            <a:rect l="l" t="t" r="r" b="b"/>
            <a:pathLst>
              <a:path w="866466" h="1230010" extrusionOk="0">
                <a:moveTo>
                  <a:pt x="866466" y="0"/>
                </a:moveTo>
                <a:lnTo>
                  <a:pt x="866466" y="1230010"/>
                </a:lnTo>
                <a:lnTo>
                  <a:pt x="845356" y="1222663"/>
                </a:lnTo>
                <a:cubicBezTo>
                  <a:pt x="488693" y="1075604"/>
                  <a:pt x="201172" y="793874"/>
                  <a:pt x="48018" y="435026"/>
                </a:cubicBezTo>
                <a:cubicBezTo>
                  <a:pt x="-2204" y="314618"/>
                  <a:pt x="-31214" y="162700"/>
                  <a:pt x="54883" y="65063"/>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 name="Google Shape;365;p12"/>
          <p:cNvSpPr/>
          <p:nvPr/>
        </p:nvSpPr>
        <p:spPr>
          <a:xfrm>
            <a:off x="7209260" y="2"/>
            <a:ext cx="1934741" cy="1722326"/>
          </a:xfrm>
          <a:custGeom>
            <a:avLst/>
            <a:gdLst/>
            <a:ahLst/>
            <a:cxnLst/>
            <a:rect l="l" t="t" r="r" b="b"/>
            <a:pathLst>
              <a:path w="2579654" h="2296435" extrusionOk="0">
                <a:moveTo>
                  <a:pt x="268016" y="0"/>
                </a:moveTo>
                <a:lnTo>
                  <a:pt x="2579654" y="0"/>
                </a:lnTo>
                <a:lnTo>
                  <a:pt x="2579654" y="2234100"/>
                </a:lnTo>
                <a:lnTo>
                  <a:pt x="2452731" y="2259676"/>
                </a:lnTo>
                <a:cubicBezTo>
                  <a:pt x="1985828" y="2336202"/>
                  <a:pt x="1505947" y="2292977"/>
                  <a:pt x="1058497" y="2132508"/>
                </a:cubicBezTo>
                <a:cubicBezTo>
                  <a:pt x="846064" y="2057641"/>
                  <a:pt x="639870" y="1957508"/>
                  <a:pt x="468299" y="1811518"/>
                </a:cubicBezTo>
                <a:cubicBezTo>
                  <a:pt x="426219" y="1775749"/>
                  <a:pt x="386385" y="1737388"/>
                  <a:pt x="349076" y="1696661"/>
                </a:cubicBezTo>
                <a:cubicBezTo>
                  <a:pt x="-84754" y="1223168"/>
                  <a:pt x="-110824" y="520398"/>
                  <a:pt x="251953" y="1996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 name="Google Shape;366;p12"/>
          <p:cNvSpPr/>
          <p:nvPr/>
        </p:nvSpPr>
        <p:spPr>
          <a:xfrm flipH="1">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67" name="Google Shape;367;p12"/>
          <p:cNvSpPr txBox="1">
            <a:spLocks noGrp="1"/>
          </p:cNvSpPr>
          <p:nvPr>
            <p:ph type="subTitle" idx="1"/>
          </p:nvPr>
        </p:nvSpPr>
        <p:spPr>
          <a:xfrm>
            <a:off x="540300" y="1622700"/>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68" name="Google Shape;368;p12"/>
          <p:cNvSpPr txBox="1">
            <a:spLocks noGrp="1"/>
          </p:cNvSpPr>
          <p:nvPr>
            <p:ph type="subTitle" idx="2"/>
          </p:nvPr>
        </p:nvSpPr>
        <p:spPr>
          <a:xfrm>
            <a:off x="540300" y="3015244"/>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69" name="Google Shape;369;p12"/>
          <p:cNvSpPr txBox="1">
            <a:spLocks noGrp="1"/>
          </p:cNvSpPr>
          <p:nvPr>
            <p:ph type="subTitle" idx="3"/>
          </p:nvPr>
        </p:nvSpPr>
        <p:spPr>
          <a:xfrm>
            <a:off x="6286340" y="1629735"/>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70" name="Google Shape;370;p12"/>
          <p:cNvSpPr txBox="1">
            <a:spLocks noGrp="1"/>
          </p:cNvSpPr>
          <p:nvPr>
            <p:ph type="subTitle" idx="4"/>
          </p:nvPr>
        </p:nvSpPr>
        <p:spPr>
          <a:xfrm>
            <a:off x="3428840" y="1635713"/>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71" name="Google Shape;371;p12"/>
          <p:cNvSpPr txBox="1">
            <a:spLocks noGrp="1"/>
          </p:cNvSpPr>
          <p:nvPr>
            <p:ph type="subTitle" idx="5"/>
          </p:nvPr>
        </p:nvSpPr>
        <p:spPr>
          <a:xfrm>
            <a:off x="3428840" y="3015244"/>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72" name="Google Shape;372;p12"/>
          <p:cNvSpPr txBox="1">
            <a:spLocks noGrp="1"/>
          </p:cNvSpPr>
          <p:nvPr>
            <p:ph type="subTitle" idx="6"/>
          </p:nvPr>
        </p:nvSpPr>
        <p:spPr>
          <a:xfrm>
            <a:off x="6286340" y="3001335"/>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73" name="Google Shape;373;p12"/>
          <p:cNvSpPr txBox="1">
            <a:spLocks noGrp="1"/>
          </p:cNvSpPr>
          <p:nvPr>
            <p:ph type="title"/>
          </p:nvPr>
        </p:nvSpPr>
        <p:spPr>
          <a:xfrm>
            <a:off x="540300" y="673631"/>
            <a:ext cx="81839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374" name="Google Shape;374;p12"/>
          <p:cNvSpPr txBox="1">
            <a:spLocks noGrp="1"/>
          </p:cNvSpPr>
          <p:nvPr>
            <p:ph type="body" idx="7"/>
          </p:nvPr>
        </p:nvSpPr>
        <p:spPr>
          <a:xfrm>
            <a:off x="3428840" y="19423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5" name="Google Shape;375;p12"/>
          <p:cNvSpPr txBox="1">
            <a:spLocks noGrp="1"/>
          </p:cNvSpPr>
          <p:nvPr>
            <p:ph type="body" idx="8"/>
          </p:nvPr>
        </p:nvSpPr>
        <p:spPr>
          <a:xfrm>
            <a:off x="6286340" y="33139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6" name="Google Shape;376;p12"/>
          <p:cNvSpPr txBox="1">
            <a:spLocks noGrp="1"/>
          </p:cNvSpPr>
          <p:nvPr>
            <p:ph type="body" idx="9"/>
          </p:nvPr>
        </p:nvSpPr>
        <p:spPr>
          <a:xfrm>
            <a:off x="3428840" y="33139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7" name="Google Shape;377;p12"/>
          <p:cNvSpPr txBox="1">
            <a:spLocks noGrp="1"/>
          </p:cNvSpPr>
          <p:nvPr>
            <p:ph type="body" idx="13"/>
          </p:nvPr>
        </p:nvSpPr>
        <p:spPr>
          <a:xfrm>
            <a:off x="540300" y="19423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8" name="Google Shape;378;p12"/>
          <p:cNvSpPr txBox="1">
            <a:spLocks noGrp="1"/>
          </p:cNvSpPr>
          <p:nvPr>
            <p:ph type="body" idx="14"/>
          </p:nvPr>
        </p:nvSpPr>
        <p:spPr>
          <a:xfrm>
            <a:off x="6286340" y="19423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9" name="Google Shape;379;p12"/>
          <p:cNvSpPr txBox="1">
            <a:spLocks noGrp="1"/>
          </p:cNvSpPr>
          <p:nvPr>
            <p:ph type="body" idx="15"/>
          </p:nvPr>
        </p:nvSpPr>
        <p:spPr>
          <a:xfrm>
            <a:off x="540300" y="33139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80" name="Google Shape;380;p12"/>
          <p:cNvSpPr/>
          <p:nvPr/>
        </p:nvSpPr>
        <p:spPr>
          <a:xfrm>
            <a:off x="7880384" y="1"/>
            <a:ext cx="1263616" cy="1261880"/>
          </a:xfrm>
          <a:custGeom>
            <a:avLst/>
            <a:gdLst/>
            <a:ahLst/>
            <a:cxnLst/>
            <a:rect l="l" t="t" r="r" b="b"/>
            <a:pathLst>
              <a:path w="1684821" h="1682506" extrusionOk="0">
                <a:moveTo>
                  <a:pt x="246338" y="0"/>
                </a:moveTo>
                <a:lnTo>
                  <a:pt x="1684821" y="0"/>
                </a:lnTo>
                <a:lnTo>
                  <a:pt x="1684821" y="1681397"/>
                </a:lnTo>
                <a:lnTo>
                  <a:pt x="1599565" y="1682506"/>
                </a:lnTo>
                <a:cubicBezTo>
                  <a:pt x="1395816" y="1681731"/>
                  <a:pt x="1191980" y="1668629"/>
                  <a:pt x="993584" y="1624645"/>
                </a:cubicBezTo>
                <a:cubicBezTo>
                  <a:pt x="729056" y="1566000"/>
                  <a:pt x="472014" y="1449331"/>
                  <a:pt x="281105" y="1256237"/>
                </a:cubicBezTo>
                <a:cubicBezTo>
                  <a:pt x="90195" y="1063146"/>
                  <a:pt x="-26159" y="788947"/>
                  <a:pt x="5035" y="519739"/>
                </a:cubicBezTo>
                <a:cubicBezTo>
                  <a:pt x="23752" y="361117"/>
                  <a:pt x="98618" y="196703"/>
                  <a:pt x="196602" y="6005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 name="Google Shape;381;p12"/>
          <p:cNvSpPr/>
          <p:nvPr/>
        </p:nvSpPr>
        <p:spPr>
          <a:xfrm>
            <a:off x="8602430" y="80158"/>
            <a:ext cx="541571" cy="914408"/>
          </a:xfrm>
          <a:custGeom>
            <a:avLst/>
            <a:gdLst/>
            <a:ahLst/>
            <a:cxnLst/>
            <a:rect l="l" t="t" r="r" b="b"/>
            <a:pathLst>
              <a:path w="722095" h="1219211" extrusionOk="0">
                <a:moveTo>
                  <a:pt x="657728" y="8"/>
                </a:moveTo>
                <a:lnTo>
                  <a:pt x="722095" y="4961"/>
                </a:lnTo>
                <a:lnTo>
                  <a:pt x="722095" y="1219211"/>
                </a:lnTo>
                <a:lnTo>
                  <a:pt x="710931" y="1219124"/>
                </a:lnTo>
                <a:cubicBezTo>
                  <a:pt x="621388" y="1212780"/>
                  <a:pt x="533561" y="1189621"/>
                  <a:pt x="452119" y="1150579"/>
                </a:cubicBezTo>
                <a:cubicBezTo>
                  <a:pt x="278367" y="1072906"/>
                  <a:pt x="122084" y="942511"/>
                  <a:pt x="46592" y="769071"/>
                </a:cubicBezTo>
                <a:cubicBezTo>
                  <a:pt x="-28897" y="595630"/>
                  <a:pt x="-15797" y="377269"/>
                  <a:pt x="108981" y="233464"/>
                </a:cubicBezTo>
                <a:cubicBezTo>
                  <a:pt x="204514" y="122100"/>
                  <a:pt x="405611" y="-1206"/>
                  <a:pt x="657728" y="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2" name="Google Shape;382;p12"/>
          <p:cNvSpPr/>
          <p:nvPr/>
        </p:nvSpPr>
        <p:spPr>
          <a:xfrm>
            <a:off x="7547958" y="4079936"/>
            <a:ext cx="1596042" cy="1063564"/>
          </a:xfrm>
          <a:custGeom>
            <a:avLst/>
            <a:gdLst/>
            <a:ahLst/>
            <a:cxnLst/>
            <a:rect l="l" t="t" r="r" b="b"/>
            <a:pathLst>
              <a:path w="2128056" h="1418085" extrusionOk="0">
                <a:moveTo>
                  <a:pt x="1636659" y="1676"/>
                </a:moveTo>
                <a:cubicBezTo>
                  <a:pt x="1776644" y="-4112"/>
                  <a:pt x="1916122" y="5059"/>
                  <a:pt x="2049322" y="29665"/>
                </a:cubicBezTo>
                <a:lnTo>
                  <a:pt x="2128056" y="49330"/>
                </a:lnTo>
                <a:lnTo>
                  <a:pt x="2128056" y="1418085"/>
                </a:lnTo>
                <a:lnTo>
                  <a:pt x="0" y="1418085"/>
                </a:lnTo>
                <a:lnTo>
                  <a:pt x="25423" y="1281892"/>
                </a:lnTo>
                <a:cubicBezTo>
                  <a:pt x="119908" y="899687"/>
                  <a:pt x="344648" y="557367"/>
                  <a:pt x="667439" y="318099"/>
                </a:cubicBezTo>
                <a:cubicBezTo>
                  <a:pt x="933567" y="124109"/>
                  <a:pt x="1286697" y="16147"/>
                  <a:pt x="1636659" y="167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3" name="Google Shape;383;p12"/>
          <p:cNvSpPr/>
          <p:nvPr/>
        </p:nvSpPr>
        <p:spPr>
          <a:xfrm>
            <a:off x="8392517" y="4426670"/>
            <a:ext cx="751483" cy="716831"/>
          </a:xfrm>
          <a:custGeom>
            <a:avLst/>
            <a:gdLst/>
            <a:ahLst/>
            <a:cxnLst/>
            <a:rect l="l" t="t" r="r" b="b"/>
            <a:pathLst>
              <a:path w="1001977" h="955774" extrusionOk="0">
                <a:moveTo>
                  <a:pt x="931849" y="0"/>
                </a:moveTo>
                <a:lnTo>
                  <a:pt x="1001977" y="4324"/>
                </a:lnTo>
                <a:lnTo>
                  <a:pt x="1001977" y="955774"/>
                </a:lnTo>
                <a:lnTo>
                  <a:pt x="0" y="955774"/>
                </a:lnTo>
                <a:lnTo>
                  <a:pt x="508" y="953759"/>
                </a:lnTo>
                <a:cubicBezTo>
                  <a:pt x="66045" y="722593"/>
                  <a:pt x="156939" y="498929"/>
                  <a:pt x="311351" y="317378"/>
                </a:cubicBezTo>
                <a:cubicBezTo>
                  <a:pt x="465762" y="135826"/>
                  <a:pt x="699134" y="6741"/>
                  <a:pt x="931849"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4" name="Google Shape;384;p12"/>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385"/>
        <p:cNvGrpSpPr/>
        <p:nvPr/>
      </p:nvGrpSpPr>
      <p:grpSpPr>
        <a:xfrm>
          <a:off x="0" y="0"/>
          <a:ext cx="0" cy="0"/>
          <a:chOff x="0" y="0"/>
          <a:chExt cx="0" cy="0"/>
        </a:xfrm>
      </p:grpSpPr>
      <p:sp>
        <p:nvSpPr>
          <p:cNvPr id="386" name="Google Shape;386;p13"/>
          <p:cNvSpPr/>
          <p:nvPr/>
        </p:nvSpPr>
        <p:spPr>
          <a:xfrm flipH="1">
            <a:off x="1" y="1249351"/>
            <a:ext cx="880401" cy="1624340"/>
          </a:xfrm>
          <a:custGeom>
            <a:avLst/>
            <a:gdLst/>
            <a:ahLst/>
            <a:cxnLst/>
            <a:rect l="l" t="t" r="r" b="b"/>
            <a:pathLst>
              <a:path w="1173868" h="2165786" extrusionOk="0">
                <a:moveTo>
                  <a:pt x="1173868" y="0"/>
                </a:moveTo>
                <a:lnTo>
                  <a:pt x="149801" y="130004"/>
                </a:lnTo>
                <a:cubicBezTo>
                  <a:pt x="-110984" y="566725"/>
                  <a:pt x="-12410" y="1154116"/>
                  <a:pt x="299845" y="1554026"/>
                </a:cubicBezTo>
                <a:cubicBezTo>
                  <a:pt x="495004" y="1803972"/>
                  <a:pt x="758890" y="1987873"/>
                  <a:pt x="1050451" y="2116696"/>
                </a:cubicBezTo>
                <a:lnTo>
                  <a:pt x="1173868" y="2165786"/>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7" name="Google Shape;387;p13"/>
          <p:cNvSpPr/>
          <p:nvPr/>
        </p:nvSpPr>
        <p:spPr>
          <a:xfrm flipH="1">
            <a:off x="1" y="1353462"/>
            <a:ext cx="448763" cy="801439"/>
          </a:xfrm>
          <a:custGeom>
            <a:avLst/>
            <a:gdLst/>
            <a:ahLst/>
            <a:cxnLst/>
            <a:rect l="l" t="t" r="r" b="b"/>
            <a:pathLst>
              <a:path w="598350" h="1068585" extrusionOk="0">
                <a:moveTo>
                  <a:pt x="598350" y="0"/>
                </a:moveTo>
                <a:lnTo>
                  <a:pt x="54882" y="43569"/>
                </a:lnTo>
                <a:cubicBezTo>
                  <a:pt x="-31214" y="141206"/>
                  <a:pt x="-2204" y="293124"/>
                  <a:pt x="48018" y="413532"/>
                </a:cubicBezTo>
                <a:cubicBezTo>
                  <a:pt x="157413" y="669852"/>
                  <a:pt x="335364" y="886826"/>
                  <a:pt x="558099" y="1043480"/>
                </a:cubicBezTo>
                <a:lnTo>
                  <a:pt x="598350" y="1068585"/>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8" name="Google Shape;388;p13"/>
          <p:cNvSpPr/>
          <p:nvPr/>
        </p:nvSpPr>
        <p:spPr>
          <a:xfrm flipH="1">
            <a:off x="1" y="2"/>
            <a:ext cx="1733654" cy="1550876"/>
          </a:xfrm>
          <a:custGeom>
            <a:avLst/>
            <a:gdLst/>
            <a:ahLst/>
            <a:cxnLst/>
            <a:rect l="l" t="t" r="r" b="b"/>
            <a:pathLst>
              <a:path w="2311538" h="2067835" extrusionOk="0">
                <a:moveTo>
                  <a:pt x="2311538" y="0"/>
                </a:moveTo>
                <a:lnTo>
                  <a:pt x="129132" y="0"/>
                </a:lnTo>
                <a:lnTo>
                  <a:pt x="120339" y="16963"/>
                </a:lnTo>
                <a:cubicBezTo>
                  <a:pt x="-95054" y="487911"/>
                  <a:pt x="-22779" y="1062210"/>
                  <a:pt x="349076" y="1468061"/>
                </a:cubicBezTo>
                <a:cubicBezTo>
                  <a:pt x="386385" y="1508789"/>
                  <a:pt x="426219" y="1547149"/>
                  <a:pt x="468299" y="1582918"/>
                </a:cubicBezTo>
                <a:cubicBezTo>
                  <a:pt x="639870" y="1728908"/>
                  <a:pt x="846064" y="1829041"/>
                  <a:pt x="1058497" y="1903907"/>
                </a:cubicBezTo>
                <a:cubicBezTo>
                  <a:pt x="1442025" y="2041453"/>
                  <a:pt x="1849381" y="2092859"/>
                  <a:pt x="2251968" y="2056548"/>
                </a:cubicBezTo>
                <a:lnTo>
                  <a:pt x="2311538" y="204899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9" name="Google Shape;389;p13"/>
          <p:cNvSpPr/>
          <p:nvPr/>
        </p:nvSpPr>
        <p:spPr>
          <a:xfrm flipH="1">
            <a:off x="1" y="1"/>
            <a:ext cx="1062528" cy="1086676"/>
          </a:xfrm>
          <a:custGeom>
            <a:avLst/>
            <a:gdLst/>
            <a:ahLst/>
            <a:cxnLst/>
            <a:rect l="l" t="t" r="r" b="b"/>
            <a:pathLst>
              <a:path w="1416704" h="1448901" extrusionOk="0">
                <a:moveTo>
                  <a:pt x="1416704" y="0"/>
                </a:moveTo>
                <a:lnTo>
                  <a:pt x="97377" y="0"/>
                </a:lnTo>
                <a:lnTo>
                  <a:pt x="41245" y="131829"/>
                </a:lnTo>
                <a:cubicBezTo>
                  <a:pt x="23752" y="184747"/>
                  <a:pt x="11274" y="238265"/>
                  <a:pt x="5035" y="291139"/>
                </a:cubicBezTo>
                <a:cubicBezTo>
                  <a:pt x="-26159" y="560347"/>
                  <a:pt x="90195" y="834546"/>
                  <a:pt x="281104" y="1027637"/>
                </a:cubicBezTo>
                <a:cubicBezTo>
                  <a:pt x="472014" y="1220731"/>
                  <a:pt x="729056" y="1337400"/>
                  <a:pt x="993584" y="1396045"/>
                </a:cubicBezTo>
                <a:cubicBezTo>
                  <a:pt x="1125848" y="1425368"/>
                  <a:pt x="1260530" y="1440965"/>
                  <a:pt x="1395991" y="1448335"/>
                </a:cubicBezTo>
                <a:lnTo>
                  <a:pt x="1416704" y="1448901"/>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0" name="Google Shape;390;p13"/>
          <p:cNvSpPr/>
          <p:nvPr/>
        </p:nvSpPr>
        <p:spPr>
          <a:xfrm flipH="1">
            <a:off x="2" y="1"/>
            <a:ext cx="340484" cy="772205"/>
          </a:xfrm>
          <a:custGeom>
            <a:avLst/>
            <a:gdLst/>
            <a:ahLst/>
            <a:cxnLst/>
            <a:rect l="l" t="t" r="r" b="b"/>
            <a:pathLst>
              <a:path w="453979" h="1029606" extrusionOk="0">
                <a:moveTo>
                  <a:pt x="453979" y="0"/>
                </a:moveTo>
                <a:lnTo>
                  <a:pt x="241959" y="0"/>
                </a:lnTo>
                <a:lnTo>
                  <a:pt x="215447" y="16543"/>
                </a:lnTo>
                <a:cubicBezTo>
                  <a:pt x="172189" y="47128"/>
                  <a:pt x="136276" y="79921"/>
                  <a:pt x="108980" y="111739"/>
                </a:cubicBezTo>
                <a:cubicBezTo>
                  <a:pt x="-15797" y="255544"/>
                  <a:pt x="-28897" y="473905"/>
                  <a:pt x="46592" y="647346"/>
                </a:cubicBezTo>
                <a:cubicBezTo>
                  <a:pt x="122083" y="820786"/>
                  <a:pt x="278367" y="951181"/>
                  <a:pt x="452118" y="1028854"/>
                </a:cubicBezTo>
                <a:lnTo>
                  <a:pt x="453979" y="1029606"/>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1" name="Google Shape;391;p13"/>
          <p:cNvSpPr/>
          <p:nvPr/>
        </p:nvSpPr>
        <p:spPr>
          <a:xfrm rot="-206533" flipH="1">
            <a:off x="6581818" y="3070229"/>
            <a:ext cx="2611921" cy="2145499"/>
          </a:xfrm>
          <a:custGeom>
            <a:avLst/>
            <a:gdLst/>
            <a:ahLst/>
            <a:cxnLst/>
            <a:rect l="l" t="t" r="r" b="b"/>
            <a:pathLst>
              <a:path w="3484990" h="2862661" extrusionOk="0">
                <a:moveTo>
                  <a:pt x="3443305" y="0"/>
                </a:moveTo>
                <a:cubicBezTo>
                  <a:pt x="2717136" y="403489"/>
                  <a:pt x="2161217" y="368983"/>
                  <a:pt x="1200203" y="235897"/>
                </a:cubicBezTo>
                <a:cubicBezTo>
                  <a:pt x="599572" y="152717"/>
                  <a:pt x="244813" y="257544"/>
                  <a:pt x="63206" y="347863"/>
                </a:cubicBezTo>
                <a:lnTo>
                  <a:pt x="0" y="384056"/>
                </a:lnTo>
                <a:lnTo>
                  <a:pt x="146783" y="2862661"/>
                </a:lnTo>
                <a:lnTo>
                  <a:pt x="381707" y="2848749"/>
                </a:lnTo>
                <a:lnTo>
                  <a:pt x="385857" y="2839565"/>
                </a:lnTo>
                <a:cubicBezTo>
                  <a:pt x="750726" y="2097402"/>
                  <a:pt x="1354778" y="1604529"/>
                  <a:pt x="2110620" y="1398827"/>
                </a:cubicBezTo>
                <a:cubicBezTo>
                  <a:pt x="2377063" y="1328691"/>
                  <a:pt x="2638062" y="1235320"/>
                  <a:pt x="2891201" y="1119623"/>
                </a:cubicBezTo>
                <a:cubicBezTo>
                  <a:pt x="3143227" y="1002029"/>
                  <a:pt x="3384116" y="809439"/>
                  <a:pt x="3484990" y="52777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2" name="Google Shape;392;p13"/>
          <p:cNvSpPr/>
          <p:nvPr/>
        </p:nvSpPr>
        <p:spPr>
          <a:xfrm rot="10800000">
            <a:off x="2408179" y="0"/>
            <a:ext cx="4044788" cy="871923"/>
          </a:xfrm>
          <a:custGeom>
            <a:avLst/>
            <a:gdLst/>
            <a:ahLst/>
            <a:cxnLst/>
            <a:rect l="l" t="t" r="r" b="b"/>
            <a:pathLst>
              <a:path w="5393051" h="1162564" extrusionOk="0">
                <a:moveTo>
                  <a:pt x="5393051" y="1162564"/>
                </a:moveTo>
                <a:lnTo>
                  <a:pt x="2192886" y="1162564"/>
                </a:lnTo>
                <a:lnTo>
                  <a:pt x="2120408" y="1098230"/>
                </a:lnTo>
                <a:cubicBezTo>
                  <a:pt x="1915591" y="905614"/>
                  <a:pt x="1731056" y="697556"/>
                  <a:pt x="1490820" y="524361"/>
                </a:cubicBezTo>
                <a:cubicBezTo>
                  <a:pt x="1096514" y="245373"/>
                  <a:pt x="571869" y="60843"/>
                  <a:pt x="0" y="0"/>
                </a:cubicBezTo>
                <a:lnTo>
                  <a:pt x="1779002" y="63675"/>
                </a:lnTo>
                <a:lnTo>
                  <a:pt x="5290515" y="934744"/>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3" name="Google Shape;393;p13"/>
          <p:cNvSpPr/>
          <p:nvPr/>
        </p:nvSpPr>
        <p:spPr>
          <a:xfrm rot="-9525414">
            <a:off x="1744318" y="198698"/>
            <a:ext cx="3763286" cy="1016123"/>
          </a:xfrm>
          <a:custGeom>
            <a:avLst/>
            <a:gdLst/>
            <a:ahLst/>
            <a:cxnLst/>
            <a:rect l="l" t="t" r="r" b="b"/>
            <a:pathLst>
              <a:path w="5015302" h="1354178" extrusionOk="0">
                <a:moveTo>
                  <a:pt x="5015302" y="719397"/>
                </a:moveTo>
                <a:lnTo>
                  <a:pt x="3376961" y="1354178"/>
                </a:lnTo>
                <a:lnTo>
                  <a:pt x="3200724" y="1253782"/>
                </a:lnTo>
                <a:cubicBezTo>
                  <a:pt x="2831092" y="1018992"/>
                  <a:pt x="2513780" y="740043"/>
                  <a:pt x="2119445" y="526392"/>
                </a:cubicBezTo>
                <a:cubicBezTo>
                  <a:pt x="1521154" y="200633"/>
                  <a:pt x="734900" y="41717"/>
                  <a:pt x="0" y="170434"/>
                </a:cubicBezTo>
                <a:cubicBezTo>
                  <a:pt x="0" y="170434"/>
                  <a:pt x="832759" y="-310087"/>
                  <a:pt x="2530254" y="342562"/>
                </a:cubicBezTo>
                <a:cubicBezTo>
                  <a:pt x="3803374" y="832048"/>
                  <a:pt x="4284064" y="722134"/>
                  <a:pt x="4907338" y="71827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4" name="Google Shape;394;p13"/>
          <p:cNvSpPr/>
          <p:nvPr/>
        </p:nvSpPr>
        <p:spPr>
          <a:xfrm rot="1770831" flipH="1">
            <a:off x="5128057" y="3318860"/>
            <a:ext cx="1791766" cy="2140902"/>
          </a:xfrm>
          <a:custGeom>
            <a:avLst/>
            <a:gdLst/>
            <a:ahLst/>
            <a:cxnLst/>
            <a:rect l="l" t="t" r="r" b="b"/>
            <a:pathLst>
              <a:path w="2389671" h="2855312" extrusionOk="0">
                <a:moveTo>
                  <a:pt x="2127033" y="308735"/>
                </a:moveTo>
                <a:lnTo>
                  <a:pt x="1040103" y="0"/>
                </a:lnTo>
                <a:lnTo>
                  <a:pt x="209386" y="152141"/>
                </a:lnTo>
                <a:lnTo>
                  <a:pt x="0" y="1905242"/>
                </a:lnTo>
                <a:lnTo>
                  <a:pt x="1683228" y="2855312"/>
                </a:lnTo>
                <a:lnTo>
                  <a:pt x="1679883" y="2826288"/>
                </a:lnTo>
                <a:cubicBezTo>
                  <a:pt x="1670849" y="2691266"/>
                  <a:pt x="1681216" y="2554503"/>
                  <a:pt x="1711676" y="2420216"/>
                </a:cubicBezTo>
                <a:cubicBezTo>
                  <a:pt x="1711676" y="2420216"/>
                  <a:pt x="1833579" y="1980352"/>
                  <a:pt x="2127033" y="1622286"/>
                </a:cubicBezTo>
                <a:cubicBezTo>
                  <a:pt x="2575495" y="1074841"/>
                  <a:pt x="2363200" y="626379"/>
                  <a:pt x="2127033" y="30873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5" name="Google Shape;395;p13"/>
          <p:cNvSpPr/>
          <p:nvPr/>
        </p:nvSpPr>
        <p:spPr>
          <a:xfrm rot="1770831" flipH="1">
            <a:off x="5570673" y="3645389"/>
            <a:ext cx="2060025" cy="1788727"/>
          </a:xfrm>
          <a:custGeom>
            <a:avLst/>
            <a:gdLst/>
            <a:ahLst/>
            <a:cxnLst/>
            <a:rect l="l" t="t" r="r" b="b"/>
            <a:pathLst>
              <a:path w="2747447" h="2385618" extrusionOk="0">
                <a:moveTo>
                  <a:pt x="2356597" y="0"/>
                </a:moveTo>
                <a:lnTo>
                  <a:pt x="11179" y="196700"/>
                </a:lnTo>
                <a:lnTo>
                  <a:pt x="0" y="1339124"/>
                </a:lnTo>
                <a:lnTo>
                  <a:pt x="1854062" y="2385618"/>
                </a:lnTo>
                <a:lnTo>
                  <a:pt x="1870855" y="2341050"/>
                </a:lnTo>
                <a:cubicBezTo>
                  <a:pt x="1916852" y="2234738"/>
                  <a:pt x="1972750" y="2133842"/>
                  <a:pt x="2037998" y="2040824"/>
                </a:cubicBezTo>
                <a:cubicBezTo>
                  <a:pt x="2212099" y="1792885"/>
                  <a:pt x="2696205" y="1486696"/>
                  <a:pt x="2747447" y="32878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6" name="Google Shape;396;p13"/>
          <p:cNvSpPr/>
          <p:nvPr/>
        </p:nvSpPr>
        <p:spPr>
          <a:xfrm rot="1770831" flipH="1">
            <a:off x="5740412" y="3573673"/>
            <a:ext cx="2573565" cy="1711394"/>
          </a:xfrm>
          <a:custGeom>
            <a:avLst/>
            <a:gdLst/>
            <a:ahLst/>
            <a:cxnLst/>
            <a:rect l="l" t="t" r="r" b="b"/>
            <a:pathLst>
              <a:path w="3432353" h="2282480" extrusionOk="0">
                <a:moveTo>
                  <a:pt x="3403708" y="0"/>
                </a:moveTo>
                <a:lnTo>
                  <a:pt x="3240427" y="4140"/>
                </a:lnTo>
                <a:lnTo>
                  <a:pt x="0" y="875595"/>
                </a:lnTo>
                <a:lnTo>
                  <a:pt x="9337" y="1268207"/>
                </a:lnTo>
                <a:lnTo>
                  <a:pt x="1806314" y="2282480"/>
                </a:lnTo>
                <a:lnTo>
                  <a:pt x="1829906" y="2225905"/>
                </a:lnTo>
                <a:cubicBezTo>
                  <a:pt x="1858362" y="2168612"/>
                  <a:pt x="1890802" y="2112829"/>
                  <a:pt x="1927198" y="2058968"/>
                </a:cubicBezTo>
                <a:cubicBezTo>
                  <a:pt x="2316137" y="1498792"/>
                  <a:pt x="3067286" y="1268036"/>
                  <a:pt x="3432353" y="69194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7" name="Google Shape;397;p13"/>
          <p:cNvSpPr/>
          <p:nvPr/>
        </p:nvSpPr>
        <p:spPr>
          <a:xfrm rot="3323730" flipH="1">
            <a:off x="6799319" y="3833077"/>
            <a:ext cx="2330553" cy="1190520"/>
          </a:xfrm>
          <a:custGeom>
            <a:avLst/>
            <a:gdLst/>
            <a:ahLst/>
            <a:cxnLst/>
            <a:rect l="l" t="t" r="r" b="b"/>
            <a:pathLst>
              <a:path w="3109640" h="1588502" extrusionOk="0">
                <a:moveTo>
                  <a:pt x="3067947" y="0"/>
                </a:moveTo>
                <a:cubicBezTo>
                  <a:pt x="2341626" y="364753"/>
                  <a:pt x="1785590" y="333560"/>
                  <a:pt x="824375" y="213251"/>
                </a:cubicBezTo>
                <a:cubicBezTo>
                  <a:pt x="523997" y="175654"/>
                  <a:pt x="285099" y="180545"/>
                  <a:pt x="98590" y="205043"/>
                </a:cubicBezTo>
                <a:lnTo>
                  <a:pt x="0" y="220778"/>
                </a:lnTo>
                <a:lnTo>
                  <a:pt x="944436" y="1588502"/>
                </a:lnTo>
                <a:lnTo>
                  <a:pt x="1032826" y="1535756"/>
                </a:lnTo>
                <a:cubicBezTo>
                  <a:pt x="1247851" y="1417351"/>
                  <a:pt x="1482982" y="1326522"/>
                  <a:pt x="1734982" y="1264537"/>
                </a:cubicBezTo>
                <a:cubicBezTo>
                  <a:pt x="2001481" y="1201135"/>
                  <a:pt x="2262535" y="1116727"/>
                  <a:pt x="2515727" y="1012137"/>
                </a:cubicBezTo>
                <a:cubicBezTo>
                  <a:pt x="2767807" y="905833"/>
                  <a:pt x="3008745" y="731732"/>
                  <a:pt x="3109640" y="47710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8" name="Google Shape;398;p13"/>
          <p:cNvSpPr/>
          <p:nvPr/>
        </p:nvSpPr>
        <p:spPr>
          <a:xfrm rot="-675222" flipH="1">
            <a:off x="3332060" y="3138905"/>
            <a:ext cx="3069415" cy="2062431"/>
          </a:xfrm>
          <a:custGeom>
            <a:avLst/>
            <a:gdLst/>
            <a:ahLst/>
            <a:cxnLst/>
            <a:rect l="l" t="t" r="r" b="b"/>
            <a:pathLst>
              <a:path w="4095780" h="2752076" extrusionOk="0">
                <a:moveTo>
                  <a:pt x="0" y="213801"/>
                </a:moveTo>
                <a:cubicBezTo>
                  <a:pt x="537280" y="405343"/>
                  <a:pt x="842329" y="911849"/>
                  <a:pt x="1048053" y="1401159"/>
                </a:cubicBezTo>
                <a:cubicBezTo>
                  <a:pt x="1228058" y="1829305"/>
                  <a:pt x="1374235" y="2287916"/>
                  <a:pt x="1677207" y="2645740"/>
                </a:cubicBezTo>
                <a:lnTo>
                  <a:pt x="1778619" y="2752076"/>
                </a:lnTo>
                <a:lnTo>
                  <a:pt x="4095780" y="2292145"/>
                </a:lnTo>
                <a:lnTo>
                  <a:pt x="1305735"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9" name="Google Shape;399;p13"/>
          <p:cNvSpPr/>
          <p:nvPr/>
        </p:nvSpPr>
        <p:spPr>
          <a:xfrm rot="-975612" flipH="1">
            <a:off x="2740085" y="3432912"/>
            <a:ext cx="3506900" cy="1390764"/>
          </a:xfrm>
          <a:custGeom>
            <a:avLst/>
            <a:gdLst/>
            <a:ahLst/>
            <a:cxnLst/>
            <a:rect l="l" t="t" r="r" b="b"/>
            <a:pathLst>
              <a:path w="4675867" h="1854352" extrusionOk="0">
                <a:moveTo>
                  <a:pt x="0" y="0"/>
                </a:moveTo>
                <a:cubicBezTo>
                  <a:pt x="476186" y="60815"/>
                  <a:pt x="913050" y="245262"/>
                  <a:pt x="1241382" y="524126"/>
                </a:cubicBezTo>
                <a:cubicBezTo>
                  <a:pt x="1641464" y="870360"/>
                  <a:pt x="1856018" y="1355981"/>
                  <a:pt x="2391209" y="1578742"/>
                </a:cubicBezTo>
                <a:cubicBezTo>
                  <a:pt x="2720710" y="1714945"/>
                  <a:pt x="3112322" y="1726080"/>
                  <a:pt x="3486994" y="1762360"/>
                </a:cubicBezTo>
                <a:cubicBezTo>
                  <a:pt x="3580663" y="1771429"/>
                  <a:pt x="3700244" y="1790364"/>
                  <a:pt x="3830576" y="1817095"/>
                </a:cubicBezTo>
                <a:lnTo>
                  <a:pt x="3995035" y="1854352"/>
                </a:lnTo>
                <a:lnTo>
                  <a:pt x="4675867" y="1655881"/>
                </a:lnTo>
                <a:lnTo>
                  <a:pt x="4405329" y="934323"/>
                </a:lnTo>
                <a:lnTo>
                  <a:pt x="1481347" y="63645"/>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0" name="Google Shape;400;p13"/>
          <p:cNvSpPr/>
          <p:nvPr/>
        </p:nvSpPr>
        <p:spPr>
          <a:xfrm rot="9878667">
            <a:off x="5013331" y="-200633"/>
            <a:ext cx="2331884" cy="2423886"/>
          </a:xfrm>
          <a:custGeom>
            <a:avLst/>
            <a:gdLst/>
            <a:ahLst/>
            <a:cxnLst/>
            <a:rect l="l" t="t" r="r" b="b"/>
            <a:pathLst>
              <a:path w="3106926" h="3229507" extrusionOk="0">
                <a:moveTo>
                  <a:pt x="2324141" y="3229507"/>
                </a:moveTo>
                <a:lnTo>
                  <a:pt x="0" y="2588216"/>
                </a:lnTo>
                <a:lnTo>
                  <a:pt x="365637" y="152213"/>
                </a:lnTo>
                <a:lnTo>
                  <a:pt x="1410105" y="0"/>
                </a:lnTo>
                <a:lnTo>
                  <a:pt x="2776709" y="308883"/>
                </a:lnTo>
                <a:cubicBezTo>
                  <a:pt x="3073644" y="626679"/>
                  <a:pt x="3340563" y="1075355"/>
                  <a:pt x="2776709" y="1623063"/>
                </a:cubicBezTo>
                <a:cubicBezTo>
                  <a:pt x="2407747" y="1981300"/>
                  <a:pt x="2254478" y="2421375"/>
                  <a:pt x="2254478" y="2421375"/>
                </a:cubicBezTo>
                <a:cubicBezTo>
                  <a:pt x="2177883" y="2690078"/>
                  <a:pt x="2202336" y="2968687"/>
                  <a:pt x="2320899" y="3223454"/>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1" name="Google Shape;401;p13"/>
          <p:cNvSpPr/>
          <p:nvPr/>
        </p:nvSpPr>
        <p:spPr>
          <a:xfrm rot="10800000">
            <a:off x="6280985" y="1"/>
            <a:ext cx="2072357" cy="2147352"/>
          </a:xfrm>
          <a:custGeom>
            <a:avLst/>
            <a:gdLst/>
            <a:ahLst/>
            <a:cxnLst/>
            <a:rect l="l" t="t" r="r" b="b"/>
            <a:pathLst>
              <a:path w="2763143" h="2863136" extrusionOk="0">
                <a:moveTo>
                  <a:pt x="1746776" y="2863136"/>
                </a:moveTo>
                <a:lnTo>
                  <a:pt x="0" y="2863136"/>
                </a:lnTo>
                <a:lnTo>
                  <a:pt x="26090" y="196757"/>
                </a:lnTo>
                <a:lnTo>
                  <a:pt x="2372180" y="0"/>
                </a:lnTo>
                <a:lnTo>
                  <a:pt x="2763143" y="328882"/>
                </a:lnTo>
                <a:cubicBezTo>
                  <a:pt x="2711885" y="1487122"/>
                  <a:pt x="2227640" y="1793398"/>
                  <a:pt x="2053490" y="2041408"/>
                </a:cubicBezTo>
                <a:cubicBezTo>
                  <a:pt x="1890324" y="2274021"/>
                  <a:pt x="1785609" y="2555881"/>
                  <a:pt x="1747973" y="28485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2" name="Google Shape;402;p13"/>
          <p:cNvSpPr/>
          <p:nvPr/>
        </p:nvSpPr>
        <p:spPr>
          <a:xfrm rot="10800000">
            <a:off x="6610104" y="1"/>
            <a:ext cx="2533896" cy="2271278"/>
          </a:xfrm>
          <a:custGeom>
            <a:avLst/>
            <a:gdLst/>
            <a:ahLst/>
            <a:cxnLst/>
            <a:rect l="l" t="t" r="r" b="b"/>
            <a:pathLst>
              <a:path w="3378528" h="3028370" extrusionOk="0">
                <a:moveTo>
                  <a:pt x="1635770" y="3028370"/>
                </a:moveTo>
                <a:lnTo>
                  <a:pt x="0" y="3028370"/>
                </a:lnTo>
                <a:lnTo>
                  <a:pt x="0" y="861106"/>
                </a:lnTo>
                <a:lnTo>
                  <a:pt x="3186548" y="4141"/>
                </a:lnTo>
                <a:lnTo>
                  <a:pt x="3349876" y="0"/>
                </a:lnTo>
                <a:lnTo>
                  <a:pt x="3378528" y="692145"/>
                </a:lnTo>
                <a:cubicBezTo>
                  <a:pt x="3013356" y="1268399"/>
                  <a:pt x="2261992" y="1499222"/>
                  <a:pt x="1872942" y="2059558"/>
                </a:cubicBezTo>
                <a:cubicBezTo>
                  <a:pt x="1690912" y="2328941"/>
                  <a:pt x="1607801" y="2646367"/>
                  <a:pt x="1627124" y="296051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3" name="Google Shape;403;p13"/>
          <p:cNvSpPr/>
          <p:nvPr/>
        </p:nvSpPr>
        <p:spPr>
          <a:xfrm rot="10800000">
            <a:off x="6600314" y="1"/>
            <a:ext cx="2543685" cy="2406905"/>
          </a:xfrm>
          <a:custGeom>
            <a:avLst/>
            <a:gdLst/>
            <a:ahLst/>
            <a:cxnLst/>
            <a:rect l="l" t="t" r="r" b="b"/>
            <a:pathLst>
              <a:path w="3391580" h="3209206" extrusionOk="0">
                <a:moveTo>
                  <a:pt x="37070" y="3209206"/>
                </a:moveTo>
                <a:lnTo>
                  <a:pt x="0" y="3209206"/>
                </a:lnTo>
                <a:lnTo>
                  <a:pt x="0" y="302542"/>
                </a:lnTo>
                <a:lnTo>
                  <a:pt x="98489" y="265445"/>
                </a:lnTo>
                <a:cubicBezTo>
                  <a:pt x="301611" y="201770"/>
                  <a:pt x="624918" y="153139"/>
                  <a:pt x="1105661" y="213312"/>
                </a:cubicBezTo>
                <a:cubicBezTo>
                  <a:pt x="2067152" y="333655"/>
                  <a:pt x="2623347" y="364857"/>
                  <a:pt x="3349876" y="0"/>
                </a:cubicBezTo>
                <a:lnTo>
                  <a:pt x="3391580" y="477242"/>
                </a:lnTo>
                <a:cubicBezTo>
                  <a:pt x="3290657" y="731941"/>
                  <a:pt x="3049649" y="906092"/>
                  <a:pt x="2797498" y="1012427"/>
                </a:cubicBezTo>
                <a:cubicBezTo>
                  <a:pt x="2544233" y="1117047"/>
                  <a:pt x="2283104" y="1201479"/>
                  <a:pt x="2016530" y="1264899"/>
                </a:cubicBezTo>
                <a:cubicBezTo>
                  <a:pt x="1071259" y="1497409"/>
                  <a:pt x="363276" y="2135662"/>
                  <a:pt x="63359" y="31127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4" name="Google Shape;404;p13"/>
          <p:cNvSpPr/>
          <p:nvPr/>
        </p:nvSpPr>
        <p:spPr>
          <a:xfrm rot="-10256281">
            <a:off x="4102759" y="-47053"/>
            <a:ext cx="2804988" cy="1917981"/>
          </a:xfrm>
          <a:custGeom>
            <a:avLst/>
            <a:gdLst/>
            <a:ahLst/>
            <a:cxnLst/>
            <a:rect l="l" t="t" r="r" b="b"/>
            <a:pathLst>
              <a:path w="3740054" h="2557356" extrusionOk="0">
                <a:moveTo>
                  <a:pt x="3740054" y="2208003"/>
                </a:moveTo>
                <a:lnTo>
                  <a:pt x="1564840" y="2557356"/>
                </a:lnTo>
                <a:lnTo>
                  <a:pt x="1510562" y="2497699"/>
                </a:lnTo>
                <a:cubicBezTo>
                  <a:pt x="1237692" y="2159897"/>
                  <a:pt x="1106039" y="1726947"/>
                  <a:pt x="943919" y="1322758"/>
                </a:cubicBezTo>
                <a:cubicBezTo>
                  <a:pt x="758636" y="860827"/>
                  <a:pt x="483897" y="382662"/>
                  <a:pt x="0" y="201837"/>
                </a:cubicBezTo>
                <a:lnTo>
                  <a:pt x="1175997"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5" name="Google Shape;405;p13"/>
          <p:cNvSpPr/>
          <p:nvPr/>
        </p:nvSpPr>
        <p:spPr>
          <a:xfrm flipH="1">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 name="Google Shape;406;p13"/>
          <p:cNvSpPr/>
          <p:nvPr/>
        </p:nvSpPr>
        <p:spPr>
          <a:xfrm flipH="1">
            <a:off x="743678" y="4472078"/>
            <a:ext cx="1082492" cy="671423"/>
          </a:xfrm>
          <a:custGeom>
            <a:avLst/>
            <a:gdLst/>
            <a:ahLst/>
            <a:cxnLst/>
            <a:rect l="l" t="t" r="r" b="b"/>
            <a:pathLst>
              <a:path w="1443322" h="895231" extrusionOk="0">
                <a:moveTo>
                  <a:pt x="1013356" y="1"/>
                </a:moveTo>
                <a:cubicBezTo>
                  <a:pt x="796863" y="315"/>
                  <a:pt x="578683" y="73090"/>
                  <a:pt x="406605" y="205792"/>
                </a:cubicBezTo>
                <a:cubicBezTo>
                  <a:pt x="200112" y="365033"/>
                  <a:pt x="61735" y="602399"/>
                  <a:pt x="6057" y="857830"/>
                </a:cubicBezTo>
                <a:lnTo>
                  <a:pt x="0" y="895231"/>
                </a:lnTo>
                <a:lnTo>
                  <a:pt x="1443322" y="895231"/>
                </a:lnTo>
                <a:lnTo>
                  <a:pt x="1390897" y="80402"/>
                </a:lnTo>
                <a:cubicBezTo>
                  <a:pt x="1272539" y="25710"/>
                  <a:pt x="1143251" y="-188"/>
                  <a:pt x="1013356"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7" name="Google Shape;407;p13"/>
          <p:cNvSpPr/>
          <p:nvPr/>
        </p:nvSpPr>
        <p:spPr>
          <a:xfrm flipH="1">
            <a:off x="777093" y="4712634"/>
            <a:ext cx="773228" cy="430867"/>
          </a:xfrm>
          <a:custGeom>
            <a:avLst/>
            <a:gdLst/>
            <a:ahLst/>
            <a:cxnLst/>
            <a:rect l="l" t="t" r="r" b="b"/>
            <a:pathLst>
              <a:path w="1030970" h="574489" extrusionOk="0">
                <a:moveTo>
                  <a:pt x="678971" y="213"/>
                </a:moveTo>
                <a:cubicBezTo>
                  <a:pt x="528623" y="4252"/>
                  <a:pt x="376458" y="65441"/>
                  <a:pt x="261526" y="164903"/>
                </a:cubicBezTo>
                <a:cubicBezTo>
                  <a:pt x="169581" y="244472"/>
                  <a:pt x="98960" y="343986"/>
                  <a:pt x="46442" y="453599"/>
                </a:cubicBezTo>
                <a:lnTo>
                  <a:pt x="0" y="574489"/>
                </a:lnTo>
                <a:lnTo>
                  <a:pt x="1030970" y="574489"/>
                </a:lnTo>
                <a:lnTo>
                  <a:pt x="939198" y="58742"/>
                </a:lnTo>
                <a:cubicBezTo>
                  <a:pt x="858734" y="15940"/>
                  <a:pt x="769180" y="-2211"/>
                  <a:pt x="678971"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8" name="Google Shape;408;p13"/>
          <p:cNvSpPr/>
          <p:nvPr/>
        </p:nvSpPr>
        <p:spPr>
          <a:xfrm flipH="1">
            <a:off x="1" y="2829931"/>
            <a:ext cx="555644" cy="1316933"/>
          </a:xfrm>
          <a:custGeom>
            <a:avLst/>
            <a:gdLst/>
            <a:ahLst/>
            <a:cxnLst/>
            <a:rect l="l" t="t" r="r" b="b"/>
            <a:pathLst>
              <a:path w="740859" h="1755911" extrusionOk="0">
                <a:moveTo>
                  <a:pt x="740859" y="0"/>
                </a:moveTo>
                <a:lnTo>
                  <a:pt x="703252" y="11348"/>
                </a:lnTo>
                <a:cubicBezTo>
                  <a:pt x="592957" y="55147"/>
                  <a:pt x="490094" y="117662"/>
                  <a:pt x="399498" y="196977"/>
                </a:cubicBezTo>
                <a:cubicBezTo>
                  <a:pt x="219823" y="356381"/>
                  <a:pt x="92470" y="566351"/>
                  <a:pt x="34174" y="799374"/>
                </a:cubicBezTo>
                <a:cubicBezTo>
                  <a:pt x="-4485" y="939327"/>
                  <a:pt x="-10438" y="1086295"/>
                  <a:pt x="16788" y="1228928"/>
                </a:cubicBezTo>
                <a:cubicBezTo>
                  <a:pt x="44666" y="1372113"/>
                  <a:pt x="121292" y="1501205"/>
                  <a:pt x="233610" y="1594254"/>
                </a:cubicBezTo>
                <a:lnTo>
                  <a:pt x="740859" y="175591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9" name="Google Shape;409;p13"/>
          <p:cNvSpPr/>
          <p:nvPr/>
        </p:nvSpPr>
        <p:spPr>
          <a:xfrm flipH="1">
            <a:off x="1" y="3277277"/>
            <a:ext cx="323083" cy="854797"/>
          </a:xfrm>
          <a:custGeom>
            <a:avLst/>
            <a:gdLst/>
            <a:ahLst/>
            <a:cxnLst/>
            <a:rect l="l" t="t" r="r" b="b"/>
            <a:pathLst>
              <a:path w="430777" h="1139729" extrusionOk="0">
                <a:moveTo>
                  <a:pt x="430777" y="0"/>
                </a:moveTo>
                <a:lnTo>
                  <a:pt x="348661" y="47571"/>
                </a:lnTo>
                <a:cubicBezTo>
                  <a:pt x="131078" y="203544"/>
                  <a:pt x="-7664" y="461298"/>
                  <a:pt x="327" y="749049"/>
                </a:cubicBezTo>
                <a:cubicBezTo>
                  <a:pt x="2720" y="834816"/>
                  <a:pt x="18328" y="919704"/>
                  <a:pt x="46595" y="1000706"/>
                </a:cubicBezTo>
                <a:lnTo>
                  <a:pt x="430777" y="1139729"/>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0" name="Google Shape;410;p13"/>
          <p:cNvSpPr/>
          <p:nvPr/>
        </p:nvSpPr>
        <p:spPr>
          <a:xfrm flipH="1">
            <a:off x="1" y="3760998"/>
            <a:ext cx="145248" cy="390431"/>
          </a:xfrm>
          <a:custGeom>
            <a:avLst/>
            <a:gdLst/>
            <a:ahLst/>
            <a:cxnLst/>
            <a:rect l="l" t="t" r="r" b="b"/>
            <a:pathLst>
              <a:path w="193664" h="520575" extrusionOk="0">
                <a:moveTo>
                  <a:pt x="193664" y="0"/>
                </a:moveTo>
                <a:lnTo>
                  <a:pt x="149058" y="32645"/>
                </a:lnTo>
                <a:cubicBezTo>
                  <a:pt x="31647" y="137782"/>
                  <a:pt x="-37492" y="311243"/>
                  <a:pt x="21421" y="457290"/>
                </a:cubicBezTo>
                <a:lnTo>
                  <a:pt x="193664" y="520575"/>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1" name="Google Shape;411;p13"/>
          <p:cNvSpPr/>
          <p:nvPr/>
        </p:nvSpPr>
        <p:spPr>
          <a:xfrm flipH="1">
            <a:off x="1" y="3947468"/>
            <a:ext cx="1019570" cy="1196033"/>
          </a:xfrm>
          <a:custGeom>
            <a:avLst/>
            <a:gdLst/>
            <a:ahLst/>
            <a:cxnLst/>
            <a:rect l="l" t="t" r="r" b="b"/>
            <a:pathLst>
              <a:path w="1359426" h="1594711" extrusionOk="0">
                <a:moveTo>
                  <a:pt x="1038053" y="888"/>
                </a:moveTo>
                <a:cubicBezTo>
                  <a:pt x="811598" y="-9231"/>
                  <a:pt x="581284" y="67042"/>
                  <a:pt x="400786" y="232104"/>
                </a:cubicBezTo>
                <a:cubicBezTo>
                  <a:pt x="373559" y="257000"/>
                  <a:pt x="347904" y="283592"/>
                  <a:pt x="323999" y="311686"/>
                </a:cubicBezTo>
                <a:cubicBezTo>
                  <a:pt x="226643" y="426004"/>
                  <a:pt x="159854" y="563469"/>
                  <a:pt x="110028" y="704996"/>
                </a:cubicBezTo>
                <a:cubicBezTo>
                  <a:pt x="20181" y="959825"/>
                  <a:pt x="-16890" y="1234333"/>
                  <a:pt x="7163" y="1503101"/>
                </a:cubicBezTo>
                <a:lnTo>
                  <a:pt x="22574" y="1594711"/>
                </a:lnTo>
                <a:lnTo>
                  <a:pt x="1359426" y="1594711"/>
                </a:lnTo>
                <a:lnTo>
                  <a:pt x="1359426" y="77068"/>
                </a:lnTo>
                <a:lnTo>
                  <a:pt x="1288357" y="48589"/>
                </a:lnTo>
                <a:cubicBezTo>
                  <a:pt x="1207352" y="20625"/>
                  <a:pt x="1122974" y="4682"/>
                  <a:pt x="1038053" y="88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2" name="Google Shape;412;p13"/>
          <p:cNvSpPr/>
          <p:nvPr/>
        </p:nvSpPr>
        <p:spPr>
          <a:xfrm flipH="1">
            <a:off x="1" y="4395038"/>
            <a:ext cx="710012" cy="748463"/>
          </a:xfrm>
          <a:custGeom>
            <a:avLst/>
            <a:gdLst/>
            <a:ahLst/>
            <a:cxnLst/>
            <a:rect l="l" t="t" r="r" b="b"/>
            <a:pathLst>
              <a:path w="946682" h="997951" extrusionOk="0">
                <a:moveTo>
                  <a:pt x="704866" y="58"/>
                </a:moveTo>
                <a:cubicBezTo>
                  <a:pt x="547844" y="2424"/>
                  <a:pt x="393763" y="76131"/>
                  <a:pt x="281212" y="187445"/>
                </a:cubicBezTo>
                <a:cubicBezTo>
                  <a:pt x="152583" y="314661"/>
                  <a:pt x="74663" y="486048"/>
                  <a:pt x="35438" y="662561"/>
                </a:cubicBezTo>
                <a:cubicBezTo>
                  <a:pt x="15826" y="750817"/>
                  <a:pt x="5357" y="840575"/>
                  <a:pt x="432" y="930863"/>
                </a:cubicBezTo>
                <a:lnTo>
                  <a:pt x="0" y="997951"/>
                </a:lnTo>
                <a:lnTo>
                  <a:pt x="946682" y="997951"/>
                </a:lnTo>
                <a:lnTo>
                  <a:pt x="946682" y="56853"/>
                </a:lnTo>
                <a:lnTo>
                  <a:pt x="874913" y="26285"/>
                </a:lnTo>
                <a:cubicBezTo>
                  <a:pt x="841601" y="15437"/>
                  <a:pt x="807301" y="7663"/>
                  <a:pt x="772228" y="3511"/>
                </a:cubicBezTo>
                <a:cubicBezTo>
                  <a:pt x="749789" y="838"/>
                  <a:pt x="727297" y="-280"/>
                  <a:pt x="704866" y="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3" name="Google Shape;413;p13"/>
          <p:cNvSpPr/>
          <p:nvPr/>
        </p:nvSpPr>
        <p:spPr>
          <a:xfrm flipH="1">
            <a:off x="2" y="4876571"/>
            <a:ext cx="513136" cy="266930"/>
          </a:xfrm>
          <a:custGeom>
            <a:avLst/>
            <a:gdLst/>
            <a:ahLst/>
            <a:cxnLst/>
            <a:rect l="l" t="t" r="r" b="b"/>
            <a:pathLst>
              <a:path w="684181" h="355906" extrusionOk="0">
                <a:moveTo>
                  <a:pt x="458546" y="1793"/>
                </a:moveTo>
                <a:cubicBezTo>
                  <a:pt x="395689" y="-4502"/>
                  <a:pt x="330358" y="5879"/>
                  <a:pt x="272493" y="31323"/>
                </a:cubicBezTo>
                <a:cubicBezTo>
                  <a:pt x="156761" y="82207"/>
                  <a:pt x="70007" y="186809"/>
                  <a:pt x="18238" y="301303"/>
                </a:cubicBezTo>
                <a:lnTo>
                  <a:pt x="0" y="355906"/>
                </a:lnTo>
                <a:lnTo>
                  <a:pt x="684181" y="355906"/>
                </a:lnTo>
                <a:lnTo>
                  <a:pt x="684181" y="133445"/>
                </a:lnTo>
                <a:lnTo>
                  <a:pt x="629757" y="72313"/>
                </a:lnTo>
                <a:cubicBezTo>
                  <a:pt x="581786" y="31057"/>
                  <a:pt x="521403" y="8087"/>
                  <a:pt x="458546" y="179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4" name="Google Shape;414;p13"/>
          <p:cNvSpPr txBox="1">
            <a:spLocks noGrp="1"/>
          </p:cNvSpPr>
          <p:nvPr>
            <p:ph type="subTitle" idx="1"/>
          </p:nvPr>
        </p:nvSpPr>
        <p:spPr>
          <a:xfrm>
            <a:off x="891789" y="3015506"/>
            <a:ext cx="19941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100"/>
              <a:buNone/>
              <a:defRPr sz="1575" b="1"/>
            </a:lvl1pPr>
            <a:lvl2pPr lvl="1" algn="l" rtl="0">
              <a:lnSpc>
                <a:spcPct val="115000"/>
              </a:lnSpc>
              <a:spcBef>
                <a:spcPts val="1575"/>
              </a:spcBef>
              <a:spcAft>
                <a:spcPts val="0"/>
              </a:spcAft>
              <a:buSzPts val="2100"/>
              <a:buNone/>
              <a:defRPr sz="1575" b="1"/>
            </a:lvl2pPr>
            <a:lvl3pPr lvl="2" algn="l" rtl="0">
              <a:lnSpc>
                <a:spcPct val="115000"/>
              </a:lnSpc>
              <a:spcBef>
                <a:spcPts val="1575"/>
              </a:spcBef>
              <a:spcAft>
                <a:spcPts val="0"/>
              </a:spcAft>
              <a:buSzPts val="2100"/>
              <a:buNone/>
              <a:defRPr sz="1575" b="1"/>
            </a:lvl3pPr>
            <a:lvl4pPr lvl="3" algn="l" rtl="0">
              <a:lnSpc>
                <a:spcPct val="115000"/>
              </a:lnSpc>
              <a:spcBef>
                <a:spcPts val="1575"/>
              </a:spcBef>
              <a:spcAft>
                <a:spcPts val="0"/>
              </a:spcAft>
              <a:buSzPts val="2100"/>
              <a:buNone/>
              <a:defRPr sz="1575" b="1"/>
            </a:lvl4pPr>
            <a:lvl5pPr lvl="4" algn="l" rtl="0">
              <a:lnSpc>
                <a:spcPct val="115000"/>
              </a:lnSpc>
              <a:spcBef>
                <a:spcPts val="1575"/>
              </a:spcBef>
              <a:spcAft>
                <a:spcPts val="0"/>
              </a:spcAft>
              <a:buSzPts val="2100"/>
              <a:buNone/>
              <a:defRPr sz="1575" b="1"/>
            </a:lvl5pPr>
            <a:lvl6pPr lvl="5" algn="l" rtl="0">
              <a:lnSpc>
                <a:spcPct val="115000"/>
              </a:lnSpc>
              <a:spcBef>
                <a:spcPts val="1575"/>
              </a:spcBef>
              <a:spcAft>
                <a:spcPts val="0"/>
              </a:spcAft>
              <a:buSzPts val="2100"/>
              <a:buNone/>
              <a:defRPr sz="1575" b="1"/>
            </a:lvl6pPr>
            <a:lvl7pPr lvl="6" algn="l" rtl="0">
              <a:lnSpc>
                <a:spcPct val="115000"/>
              </a:lnSpc>
              <a:spcBef>
                <a:spcPts val="1575"/>
              </a:spcBef>
              <a:spcAft>
                <a:spcPts val="0"/>
              </a:spcAft>
              <a:buSzPts val="2100"/>
              <a:buNone/>
              <a:defRPr sz="1575" b="1"/>
            </a:lvl7pPr>
            <a:lvl8pPr lvl="7" algn="l" rtl="0">
              <a:lnSpc>
                <a:spcPct val="115000"/>
              </a:lnSpc>
              <a:spcBef>
                <a:spcPts val="1575"/>
              </a:spcBef>
              <a:spcAft>
                <a:spcPts val="0"/>
              </a:spcAft>
              <a:buSzPts val="2100"/>
              <a:buNone/>
              <a:defRPr sz="1575" b="1"/>
            </a:lvl8pPr>
            <a:lvl9pPr lvl="8" algn="l" rtl="0">
              <a:lnSpc>
                <a:spcPct val="115000"/>
              </a:lnSpc>
              <a:spcBef>
                <a:spcPts val="1575"/>
              </a:spcBef>
              <a:spcAft>
                <a:spcPts val="2100"/>
              </a:spcAft>
              <a:buSzPts val="2100"/>
              <a:buNone/>
              <a:defRPr sz="1575" b="1"/>
            </a:lvl9pPr>
          </a:lstStyle>
          <a:p>
            <a:endParaRPr/>
          </a:p>
        </p:txBody>
      </p:sp>
      <p:sp>
        <p:nvSpPr>
          <p:cNvPr id="415" name="Google Shape;415;p13"/>
          <p:cNvSpPr txBox="1">
            <a:spLocks noGrp="1"/>
          </p:cNvSpPr>
          <p:nvPr>
            <p:ph type="subTitle" idx="2"/>
          </p:nvPr>
        </p:nvSpPr>
        <p:spPr>
          <a:xfrm>
            <a:off x="3534977" y="3015506"/>
            <a:ext cx="19941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100"/>
              <a:buNone/>
              <a:defRPr sz="1575" b="1"/>
            </a:lvl1pPr>
            <a:lvl2pPr lvl="1" algn="l" rtl="0">
              <a:lnSpc>
                <a:spcPct val="115000"/>
              </a:lnSpc>
              <a:spcBef>
                <a:spcPts val="1575"/>
              </a:spcBef>
              <a:spcAft>
                <a:spcPts val="0"/>
              </a:spcAft>
              <a:buSzPts val="2100"/>
              <a:buNone/>
              <a:defRPr sz="1575" b="1"/>
            </a:lvl2pPr>
            <a:lvl3pPr lvl="2" algn="l" rtl="0">
              <a:lnSpc>
                <a:spcPct val="115000"/>
              </a:lnSpc>
              <a:spcBef>
                <a:spcPts val="1575"/>
              </a:spcBef>
              <a:spcAft>
                <a:spcPts val="0"/>
              </a:spcAft>
              <a:buSzPts val="2100"/>
              <a:buNone/>
              <a:defRPr sz="1575" b="1"/>
            </a:lvl3pPr>
            <a:lvl4pPr lvl="3" algn="l" rtl="0">
              <a:lnSpc>
                <a:spcPct val="115000"/>
              </a:lnSpc>
              <a:spcBef>
                <a:spcPts val="1575"/>
              </a:spcBef>
              <a:spcAft>
                <a:spcPts val="0"/>
              </a:spcAft>
              <a:buSzPts val="2100"/>
              <a:buNone/>
              <a:defRPr sz="1575" b="1"/>
            </a:lvl4pPr>
            <a:lvl5pPr lvl="4" algn="l" rtl="0">
              <a:lnSpc>
                <a:spcPct val="115000"/>
              </a:lnSpc>
              <a:spcBef>
                <a:spcPts val="1575"/>
              </a:spcBef>
              <a:spcAft>
                <a:spcPts val="0"/>
              </a:spcAft>
              <a:buSzPts val="2100"/>
              <a:buNone/>
              <a:defRPr sz="1575" b="1"/>
            </a:lvl5pPr>
            <a:lvl6pPr lvl="5" algn="l" rtl="0">
              <a:lnSpc>
                <a:spcPct val="115000"/>
              </a:lnSpc>
              <a:spcBef>
                <a:spcPts val="1575"/>
              </a:spcBef>
              <a:spcAft>
                <a:spcPts val="0"/>
              </a:spcAft>
              <a:buSzPts val="2100"/>
              <a:buNone/>
              <a:defRPr sz="1575" b="1"/>
            </a:lvl6pPr>
            <a:lvl7pPr lvl="6" algn="l" rtl="0">
              <a:lnSpc>
                <a:spcPct val="115000"/>
              </a:lnSpc>
              <a:spcBef>
                <a:spcPts val="1575"/>
              </a:spcBef>
              <a:spcAft>
                <a:spcPts val="0"/>
              </a:spcAft>
              <a:buSzPts val="2100"/>
              <a:buNone/>
              <a:defRPr sz="1575" b="1"/>
            </a:lvl7pPr>
            <a:lvl8pPr lvl="7" algn="l" rtl="0">
              <a:lnSpc>
                <a:spcPct val="115000"/>
              </a:lnSpc>
              <a:spcBef>
                <a:spcPts val="1575"/>
              </a:spcBef>
              <a:spcAft>
                <a:spcPts val="0"/>
              </a:spcAft>
              <a:buSzPts val="2100"/>
              <a:buNone/>
              <a:defRPr sz="1575" b="1"/>
            </a:lvl8pPr>
            <a:lvl9pPr lvl="8" algn="l" rtl="0">
              <a:lnSpc>
                <a:spcPct val="115000"/>
              </a:lnSpc>
              <a:spcBef>
                <a:spcPts val="1575"/>
              </a:spcBef>
              <a:spcAft>
                <a:spcPts val="2100"/>
              </a:spcAft>
              <a:buSzPts val="2100"/>
              <a:buNone/>
              <a:defRPr sz="1575" b="1"/>
            </a:lvl9pPr>
          </a:lstStyle>
          <a:p>
            <a:endParaRPr/>
          </a:p>
        </p:txBody>
      </p:sp>
      <p:sp>
        <p:nvSpPr>
          <p:cNvPr id="416" name="Google Shape;416;p13"/>
          <p:cNvSpPr txBox="1">
            <a:spLocks noGrp="1"/>
          </p:cNvSpPr>
          <p:nvPr>
            <p:ph type="subTitle" idx="3"/>
          </p:nvPr>
        </p:nvSpPr>
        <p:spPr>
          <a:xfrm>
            <a:off x="6178164" y="3015506"/>
            <a:ext cx="19939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100"/>
              <a:buNone/>
              <a:defRPr sz="1575" b="1"/>
            </a:lvl1pPr>
            <a:lvl2pPr lvl="1" algn="l" rtl="0">
              <a:lnSpc>
                <a:spcPct val="115000"/>
              </a:lnSpc>
              <a:spcBef>
                <a:spcPts val="1575"/>
              </a:spcBef>
              <a:spcAft>
                <a:spcPts val="0"/>
              </a:spcAft>
              <a:buSzPts val="2100"/>
              <a:buNone/>
              <a:defRPr sz="1575" b="1"/>
            </a:lvl2pPr>
            <a:lvl3pPr lvl="2" algn="l" rtl="0">
              <a:lnSpc>
                <a:spcPct val="115000"/>
              </a:lnSpc>
              <a:spcBef>
                <a:spcPts val="1575"/>
              </a:spcBef>
              <a:spcAft>
                <a:spcPts val="0"/>
              </a:spcAft>
              <a:buSzPts val="2100"/>
              <a:buNone/>
              <a:defRPr sz="1575" b="1"/>
            </a:lvl3pPr>
            <a:lvl4pPr lvl="3" algn="l" rtl="0">
              <a:lnSpc>
                <a:spcPct val="115000"/>
              </a:lnSpc>
              <a:spcBef>
                <a:spcPts val="1575"/>
              </a:spcBef>
              <a:spcAft>
                <a:spcPts val="0"/>
              </a:spcAft>
              <a:buSzPts val="2100"/>
              <a:buNone/>
              <a:defRPr sz="1575" b="1"/>
            </a:lvl4pPr>
            <a:lvl5pPr lvl="4" algn="l" rtl="0">
              <a:lnSpc>
                <a:spcPct val="115000"/>
              </a:lnSpc>
              <a:spcBef>
                <a:spcPts val="1575"/>
              </a:spcBef>
              <a:spcAft>
                <a:spcPts val="0"/>
              </a:spcAft>
              <a:buSzPts val="2100"/>
              <a:buNone/>
              <a:defRPr sz="1575" b="1"/>
            </a:lvl5pPr>
            <a:lvl6pPr lvl="5" algn="l" rtl="0">
              <a:lnSpc>
                <a:spcPct val="115000"/>
              </a:lnSpc>
              <a:spcBef>
                <a:spcPts val="1575"/>
              </a:spcBef>
              <a:spcAft>
                <a:spcPts val="0"/>
              </a:spcAft>
              <a:buSzPts val="2100"/>
              <a:buNone/>
              <a:defRPr sz="1575" b="1"/>
            </a:lvl6pPr>
            <a:lvl7pPr lvl="6" algn="l" rtl="0">
              <a:lnSpc>
                <a:spcPct val="115000"/>
              </a:lnSpc>
              <a:spcBef>
                <a:spcPts val="1575"/>
              </a:spcBef>
              <a:spcAft>
                <a:spcPts val="0"/>
              </a:spcAft>
              <a:buSzPts val="2100"/>
              <a:buNone/>
              <a:defRPr sz="1575" b="1"/>
            </a:lvl7pPr>
            <a:lvl8pPr lvl="7" algn="l" rtl="0">
              <a:lnSpc>
                <a:spcPct val="115000"/>
              </a:lnSpc>
              <a:spcBef>
                <a:spcPts val="1575"/>
              </a:spcBef>
              <a:spcAft>
                <a:spcPts val="0"/>
              </a:spcAft>
              <a:buSzPts val="2100"/>
              <a:buNone/>
              <a:defRPr sz="1575" b="1"/>
            </a:lvl8pPr>
            <a:lvl9pPr lvl="8" algn="l" rtl="0">
              <a:lnSpc>
                <a:spcPct val="115000"/>
              </a:lnSpc>
              <a:spcBef>
                <a:spcPts val="1575"/>
              </a:spcBef>
              <a:spcAft>
                <a:spcPts val="2100"/>
              </a:spcAft>
              <a:buSzPts val="2100"/>
              <a:buNone/>
              <a:defRPr sz="1575" b="1"/>
            </a:lvl9pPr>
          </a:lstStyle>
          <a:p>
            <a:endParaRPr/>
          </a:p>
        </p:txBody>
      </p:sp>
      <p:sp>
        <p:nvSpPr>
          <p:cNvPr id="417" name="Google Shape;417;p13"/>
          <p:cNvSpPr txBox="1">
            <a:spLocks noGrp="1"/>
          </p:cNvSpPr>
          <p:nvPr>
            <p:ph type="title"/>
          </p:nvPr>
        </p:nvSpPr>
        <p:spPr>
          <a:xfrm>
            <a:off x="891788" y="502181"/>
            <a:ext cx="7280550"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418" name="Google Shape;418;p13"/>
          <p:cNvSpPr txBox="1">
            <a:spLocks noGrp="1"/>
          </p:cNvSpPr>
          <p:nvPr>
            <p:ph type="body" idx="4"/>
          </p:nvPr>
        </p:nvSpPr>
        <p:spPr>
          <a:xfrm>
            <a:off x="891788" y="3343969"/>
            <a:ext cx="1994175" cy="693900"/>
          </a:xfrm>
          <a:prstGeom prst="rect">
            <a:avLst/>
          </a:prstGeom>
          <a:noFill/>
          <a:ln>
            <a:noFill/>
          </a:ln>
        </p:spPr>
        <p:txBody>
          <a:bodyPr spcFirstLastPara="1" wrap="square" lIns="121900" tIns="121900" rIns="121900" bIns="121900" anchor="t" anchorCtr="0">
            <a:noAutofit/>
          </a:bodyPr>
          <a:lstStyle>
            <a:lvl1pPr marL="342900" lvl="0" indent="-252095" algn="l" rtl="0">
              <a:lnSpc>
                <a:spcPct val="115000"/>
              </a:lnSpc>
              <a:spcBef>
                <a:spcPts val="0"/>
              </a:spcBef>
              <a:spcAft>
                <a:spcPts val="0"/>
              </a:spcAft>
              <a:buSzPts val="1700"/>
              <a:buChar char="●"/>
              <a:defRPr sz="1275"/>
            </a:lvl1pPr>
            <a:lvl2pPr marL="685800" lvl="1" indent="-252095" algn="l" rtl="0">
              <a:lnSpc>
                <a:spcPct val="115000"/>
              </a:lnSpc>
              <a:spcBef>
                <a:spcPts val="1575"/>
              </a:spcBef>
              <a:spcAft>
                <a:spcPts val="0"/>
              </a:spcAft>
              <a:buSzPts val="1700"/>
              <a:buChar char="○"/>
              <a:defRPr sz="1275"/>
            </a:lvl2pPr>
            <a:lvl3pPr marL="1028700" lvl="2" indent="-252095" algn="l" rtl="0">
              <a:lnSpc>
                <a:spcPct val="115000"/>
              </a:lnSpc>
              <a:spcBef>
                <a:spcPts val="1575"/>
              </a:spcBef>
              <a:spcAft>
                <a:spcPts val="0"/>
              </a:spcAft>
              <a:buSzPts val="1700"/>
              <a:buChar char="■"/>
              <a:defRPr sz="1275"/>
            </a:lvl3pPr>
            <a:lvl4pPr marL="1371600" lvl="3" indent="-252095" algn="l" rtl="0">
              <a:lnSpc>
                <a:spcPct val="115000"/>
              </a:lnSpc>
              <a:spcBef>
                <a:spcPts val="1575"/>
              </a:spcBef>
              <a:spcAft>
                <a:spcPts val="0"/>
              </a:spcAft>
              <a:buSzPts val="1700"/>
              <a:buChar char="●"/>
              <a:defRPr sz="1275"/>
            </a:lvl4pPr>
            <a:lvl5pPr marL="1714500" lvl="4" indent="-252095" algn="l" rtl="0">
              <a:lnSpc>
                <a:spcPct val="115000"/>
              </a:lnSpc>
              <a:spcBef>
                <a:spcPts val="1575"/>
              </a:spcBef>
              <a:spcAft>
                <a:spcPts val="0"/>
              </a:spcAft>
              <a:buSzPts val="1700"/>
              <a:buChar char="○"/>
              <a:defRPr sz="1275"/>
            </a:lvl5pPr>
            <a:lvl6pPr marL="2057400" lvl="5" indent="-252095" algn="l" rtl="0">
              <a:lnSpc>
                <a:spcPct val="115000"/>
              </a:lnSpc>
              <a:spcBef>
                <a:spcPts val="1575"/>
              </a:spcBef>
              <a:spcAft>
                <a:spcPts val="0"/>
              </a:spcAft>
              <a:buSzPts val="1700"/>
              <a:buChar char="■"/>
              <a:defRPr sz="1275"/>
            </a:lvl6pPr>
            <a:lvl7pPr marL="2400300" lvl="6" indent="-252095" algn="l" rtl="0">
              <a:lnSpc>
                <a:spcPct val="115000"/>
              </a:lnSpc>
              <a:spcBef>
                <a:spcPts val="1575"/>
              </a:spcBef>
              <a:spcAft>
                <a:spcPts val="0"/>
              </a:spcAft>
              <a:buSzPts val="1700"/>
              <a:buChar char="●"/>
              <a:defRPr sz="1275"/>
            </a:lvl7pPr>
            <a:lvl8pPr marL="2743200" lvl="7" indent="-252095" algn="l" rtl="0">
              <a:lnSpc>
                <a:spcPct val="115000"/>
              </a:lnSpc>
              <a:spcBef>
                <a:spcPts val="1575"/>
              </a:spcBef>
              <a:spcAft>
                <a:spcPts val="0"/>
              </a:spcAft>
              <a:buSzPts val="1700"/>
              <a:buChar char="○"/>
              <a:defRPr sz="1275"/>
            </a:lvl8pPr>
            <a:lvl9pPr marL="3086100" lvl="8" indent="-252095" algn="l" rtl="0">
              <a:lnSpc>
                <a:spcPct val="115000"/>
              </a:lnSpc>
              <a:spcBef>
                <a:spcPts val="1575"/>
              </a:spcBef>
              <a:spcAft>
                <a:spcPts val="2100"/>
              </a:spcAft>
              <a:buSzPts val="1700"/>
              <a:buChar char="■"/>
              <a:defRPr sz="1275"/>
            </a:lvl9pPr>
          </a:lstStyle>
          <a:p>
            <a:endParaRPr/>
          </a:p>
        </p:txBody>
      </p:sp>
      <p:sp>
        <p:nvSpPr>
          <p:cNvPr id="419" name="Google Shape;419;p13"/>
          <p:cNvSpPr txBox="1">
            <a:spLocks noGrp="1"/>
          </p:cNvSpPr>
          <p:nvPr>
            <p:ph type="body" idx="5"/>
          </p:nvPr>
        </p:nvSpPr>
        <p:spPr>
          <a:xfrm>
            <a:off x="3534975" y="3335397"/>
            <a:ext cx="1994175" cy="692550"/>
          </a:xfrm>
          <a:prstGeom prst="rect">
            <a:avLst/>
          </a:prstGeom>
          <a:noFill/>
          <a:ln>
            <a:noFill/>
          </a:ln>
        </p:spPr>
        <p:txBody>
          <a:bodyPr spcFirstLastPara="1" wrap="square" lIns="121900" tIns="121900" rIns="121900" bIns="121900" anchor="t" anchorCtr="0">
            <a:noAutofit/>
          </a:bodyPr>
          <a:lstStyle>
            <a:lvl1pPr marL="342900" lvl="0" indent="-252095" algn="l" rtl="0">
              <a:lnSpc>
                <a:spcPct val="115000"/>
              </a:lnSpc>
              <a:spcBef>
                <a:spcPts val="0"/>
              </a:spcBef>
              <a:spcAft>
                <a:spcPts val="0"/>
              </a:spcAft>
              <a:buSzPts val="1700"/>
              <a:buChar char="●"/>
              <a:defRPr sz="1275"/>
            </a:lvl1pPr>
            <a:lvl2pPr marL="685800" lvl="1" indent="-252095" algn="l" rtl="0">
              <a:lnSpc>
                <a:spcPct val="115000"/>
              </a:lnSpc>
              <a:spcBef>
                <a:spcPts val="1575"/>
              </a:spcBef>
              <a:spcAft>
                <a:spcPts val="0"/>
              </a:spcAft>
              <a:buSzPts val="1700"/>
              <a:buChar char="○"/>
              <a:defRPr sz="1275"/>
            </a:lvl2pPr>
            <a:lvl3pPr marL="1028700" lvl="2" indent="-252095" algn="l" rtl="0">
              <a:lnSpc>
                <a:spcPct val="115000"/>
              </a:lnSpc>
              <a:spcBef>
                <a:spcPts val="1575"/>
              </a:spcBef>
              <a:spcAft>
                <a:spcPts val="0"/>
              </a:spcAft>
              <a:buSzPts val="1700"/>
              <a:buChar char="■"/>
              <a:defRPr sz="1275"/>
            </a:lvl3pPr>
            <a:lvl4pPr marL="1371600" lvl="3" indent="-252095" algn="l" rtl="0">
              <a:lnSpc>
                <a:spcPct val="115000"/>
              </a:lnSpc>
              <a:spcBef>
                <a:spcPts val="1575"/>
              </a:spcBef>
              <a:spcAft>
                <a:spcPts val="0"/>
              </a:spcAft>
              <a:buSzPts val="1700"/>
              <a:buChar char="●"/>
              <a:defRPr sz="1275"/>
            </a:lvl4pPr>
            <a:lvl5pPr marL="1714500" lvl="4" indent="-252095" algn="l" rtl="0">
              <a:lnSpc>
                <a:spcPct val="115000"/>
              </a:lnSpc>
              <a:spcBef>
                <a:spcPts val="1575"/>
              </a:spcBef>
              <a:spcAft>
                <a:spcPts val="0"/>
              </a:spcAft>
              <a:buSzPts val="1700"/>
              <a:buChar char="○"/>
              <a:defRPr sz="1275"/>
            </a:lvl5pPr>
            <a:lvl6pPr marL="2057400" lvl="5" indent="-252095" algn="l" rtl="0">
              <a:lnSpc>
                <a:spcPct val="115000"/>
              </a:lnSpc>
              <a:spcBef>
                <a:spcPts val="1575"/>
              </a:spcBef>
              <a:spcAft>
                <a:spcPts val="0"/>
              </a:spcAft>
              <a:buSzPts val="1700"/>
              <a:buChar char="■"/>
              <a:defRPr sz="1275"/>
            </a:lvl6pPr>
            <a:lvl7pPr marL="2400300" lvl="6" indent="-252095" algn="l" rtl="0">
              <a:lnSpc>
                <a:spcPct val="115000"/>
              </a:lnSpc>
              <a:spcBef>
                <a:spcPts val="1575"/>
              </a:spcBef>
              <a:spcAft>
                <a:spcPts val="0"/>
              </a:spcAft>
              <a:buSzPts val="1700"/>
              <a:buChar char="●"/>
              <a:defRPr sz="1275"/>
            </a:lvl7pPr>
            <a:lvl8pPr marL="2743200" lvl="7" indent="-252095" algn="l" rtl="0">
              <a:lnSpc>
                <a:spcPct val="115000"/>
              </a:lnSpc>
              <a:spcBef>
                <a:spcPts val="1575"/>
              </a:spcBef>
              <a:spcAft>
                <a:spcPts val="0"/>
              </a:spcAft>
              <a:buSzPts val="1700"/>
              <a:buChar char="○"/>
              <a:defRPr sz="1275"/>
            </a:lvl8pPr>
            <a:lvl9pPr marL="3086100" lvl="8" indent="-252095" algn="l" rtl="0">
              <a:lnSpc>
                <a:spcPct val="115000"/>
              </a:lnSpc>
              <a:spcBef>
                <a:spcPts val="1575"/>
              </a:spcBef>
              <a:spcAft>
                <a:spcPts val="2100"/>
              </a:spcAft>
              <a:buSzPts val="1700"/>
              <a:buChar char="■"/>
              <a:defRPr sz="1275"/>
            </a:lvl9pPr>
          </a:lstStyle>
          <a:p>
            <a:endParaRPr/>
          </a:p>
        </p:txBody>
      </p:sp>
      <p:sp>
        <p:nvSpPr>
          <p:cNvPr id="420" name="Google Shape;420;p13"/>
          <p:cNvSpPr txBox="1">
            <a:spLocks noGrp="1"/>
          </p:cNvSpPr>
          <p:nvPr>
            <p:ph type="body" idx="6"/>
          </p:nvPr>
        </p:nvSpPr>
        <p:spPr>
          <a:xfrm>
            <a:off x="6178163" y="3325475"/>
            <a:ext cx="1994175" cy="692550"/>
          </a:xfrm>
          <a:prstGeom prst="rect">
            <a:avLst/>
          </a:prstGeom>
          <a:noFill/>
          <a:ln>
            <a:noFill/>
          </a:ln>
        </p:spPr>
        <p:txBody>
          <a:bodyPr spcFirstLastPara="1" wrap="square" lIns="121900" tIns="121900" rIns="121900" bIns="121900" anchor="t" anchorCtr="0">
            <a:noAutofit/>
          </a:bodyPr>
          <a:lstStyle>
            <a:lvl1pPr marL="342900" lvl="0" indent="-252095" algn="l" rtl="0">
              <a:lnSpc>
                <a:spcPct val="115000"/>
              </a:lnSpc>
              <a:spcBef>
                <a:spcPts val="0"/>
              </a:spcBef>
              <a:spcAft>
                <a:spcPts val="0"/>
              </a:spcAft>
              <a:buSzPts val="1700"/>
              <a:buChar char="●"/>
              <a:defRPr sz="1275"/>
            </a:lvl1pPr>
            <a:lvl2pPr marL="685800" lvl="1" indent="-252095" algn="l" rtl="0">
              <a:lnSpc>
                <a:spcPct val="115000"/>
              </a:lnSpc>
              <a:spcBef>
                <a:spcPts val="1575"/>
              </a:spcBef>
              <a:spcAft>
                <a:spcPts val="0"/>
              </a:spcAft>
              <a:buSzPts val="1700"/>
              <a:buChar char="○"/>
              <a:defRPr sz="1275"/>
            </a:lvl2pPr>
            <a:lvl3pPr marL="1028700" lvl="2" indent="-252095" algn="l" rtl="0">
              <a:lnSpc>
                <a:spcPct val="115000"/>
              </a:lnSpc>
              <a:spcBef>
                <a:spcPts val="1575"/>
              </a:spcBef>
              <a:spcAft>
                <a:spcPts val="0"/>
              </a:spcAft>
              <a:buSzPts val="1700"/>
              <a:buChar char="■"/>
              <a:defRPr sz="1275"/>
            </a:lvl3pPr>
            <a:lvl4pPr marL="1371600" lvl="3" indent="-252095" algn="l" rtl="0">
              <a:lnSpc>
                <a:spcPct val="115000"/>
              </a:lnSpc>
              <a:spcBef>
                <a:spcPts val="1575"/>
              </a:spcBef>
              <a:spcAft>
                <a:spcPts val="0"/>
              </a:spcAft>
              <a:buSzPts val="1700"/>
              <a:buChar char="●"/>
              <a:defRPr sz="1275"/>
            </a:lvl4pPr>
            <a:lvl5pPr marL="1714500" lvl="4" indent="-252095" algn="l" rtl="0">
              <a:lnSpc>
                <a:spcPct val="115000"/>
              </a:lnSpc>
              <a:spcBef>
                <a:spcPts val="1575"/>
              </a:spcBef>
              <a:spcAft>
                <a:spcPts val="0"/>
              </a:spcAft>
              <a:buSzPts val="1700"/>
              <a:buChar char="○"/>
              <a:defRPr sz="1275"/>
            </a:lvl5pPr>
            <a:lvl6pPr marL="2057400" lvl="5" indent="-252095" algn="l" rtl="0">
              <a:lnSpc>
                <a:spcPct val="115000"/>
              </a:lnSpc>
              <a:spcBef>
                <a:spcPts val="1575"/>
              </a:spcBef>
              <a:spcAft>
                <a:spcPts val="0"/>
              </a:spcAft>
              <a:buSzPts val="1700"/>
              <a:buChar char="■"/>
              <a:defRPr sz="1275"/>
            </a:lvl6pPr>
            <a:lvl7pPr marL="2400300" lvl="6" indent="-252095" algn="l" rtl="0">
              <a:lnSpc>
                <a:spcPct val="115000"/>
              </a:lnSpc>
              <a:spcBef>
                <a:spcPts val="1575"/>
              </a:spcBef>
              <a:spcAft>
                <a:spcPts val="0"/>
              </a:spcAft>
              <a:buSzPts val="1700"/>
              <a:buChar char="●"/>
              <a:defRPr sz="1275"/>
            </a:lvl7pPr>
            <a:lvl8pPr marL="2743200" lvl="7" indent="-252095" algn="l" rtl="0">
              <a:lnSpc>
                <a:spcPct val="115000"/>
              </a:lnSpc>
              <a:spcBef>
                <a:spcPts val="1575"/>
              </a:spcBef>
              <a:spcAft>
                <a:spcPts val="0"/>
              </a:spcAft>
              <a:buSzPts val="1700"/>
              <a:buChar char="○"/>
              <a:defRPr sz="1275"/>
            </a:lvl8pPr>
            <a:lvl9pPr marL="3086100" lvl="8" indent="-252095" algn="l" rtl="0">
              <a:lnSpc>
                <a:spcPct val="115000"/>
              </a:lnSpc>
              <a:spcBef>
                <a:spcPts val="1575"/>
              </a:spcBef>
              <a:spcAft>
                <a:spcPts val="2100"/>
              </a:spcAft>
              <a:buSzPts val="1700"/>
              <a:buChar char="■"/>
              <a:defRPr sz="1275"/>
            </a:lvl9pPr>
          </a:lstStyle>
          <a:p>
            <a:endParaRPr/>
          </a:p>
        </p:txBody>
      </p:sp>
      <p:sp>
        <p:nvSpPr>
          <p:cNvPr id="421" name="Google Shape;421;p13"/>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14 Map">
  <p:cSld name="CUSTOM_13">
    <p:spTree>
      <p:nvGrpSpPr>
        <p:cNvPr id="1" name="Shape 422"/>
        <p:cNvGrpSpPr/>
        <p:nvPr/>
      </p:nvGrpSpPr>
      <p:grpSpPr>
        <a:xfrm>
          <a:off x="0" y="0"/>
          <a:ext cx="0" cy="0"/>
          <a:chOff x="0" y="0"/>
          <a:chExt cx="0" cy="0"/>
        </a:xfrm>
      </p:grpSpPr>
      <p:sp>
        <p:nvSpPr>
          <p:cNvPr id="423" name="Google Shape;423;p14"/>
          <p:cNvSpPr/>
          <p:nvPr/>
        </p:nvSpPr>
        <p:spPr>
          <a:xfrm>
            <a:off x="1" y="2609430"/>
            <a:ext cx="2447109" cy="2534071"/>
          </a:xfrm>
          <a:custGeom>
            <a:avLst/>
            <a:gdLst/>
            <a:ahLst/>
            <a:cxnLst/>
            <a:rect l="l" t="t" r="r" b="b"/>
            <a:pathLst>
              <a:path w="3262812" h="3378761" extrusionOk="0">
                <a:moveTo>
                  <a:pt x="3234160" y="0"/>
                </a:moveTo>
                <a:lnTo>
                  <a:pt x="3262812" y="692145"/>
                </a:lnTo>
                <a:cubicBezTo>
                  <a:pt x="2897640" y="1268399"/>
                  <a:pt x="2146276" y="1499222"/>
                  <a:pt x="1757226" y="2059559"/>
                </a:cubicBezTo>
                <a:cubicBezTo>
                  <a:pt x="1502383" y="2436695"/>
                  <a:pt x="1441423" y="2907995"/>
                  <a:pt x="1583988" y="3332624"/>
                </a:cubicBezTo>
                <a:lnTo>
                  <a:pt x="1602985" y="3378761"/>
                </a:lnTo>
                <a:lnTo>
                  <a:pt x="0" y="3378761"/>
                </a:lnTo>
                <a:lnTo>
                  <a:pt x="0" y="829986"/>
                </a:lnTo>
                <a:lnTo>
                  <a:pt x="3070832"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4" name="Google Shape;424;p14"/>
          <p:cNvSpPr/>
          <p:nvPr/>
        </p:nvSpPr>
        <p:spPr>
          <a:xfrm>
            <a:off x="1" y="2473802"/>
            <a:ext cx="2456899" cy="2219913"/>
          </a:xfrm>
          <a:custGeom>
            <a:avLst/>
            <a:gdLst/>
            <a:ahLst/>
            <a:cxnLst/>
            <a:rect l="l" t="t" r="r" b="b"/>
            <a:pathLst>
              <a:path w="3275865" h="2959884" extrusionOk="0">
                <a:moveTo>
                  <a:pt x="3234160" y="0"/>
                </a:moveTo>
                <a:lnTo>
                  <a:pt x="3275865" y="477243"/>
                </a:lnTo>
                <a:cubicBezTo>
                  <a:pt x="3174941" y="731941"/>
                  <a:pt x="2933934" y="906092"/>
                  <a:pt x="2681782" y="1012427"/>
                </a:cubicBezTo>
                <a:cubicBezTo>
                  <a:pt x="2428518" y="1117047"/>
                  <a:pt x="2167388" y="1201479"/>
                  <a:pt x="1900814" y="1264900"/>
                </a:cubicBezTo>
                <a:cubicBezTo>
                  <a:pt x="1018561" y="1481909"/>
                  <a:pt x="343013" y="2052365"/>
                  <a:pt x="13017" y="2921877"/>
                </a:cubicBezTo>
                <a:lnTo>
                  <a:pt x="0" y="2959884"/>
                </a:lnTo>
                <a:lnTo>
                  <a:pt x="0" y="260608"/>
                </a:lnTo>
                <a:lnTo>
                  <a:pt x="64650" y="242456"/>
                </a:lnTo>
                <a:cubicBezTo>
                  <a:pt x="269182" y="191313"/>
                  <a:pt x="569295" y="160661"/>
                  <a:pt x="989946" y="213312"/>
                </a:cubicBezTo>
                <a:cubicBezTo>
                  <a:pt x="1951436" y="333656"/>
                  <a:pt x="2507632" y="364858"/>
                  <a:pt x="323416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5" name="Google Shape;425;p14"/>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6" name="Google Shape;426;p14"/>
          <p:cNvSpPr/>
          <p:nvPr/>
        </p:nvSpPr>
        <p:spPr>
          <a:xfrm>
            <a:off x="2547097" y="4008784"/>
            <a:ext cx="4163063" cy="1134716"/>
          </a:xfrm>
          <a:custGeom>
            <a:avLst/>
            <a:gdLst/>
            <a:ahLst/>
            <a:cxnLst/>
            <a:rect l="l" t="t" r="r" b="b"/>
            <a:pathLst>
              <a:path w="5550751" h="1512955" extrusionOk="0">
                <a:moveTo>
                  <a:pt x="0" y="0"/>
                </a:moveTo>
                <a:lnTo>
                  <a:pt x="1779003" y="63675"/>
                </a:lnTo>
                <a:lnTo>
                  <a:pt x="5290515" y="934744"/>
                </a:lnTo>
                <a:lnTo>
                  <a:pt x="5550751" y="1512955"/>
                </a:lnTo>
                <a:lnTo>
                  <a:pt x="2714970" y="1512955"/>
                </a:lnTo>
                <a:lnTo>
                  <a:pt x="2647527" y="1484338"/>
                </a:lnTo>
                <a:cubicBezTo>
                  <a:pt x="2161061" y="1237310"/>
                  <a:pt x="1911233" y="827453"/>
                  <a:pt x="1490820" y="524362"/>
                </a:cubicBezTo>
                <a:cubicBezTo>
                  <a:pt x="1096515" y="245373"/>
                  <a:pt x="57186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7" name="Google Shape;427;p14"/>
          <p:cNvSpPr/>
          <p:nvPr/>
        </p:nvSpPr>
        <p:spPr>
          <a:xfrm>
            <a:off x="2193113" y="3395381"/>
            <a:ext cx="4564719"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8" name="Google Shape;428;p14"/>
          <p:cNvSpPr/>
          <p:nvPr/>
        </p:nvSpPr>
        <p:spPr>
          <a:xfrm>
            <a:off x="5651079" y="2998340"/>
            <a:ext cx="3492921" cy="2145161"/>
          </a:xfrm>
          <a:custGeom>
            <a:avLst/>
            <a:gdLst/>
            <a:ahLst/>
            <a:cxnLst/>
            <a:rect l="l" t="t" r="r" b="b"/>
            <a:pathLst>
              <a:path w="4657228" h="2860214" extrusionOk="0">
                <a:moveTo>
                  <a:pt x="3126518" y="405"/>
                </a:moveTo>
                <a:cubicBezTo>
                  <a:pt x="3280605" y="-2356"/>
                  <a:pt x="3434591" y="8899"/>
                  <a:pt x="3586410" y="36819"/>
                </a:cubicBezTo>
                <a:cubicBezTo>
                  <a:pt x="3940654" y="101962"/>
                  <a:pt x="4331996" y="262219"/>
                  <a:pt x="4600483" y="513162"/>
                </a:cubicBezTo>
                <a:lnTo>
                  <a:pt x="4657228" y="573090"/>
                </a:lnTo>
                <a:lnTo>
                  <a:pt x="4657228" y="2734041"/>
                </a:lnTo>
                <a:lnTo>
                  <a:pt x="2965201" y="2860214"/>
                </a:lnTo>
                <a:lnTo>
                  <a:pt x="0" y="2860214"/>
                </a:lnTo>
                <a:lnTo>
                  <a:pt x="1810" y="2826305"/>
                </a:lnTo>
                <a:cubicBezTo>
                  <a:pt x="59082" y="2232754"/>
                  <a:pt x="292859" y="1667680"/>
                  <a:pt x="675819" y="1205547"/>
                </a:cubicBezTo>
                <a:cubicBezTo>
                  <a:pt x="1116396" y="681317"/>
                  <a:pt x="1705122" y="302456"/>
                  <a:pt x="2364818" y="118755"/>
                </a:cubicBezTo>
                <a:cubicBezTo>
                  <a:pt x="2612617" y="48545"/>
                  <a:pt x="2869707" y="5008"/>
                  <a:pt x="3126518" y="40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9" name="Google Shape;429;p14"/>
          <p:cNvSpPr/>
          <p:nvPr/>
        </p:nvSpPr>
        <p:spPr>
          <a:xfrm rot="-9029169" flipH="1">
            <a:off x="2039678" y="-296825"/>
            <a:ext cx="1758008" cy="1847948"/>
          </a:xfrm>
          <a:custGeom>
            <a:avLst/>
            <a:gdLst/>
            <a:ahLst/>
            <a:cxnLst/>
            <a:rect l="l" t="t" r="r" b="b"/>
            <a:pathLst>
              <a:path w="2344649" h="2464600" extrusionOk="0">
                <a:moveTo>
                  <a:pt x="0" y="1528300"/>
                </a:moveTo>
                <a:lnTo>
                  <a:pt x="1658831" y="2464600"/>
                </a:lnTo>
                <a:lnTo>
                  <a:pt x="1666654" y="2420216"/>
                </a:lnTo>
                <a:cubicBezTo>
                  <a:pt x="1666654" y="2420216"/>
                  <a:pt x="1788557" y="1980352"/>
                  <a:pt x="2082011" y="1622286"/>
                </a:cubicBezTo>
                <a:cubicBezTo>
                  <a:pt x="2530473" y="1074841"/>
                  <a:pt x="2318178" y="626379"/>
                  <a:pt x="2082012" y="308735"/>
                </a:cubicBezTo>
                <a:lnTo>
                  <a:pt x="995081" y="0"/>
                </a:lnTo>
                <a:lnTo>
                  <a:pt x="164364"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0" name="Google Shape;430;p14"/>
          <p:cNvSpPr/>
          <p:nvPr/>
        </p:nvSpPr>
        <p:spPr>
          <a:xfrm rot="-9029169" flipH="1">
            <a:off x="1314749" y="-334906"/>
            <a:ext cx="2057090" cy="1555835"/>
          </a:xfrm>
          <a:custGeom>
            <a:avLst/>
            <a:gdLst/>
            <a:ahLst/>
            <a:cxnLst/>
            <a:rect l="l" t="t" r="r" b="b"/>
            <a:pathLst>
              <a:path w="2743532" h="2075011" extrusionOk="0">
                <a:moveTo>
                  <a:pt x="0" y="938980"/>
                </a:moveTo>
                <a:lnTo>
                  <a:pt x="2012695" y="2075011"/>
                </a:lnTo>
                <a:lnTo>
                  <a:pt x="2034082" y="2040824"/>
                </a:lnTo>
                <a:cubicBezTo>
                  <a:pt x="2208183" y="1792885"/>
                  <a:pt x="2692290" y="1486696"/>
                  <a:pt x="2743532" y="328788"/>
                </a:cubicBezTo>
                <a:lnTo>
                  <a:pt x="2352682" y="0"/>
                </a:lnTo>
                <a:lnTo>
                  <a:pt x="7263"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1" name="Google Shape;431;p14"/>
          <p:cNvSpPr/>
          <p:nvPr/>
        </p:nvSpPr>
        <p:spPr>
          <a:xfrm rot="-9029169" flipH="1">
            <a:off x="643502" y="-191387"/>
            <a:ext cx="2560061" cy="1487190"/>
          </a:xfrm>
          <a:custGeom>
            <a:avLst/>
            <a:gdLst/>
            <a:ahLst/>
            <a:cxnLst/>
            <a:rect l="l" t="t" r="r" b="b"/>
            <a:pathLst>
              <a:path w="3414342" h="1983459" extrusionOk="0">
                <a:moveTo>
                  <a:pt x="0" y="870751"/>
                </a:moveTo>
                <a:lnTo>
                  <a:pt x="1971373" y="1983459"/>
                </a:lnTo>
                <a:lnTo>
                  <a:pt x="2070557" y="1863026"/>
                </a:lnTo>
                <a:cubicBezTo>
                  <a:pt x="2479881" y="1435707"/>
                  <a:pt x="3094908" y="1196024"/>
                  <a:pt x="3414342" y="691947"/>
                </a:cubicBezTo>
                <a:lnTo>
                  <a:pt x="3385698" y="0"/>
                </a:lnTo>
                <a:lnTo>
                  <a:pt x="3222417"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2" name="Google Shape;432;p14"/>
          <p:cNvSpPr/>
          <p:nvPr/>
        </p:nvSpPr>
        <p:spPr>
          <a:xfrm rot="-9029169" flipH="1">
            <a:off x="6479" y="-42768"/>
            <a:ext cx="2844895" cy="1019675"/>
          </a:xfrm>
          <a:custGeom>
            <a:avLst/>
            <a:gdLst/>
            <a:ahLst/>
            <a:cxnLst/>
            <a:rect l="l" t="t" r="r" b="b"/>
            <a:pathLst>
              <a:path w="3794225" h="1359937" extrusionOk="0">
                <a:moveTo>
                  <a:pt x="0" y="321526"/>
                </a:moveTo>
                <a:lnTo>
                  <a:pt x="1839742" y="1359937"/>
                </a:lnTo>
                <a:lnTo>
                  <a:pt x="1883633" y="1343401"/>
                </a:lnTo>
                <a:cubicBezTo>
                  <a:pt x="2012310" y="1299312"/>
                  <a:pt x="2146063" y="1262095"/>
                  <a:pt x="2284448" y="1231902"/>
                </a:cubicBezTo>
                <a:cubicBezTo>
                  <a:pt x="2577141" y="1170136"/>
                  <a:pt x="2863856" y="1087907"/>
                  <a:pt x="3141935" y="986016"/>
                </a:cubicBezTo>
                <a:cubicBezTo>
                  <a:pt x="3418792" y="882455"/>
                  <a:pt x="3683414" y="712847"/>
                  <a:pt x="3794225" y="464792"/>
                </a:cubicBezTo>
                <a:lnTo>
                  <a:pt x="3748435" y="0"/>
                </a:lnTo>
                <a:cubicBezTo>
                  <a:pt x="2950721" y="355339"/>
                  <a:pt x="2340030" y="324951"/>
                  <a:pt x="1284333" y="207746"/>
                </a:cubicBezTo>
                <a:cubicBezTo>
                  <a:pt x="624525" y="134492"/>
                  <a:pt x="234813" y="226810"/>
                  <a:pt x="35315" y="30635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3" name="Google Shape;433;p14"/>
          <p:cNvSpPr/>
          <p:nvPr/>
        </p:nvSpPr>
        <p:spPr>
          <a:xfrm rot="10124778" flipH="1">
            <a:off x="2623628" y="-66497"/>
            <a:ext cx="2806962" cy="1831689"/>
          </a:xfrm>
          <a:custGeom>
            <a:avLst/>
            <a:gdLst/>
            <a:ahLst/>
            <a:cxnLst/>
            <a:rect l="l" t="t" r="r" b="b"/>
            <a:pathLst>
              <a:path w="3745567" h="2444178" extrusionOk="0">
                <a:moveTo>
                  <a:pt x="1530094" y="2444178"/>
                </a:moveTo>
                <a:lnTo>
                  <a:pt x="3745567" y="2004430"/>
                </a:lnTo>
                <a:lnTo>
                  <a:pt x="1305734" y="0"/>
                </a:lnTo>
                <a:lnTo>
                  <a:pt x="0" y="213801"/>
                </a:lnTo>
                <a:cubicBezTo>
                  <a:pt x="537279" y="405343"/>
                  <a:pt x="842329" y="911849"/>
                  <a:pt x="1048052" y="1401159"/>
                </a:cubicBezTo>
                <a:cubicBezTo>
                  <a:pt x="1176627" y="1706978"/>
                  <a:pt x="1287943" y="2028340"/>
                  <a:pt x="1451469" y="231741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4" name="Google Shape;434;p14"/>
          <p:cNvSpPr/>
          <p:nvPr/>
        </p:nvSpPr>
        <p:spPr>
          <a:xfrm rot="9824388" flipH="1">
            <a:off x="2767684" y="159266"/>
            <a:ext cx="3414380" cy="1299660"/>
          </a:xfrm>
          <a:custGeom>
            <a:avLst/>
            <a:gdLst/>
            <a:ahLst/>
            <a:cxnLst/>
            <a:rect l="l" t="t" r="r" b="b"/>
            <a:pathLst>
              <a:path w="4552507" h="1732880" extrusionOk="0">
                <a:moveTo>
                  <a:pt x="3159724" y="1732880"/>
                </a:moveTo>
                <a:lnTo>
                  <a:pt x="4552507" y="1326866"/>
                </a:lnTo>
                <a:lnTo>
                  <a:pt x="4405329" y="934324"/>
                </a:lnTo>
                <a:lnTo>
                  <a:pt x="1481347" y="63646"/>
                </a:lnTo>
                <a:lnTo>
                  <a:pt x="0" y="0"/>
                </a:lnTo>
                <a:cubicBezTo>
                  <a:pt x="476186" y="60816"/>
                  <a:pt x="913050" y="245263"/>
                  <a:pt x="1241382" y="524126"/>
                </a:cubicBezTo>
                <a:cubicBezTo>
                  <a:pt x="1641464" y="870360"/>
                  <a:pt x="1856019" y="1355982"/>
                  <a:pt x="2391209" y="1578743"/>
                </a:cubicBezTo>
                <a:cubicBezTo>
                  <a:pt x="2555960" y="1646844"/>
                  <a:pt x="2736238" y="1683679"/>
                  <a:pt x="2922163" y="170802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5" name="Google Shape;435;p14"/>
          <p:cNvSpPr/>
          <p:nvPr/>
        </p:nvSpPr>
        <p:spPr>
          <a:xfrm rot="10542008" flipH="1">
            <a:off x="2275547" y="57618"/>
            <a:ext cx="5730374" cy="1610207"/>
          </a:xfrm>
          <a:custGeom>
            <a:avLst/>
            <a:gdLst/>
            <a:ahLst/>
            <a:cxnLst/>
            <a:rect l="l" t="t" r="r" b="b"/>
            <a:pathLst>
              <a:path w="7638088" h="2146266" extrusionOk="0">
                <a:moveTo>
                  <a:pt x="4860587" y="2146266"/>
                </a:moveTo>
                <a:lnTo>
                  <a:pt x="7638088" y="1935929"/>
                </a:lnTo>
                <a:lnTo>
                  <a:pt x="7307158" y="1091193"/>
                </a:lnTo>
                <a:cubicBezTo>
                  <a:pt x="5879913" y="818863"/>
                  <a:pt x="5504023" y="1399623"/>
                  <a:pt x="3294089" y="481764"/>
                </a:cubicBezTo>
                <a:cubicBezTo>
                  <a:pt x="1084156" y="-436094"/>
                  <a:pt x="0" y="239692"/>
                  <a:pt x="0" y="239692"/>
                </a:cubicBezTo>
                <a:cubicBezTo>
                  <a:pt x="956753" y="58669"/>
                  <a:pt x="1980363" y="282161"/>
                  <a:pt x="2759265" y="740295"/>
                </a:cubicBezTo>
                <a:cubicBezTo>
                  <a:pt x="3272642" y="1040766"/>
                  <a:pt x="3685745" y="1433068"/>
                  <a:pt x="4166962" y="1763267"/>
                </a:cubicBezTo>
                <a:cubicBezTo>
                  <a:pt x="4347419" y="1887089"/>
                  <a:pt x="4542775" y="2003223"/>
                  <a:pt x="4750336" y="20996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6" name="Google Shape;436;p14"/>
          <p:cNvSpPr/>
          <p:nvPr/>
        </p:nvSpPr>
        <p:spPr>
          <a:xfrm rot="-921333">
            <a:off x="1640765" y="2659398"/>
            <a:ext cx="2371204" cy="2608884"/>
          </a:xfrm>
          <a:custGeom>
            <a:avLst/>
            <a:gdLst/>
            <a:ahLst/>
            <a:cxnLst/>
            <a:rect l="l" t="t" r="r" b="b"/>
            <a:pathLst>
              <a:path w="3159315" h="3475993" extrusionOk="0">
                <a:moveTo>
                  <a:pt x="2829098" y="308884"/>
                </a:moveTo>
                <a:cubicBezTo>
                  <a:pt x="3126032" y="626679"/>
                  <a:pt x="3392952" y="1075356"/>
                  <a:pt x="2829098" y="1623063"/>
                </a:cubicBezTo>
                <a:cubicBezTo>
                  <a:pt x="2460136" y="1981301"/>
                  <a:pt x="2306866" y="2421375"/>
                  <a:pt x="2306866" y="2421375"/>
                </a:cubicBezTo>
                <a:cubicBezTo>
                  <a:pt x="2204740" y="2779647"/>
                  <a:pt x="2282255" y="3155526"/>
                  <a:pt x="2522962" y="3469026"/>
                </a:cubicBezTo>
                <a:lnTo>
                  <a:pt x="1952499" y="3475993"/>
                </a:lnTo>
                <a:lnTo>
                  <a:pt x="0" y="2937247"/>
                </a:lnTo>
                <a:lnTo>
                  <a:pt x="418025" y="152213"/>
                </a:lnTo>
                <a:lnTo>
                  <a:pt x="146249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7" name="Google Shape;437;p14"/>
          <p:cNvSpPr/>
          <p:nvPr/>
        </p:nvSpPr>
        <p:spPr>
          <a:xfrm>
            <a:off x="644151" y="2733354"/>
            <a:ext cx="2074928" cy="2410146"/>
          </a:xfrm>
          <a:custGeom>
            <a:avLst/>
            <a:gdLst/>
            <a:ahLst/>
            <a:cxnLst/>
            <a:rect l="l" t="t" r="r" b="b"/>
            <a:pathLst>
              <a:path w="2766571" h="3213528" extrusionOk="0">
                <a:moveTo>
                  <a:pt x="2375609" y="0"/>
                </a:moveTo>
                <a:lnTo>
                  <a:pt x="2766571" y="328882"/>
                </a:lnTo>
                <a:cubicBezTo>
                  <a:pt x="2715314" y="1487122"/>
                  <a:pt x="2231069" y="1793399"/>
                  <a:pt x="2056918" y="2041409"/>
                </a:cubicBezTo>
                <a:cubicBezTo>
                  <a:pt x="1828485" y="2367067"/>
                  <a:pt x="1714618" y="2789249"/>
                  <a:pt x="1738988" y="3202381"/>
                </a:cubicBezTo>
                <a:lnTo>
                  <a:pt x="1740189" y="3213528"/>
                </a:lnTo>
                <a:lnTo>
                  <a:pt x="0" y="3213528"/>
                </a:lnTo>
                <a:lnTo>
                  <a:pt x="29518"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8" name="Google Shape;438;p14"/>
          <p:cNvSpPr/>
          <p:nvPr/>
        </p:nvSpPr>
        <p:spPr>
          <a:xfrm rot="543719">
            <a:off x="2073132" y="3028900"/>
            <a:ext cx="3065482" cy="2140961"/>
          </a:xfrm>
          <a:custGeom>
            <a:avLst/>
            <a:gdLst/>
            <a:ahLst/>
            <a:cxnLst/>
            <a:rect l="l" t="t" r="r" b="b"/>
            <a:pathLst>
              <a:path w="4087386" h="2854669" extrusionOk="0">
                <a:moveTo>
                  <a:pt x="1175998" y="0"/>
                </a:moveTo>
                <a:lnTo>
                  <a:pt x="4087386" y="2507103"/>
                </a:lnTo>
                <a:lnTo>
                  <a:pt x="1923298" y="2854669"/>
                </a:lnTo>
                <a:lnTo>
                  <a:pt x="1881387" y="2830131"/>
                </a:lnTo>
                <a:cubicBezTo>
                  <a:pt x="1793482" y="2773335"/>
                  <a:pt x="1711307" y="2708948"/>
                  <a:pt x="1636653" y="2636284"/>
                </a:cubicBezTo>
                <a:cubicBezTo>
                  <a:pt x="1274685" y="2284184"/>
                  <a:pt x="1129199" y="1784689"/>
                  <a:pt x="943919" y="1322758"/>
                </a:cubicBezTo>
                <a:cubicBezTo>
                  <a:pt x="758636" y="860827"/>
                  <a:pt x="483897"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9" name="Google Shape;439;p14"/>
          <p:cNvSpPr/>
          <p:nvPr/>
        </p:nvSpPr>
        <p:spPr>
          <a:xfrm>
            <a:off x="6712037" y="3501038"/>
            <a:ext cx="2431963" cy="1642463"/>
          </a:xfrm>
          <a:custGeom>
            <a:avLst/>
            <a:gdLst/>
            <a:ahLst/>
            <a:cxnLst/>
            <a:rect l="l" t="t" r="r" b="b"/>
            <a:pathLst>
              <a:path w="3242617" h="2189951" extrusionOk="0">
                <a:moveTo>
                  <a:pt x="2194304" y="336"/>
                </a:moveTo>
                <a:cubicBezTo>
                  <a:pt x="2303414" y="-1954"/>
                  <a:pt x="2412453" y="7379"/>
                  <a:pt x="2519957" y="30530"/>
                </a:cubicBezTo>
                <a:cubicBezTo>
                  <a:pt x="2770799" y="84545"/>
                  <a:pt x="3047912" y="217429"/>
                  <a:pt x="3238030" y="425508"/>
                </a:cubicBezTo>
                <a:lnTo>
                  <a:pt x="3242617" y="431180"/>
                </a:lnTo>
                <a:lnTo>
                  <a:pt x="3242617" y="2189951"/>
                </a:lnTo>
                <a:lnTo>
                  <a:pt x="0" y="2189951"/>
                </a:lnTo>
                <a:lnTo>
                  <a:pt x="6649" y="2134239"/>
                </a:lnTo>
                <a:cubicBezTo>
                  <a:pt x="71680" y="1719245"/>
                  <a:pt x="226506" y="1328080"/>
                  <a:pt x="458944" y="999627"/>
                </a:cubicBezTo>
                <a:cubicBezTo>
                  <a:pt x="770920" y="564941"/>
                  <a:pt x="1187802" y="250793"/>
                  <a:pt x="1654938" y="98471"/>
                </a:cubicBezTo>
                <a:cubicBezTo>
                  <a:pt x="1830406" y="40253"/>
                  <a:pt x="2012454" y="4153"/>
                  <a:pt x="2194304" y="33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0" name="Google Shape;440;p14"/>
          <p:cNvSpPr/>
          <p:nvPr/>
        </p:nvSpPr>
        <p:spPr>
          <a:xfrm>
            <a:off x="7548764" y="1497842"/>
            <a:ext cx="1595237" cy="2304764"/>
          </a:xfrm>
          <a:custGeom>
            <a:avLst/>
            <a:gdLst/>
            <a:ahLst/>
            <a:cxnLst/>
            <a:rect l="l" t="t" r="r" b="b"/>
            <a:pathLst>
              <a:path w="2126983" h="3073019" extrusionOk="0">
                <a:moveTo>
                  <a:pt x="2126983" y="0"/>
                </a:moveTo>
                <a:lnTo>
                  <a:pt x="2126983" y="3073019"/>
                </a:lnTo>
                <a:lnTo>
                  <a:pt x="2087216" y="3070146"/>
                </a:lnTo>
                <a:cubicBezTo>
                  <a:pt x="1410592" y="3002196"/>
                  <a:pt x="756021" y="2650876"/>
                  <a:pt x="367943" y="2092009"/>
                </a:cubicBezTo>
                <a:cubicBezTo>
                  <a:pt x="-46007" y="1495884"/>
                  <a:pt x="-127423" y="669545"/>
                  <a:pt x="209476" y="2663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1" name="Google Shape;441;p14"/>
          <p:cNvSpPr/>
          <p:nvPr/>
        </p:nvSpPr>
        <p:spPr>
          <a:xfrm>
            <a:off x="8062512" y="1395273"/>
            <a:ext cx="1081488" cy="1715450"/>
          </a:xfrm>
          <a:custGeom>
            <a:avLst/>
            <a:gdLst/>
            <a:ahLst/>
            <a:cxnLst/>
            <a:rect l="l" t="t" r="r" b="b"/>
            <a:pathLst>
              <a:path w="1441984" h="2287266" extrusionOk="0">
                <a:moveTo>
                  <a:pt x="1441984" y="0"/>
                </a:moveTo>
                <a:lnTo>
                  <a:pt x="1441984" y="2287266"/>
                </a:lnTo>
                <a:lnTo>
                  <a:pt x="1410981" y="2279585"/>
                </a:lnTo>
                <a:cubicBezTo>
                  <a:pt x="980994" y="2158464"/>
                  <a:pt x="573068" y="1937988"/>
                  <a:pt x="299845" y="1588063"/>
                </a:cubicBezTo>
                <a:cubicBezTo>
                  <a:pt x="-12410" y="1188153"/>
                  <a:pt x="-110984" y="600762"/>
                  <a:pt x="149801" y="16404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2" name="Google Shape;442;p14"/>
          <p:cNvSpPr/>
          <p:nvPr/>
        </p:nvSpPr>
        <p:spPr>
          <a:xfrm>
            <a:off x="8494151" y="1508792"/>
            <a:ext cx="649850" cy="922508"/>
          </a:xfrm>
          <a:custGeom>
            <a:avLst/>
            <a:gdLst/>
            <a:ahLst/>
            <a:cxnLst/>
            <a:rect l="l" t="t" r="r" b="b"/>
            <a:pathLst>
              <a:path w="866466" h="1230010" extrusionOk="0">
                <a:moveTo>
                  <a:pt x="866466" y="0"/>
                </a:moveTo>
                <a:lnTo>
                  <a:pt x="866466" y="1230010"/>
                </a:lnTo>
                <a:lnTo>
                  <a:pt x="845356" y="1222663"/>
                </a:lnTo>
                <a:cubicBezTo>
                  <a:pt x="488693" y="1075604"/>
                  <a:pt x="201172" y="793874"/>
                  <a:pt x="48018" y="435026"/>
                </a:cubicBezTo>
                <a:cubicBezTo>
                  <a:pt x="-2204" y="314618"/>
                  <a:pt x="-31214" y="162700"/>
                  <a:pt x="54883" y="65063"/>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3" name="Google Shape;443;p14"/>
          <p:cNvSpPr/>
          <p:nvPr/>
        </p:nvSpPr>
        <p:spPr>
          <a:xfrm>
            <a:off x="7209260" y="2"/>
            <a:ext cx="1934741" cy="1722326"/>
          </a:xfrm>
          <a:custGeom>
            <a:avLst/>
            <a:gdLst/>
            <a:ahLst/>
            <a:cxnLst/>
            <a:rect l="l" t="t" r="r" b="b"/>
            <a:pathLst>
              <a:path w="2579654" h="2296435" extrusionOk="0">
                <a:moveTo>
                  <a:pt x="268016" y="0"/>
                </a:moveTo>
                <a:lnTo>
                  <a:pt x="2579654" y="0"/>
                </a:lnTo>
                <a:lnTo>
                  <a:pt x="2579654" y="2234100"/>
                </a:lnTo>
                <a:lnTo>
                  <a:pt x="2452731" y="2259676"/>
                </a:lnTo>
                <a:cubicBezTo>
                  <a:pt x="1985828" y="2336202"/>
                  <a:pt x="1505947" y="2292977"/>
                  <a:pt x="1058497" y="2132508"/>
                </a:cubicBezTo>
                <a:cubicBezTo>
                  <a:pt x="846064" y="2057641"/>
                  <a:pt x="639870" y="1957508"/>
                  <a:pt x="468299" y="1811518"/>
                </a:cubicBezTo>
                <a:cubicBezTo>
                  <a:pt x="426219" y="1775749"/>
                  <a:pt x="386385" y="1737388"/>
                  <a:pt x="349076" y="1696661"/>
                </a:cubicBezTo>
                <a:cubicBezTo>
                  <a:pt x="-84754" y="1223168"/>
                  <a:pt x="-110824" y="520398"/>
                  <a:pt x="251953" y="1996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4" name="Google Shape;444;p14"/>
          <p:cNvSpPr/>
          <p:nvPr/>
        </p:nvSpPr>
        <p:spPr>
          <a:xfrm flipH="1">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5" name="Google Shape;445;p14"/>
          <p:cNvSpPr/>
          <p:nvPr/>
        </p:nvSpPr>
        <p:spPr>
          <a:xfrm>
            <a:off x="7880384" y="1"/>
            <a:ext cx="1263616" cy="1261880"/>
          </a:xfrm>
          <a:custGeom>
            <a:avLst/>
            <a:gdLst/>
            <a:ahLst/>
            <a:cxnLst/>
            <a:rect l="l" t="t" r="r" b="b"/>
            <a:pathLst>
              <a:path w="1684821" h="1682506" extrusionOk="0">
                <a:moveTo>
                  <a:pt x="246338" y="0"/>
                </a:moveTo>
                <a:lnTo>
                  <a:pt x="1684821" y="0"/>
                </a:lnTo>
                <a:lnTo>
                  <a:pt x="1684821" y="1681397"/>
                </a:lnTo>
                <a:lnTo>
                  <a:pt x="1599565" y="1682506"/>
                </a:lnTo>
                <a:cubicBezTo>
                  <a:pt x="1395816" y="1681731"/>
                  <a:pt x="1191980" y="1668629"/>
                  <a:pt x="993584" y="1624645"/>
                </a:cubicBezTo>
                <a:cubicBezTo>
                  <a:pt x="729056" y="1566000"/>
                  <a:pt x="472014" y="1449331"/>
                  <a:pt x="281105" y="1256237"/>
                </a:cubicBezTo>
                <a:cubicBezTo>
                  <a:pt x="90195" y="1063146"/>
                  <a:pt x="-26159" y="788947"/>
                  <a:pt x="5035" y="519739"/>
                </a:cubicBezTo>
                <a:cubicBezTo>
                  <a:pt x="23752" y="361117"/>
                  <a:pt x="98618" y="196703"/>
                  <a:pt x="196602" y="6005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6" name="Google Shape;446;p14"/>
          <p:cNvSpPr/>
          <p:nvPr/>
        </p:nvSpPr>
        <p:spPr>
          <a:xfrm>
            <a:off x="8602430" y="80158"/>
            <a:ext cx="541571" cy="914408"/>
          </a:xfrm>
          <a:custGeom>
            <a:avLst/>
            <a:gdLst/>
            <a:ahLst/>
            <a:cxnLst/>
            <a:rect l="l" t="t" r="r" b="b"/>
            <a:pathLst>
              <a:path w="722095" h="1219211" extrusionOk="0">
                <a:moveTo>
                  <a:pt x="657728" y="8"/>
                </a:moveTo>
                <a:lnTo>
                  <a:pt x="722095" y="4961"/>
                </a:lnTo>
                <a:lnTo>
                  <a:pt x="722095" y="1219211"/>
                </a:lnTo>
                <a:lnTo>
                  <a:pt x="710931" y="1219124"/>
                </a:lnTo>
                <a:cubicBezTo>
                  <a:pt x="621388" y="1212780"/>
                  <a:pt x="533561" y="1189621"/>
                  <a:pt x="452119" y="1150579"/>
                </a:cubicBezTo>
                <a:cubicBezTo>
                  <a:pt x="278367" y="1072906"/>
                  <a:pt x="122084" y="942511"/>
                  <a:pt x="46592" y="769071"/>
                </a:cubicBezTo>
                <a:cubicBezTo>
                  <a:pt x="-28897" y="595630"/>
                  <a:pt x="-15797" y="377269"/>
                  <a:pt x="108981" y="233464"/>
                </a:cubicBezTo>
                <a:cubicBezTo>
                  <a:pt x="204514" y="122100"/>
                  <a:pt x="405611" y="-1206"/>
                  <a:pt x="657728" y="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7" name="Google Shape;447;p14"/>
          <p:cNvSpPr/>
          <p:nvPr/>
        </p:nvSpPr>
        <p:spPr>
          <a:xfrm>
            <a:off x="7547958" y="4079936"/>
            <a:ext cx="1596042" cy="1063564"/>
          </a:xfrm>
          <a:custGeom>
            <a:avLst/>
            <a:gdLst/>
            <a:ahLst/>
            <a:cxnLst/>
            <a:rect l="l" t="t" r="r" b="b"/>
            <a:pathLst>
              <a:path w="2128056" h="1418085" extrusionOk="0">
                <a:moveTo>
                  <a:pt x="1636659" y="1676"/>
                </a:moveTo>
                <a:cubicBezTo>
                  <a:pt x="1776644" y="-4112"/>
                  <a:pt x="1916122" y="5059"/>
                  <a:pt x="2049322" y="29665"/>
                </a:cubicBezTo>
                <a:lnTo>
                  <a:pt x="2128056" y="49330"/>
                </a:lnTo>
                <a:lnTo>
                  <a:pt x="2128056" y="1418085"/>
                </a:lnTo>
                <a:lnTo>
                  <a:pt x="0" y="1418085"/>
                </a:lnTo>
                <a:lnTo>
                  <a:pt x="25423" y="1281892"/>
                </a:lnTo>
                <a:cubicBezTo>
                  <a:pt x="119908" y="899687"/>
                  <a:pt x="344648" y="557367"/>
                  <a:pt x="667439" y="318099"/>
                </a:cubicBezTo>
                <a:cubicBezTo>
                  <a:pt x="933567" y="124109"/>
                  <a:pt x="1286697" y="16147"/>
                  <a:pt x="1636659" y="167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8" name="Google Shape;448;p14"/>
          <p:cNvSpPr/>
          <p:nvPr/>
        </p:nvSpPr>
        <p:spPr>
          <a:xfrm>
            <a:off x="8392517" y="4426670"/>
            <a:ext cx="751483" cy="716831"/>
          </a:xfrm>
          <a:custGeom>
            <a:avLst/>
            <a:gdLst/>
            <a:ahLst/>
            <a:cxnLst/>
            <a:rect l="l" t="t" r="r" b="b"/>
            <a:pathLst>
              <a:path w="1001977" h="955774" extrusionOk="0">
                <a:moveTo>
                  <a:pt x="931849" y="0"/>
                </a:moveTo>
                <a:lnTo>
                  <a:pt x="1001977" y="4324"/>
                </a:lnTo>
                <a:lnTo>
                  <a:pt x="1001977" y="955774"/>
                </a:lnTo>
                <a:lnTo>
                  <a:pt x="0" y="955774"/>
                </a:lnTo>
                <a:lnTo>
                  <a:pt x="508" y="953759"/>
                </a:lnTo>
                <a:cubicBezTo>
                  <a:pt x="66045" y="722593"/>
                  <a:pt x="156939" y="498929"/>
                  <a:pt x="311351" y="317378"/>
                </a:cubicBezTo>
                <a:cubicBezTo>
                  <a:pt x="465762" y="135826"/>
                  <a:pt x="699134" y="6741"/>
                  <a:pt x="931849"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9" name="Google Shape;449;p14"/>
          <p:cNvSpPr txBox="1">
            <a:spLocks noGrp="1"/>
          </p:cNvSpPr>
          <p:nvPr>
            <p:ph type="subTitle" idx="1"/>
          </p:nvPr>
        </p:nvSpPr>
        <p:spPr>
          <a:xfrm>
            <a:off x="6283875" y="1411781"/>
            <a:ext cx="25483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450" name="Google Shape;450;p14"/>
          <p:cNvSpPr txBox="1">
            <a:spLocks noGrp="1"/>
          </p:cNvSpPr>
          <p:nvPr>
            <p:ph type="subTitle" idx="2"/>
          </p:nvPr>
        </p:nvSpPr>
        <p:spPr>
          <a:xfrm>
            <a:off x="6283875" y="3077068"/>
            <a:ext cx="25483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451" name="Google Shape;451;p14"/>
          <p:cNvSpPr txBox="1">
            <a:spLocks noGrp="1"/>
          </p:cNvSpPr>
          <p:nvPr>
            <p:ph type="title"/>
          </p:nvPr>
        </p:nvSpPr>
        <p:spPr>
          <a:xfrm>
            <a:off x="311700" y="673625"/>
            <a:ext cx="85205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452" name="Google Shape;452;p14"/>
          <p:cNvSpPr txBox="1">
            <a:spLocks noGrp="1"/>
          </p:cNvSpPr>
          <p:nvPr>
            <p:ph type="body" idx="3"/>
          </p:nvPr>
        </p:nvSpPr>
        <p:spPr>
          <a:xfrm>
            <a:off x="6283875" y="1738781"/>
            <a:ext cx="2548350" cy="1165050"/>
          </a:xfrm>
          <a:prstGeom prst="rect">
            <a:avLst/>
          </a:prstGeom>
          <a:noFill/>
          <a:ln>
            <a:noFill/>
          </a:ln>
        </p:spPr>
        <p:txBody>
          <a:bodyPr spcFirstLastPara="1" wrap="square" lIns="121900" tIns="121900" rIns="121900" bIns="121900" anchor="t" anchorCtr="0">
            <a:noAutofit/>
          </a:bodyPr>
          <a:lstStyle>
            <a:lvl1pPr marL="342900" lvl="0" indent="-238125" algn="l" rtl="0">
              <a:lnSpc>
                <a:spcPct val="100000"/>
              </a:lnSpc>
              <a:spcBef>
                <a:spcPts val="0"/>
              </a:spcBef>
              <a:spcAft>
                <a:spcPts val="0"/>
              </a:spcAft>
              <a:buSzPts val="1400"/>
              <a:buChar char="●"/>
              <a:defRPr sz="1050"/>
            </a:lvl1pPr>
            <a:lvl2pPr marL="685800" lvl="1" indent="-238125" algn="l" rtl="0">
              <a:lnSpc>
                <a:spcPct val="100000"/>
              </a:lnSpc>
              <a:spcBef>
                <a:spcPts val="0"/>
              </a:spcBef>
              <a:spcAft>
                <a:spcPts val="0"/>
              </a:spcAft>
              <a:buSzPts val="1400"/>
              <a:buChar char="○"/>
              <a:defRPr sz="1050"/>
            </a:lvl2pPr>
            <a:lvl3pPr marL="1028700" lvl="2" indent="-238125" algn="l" rtl="0">
              <a:lnSpc>
                <a:spcPct val="100000"/>
              </a:lnSpc>
              <a:spcBef>
                <a:spcPts val="0"/>
              </a:spcBef>
              <a:spcAft>
                <a:spcPts val="0"/>
              </a:spcAft>
              <a:buSzPts val="1400"/>
              <a:buChar char="■"/>
              <a:defRPr sz="1050"/>
            </a:lvl3pPr>
            <a:lvl4pPr marL="1371600" lvl="3" indent="-238125" algn="l" rtl="0">
              <a:lnSpc>
                <a:spcPct val="100000"/>
              </a:lnSpc>
              <a:spcBef>
                <a:spcPts val="0"/>
              </a:spcBef>
              <a:spcAft>
                <a:spcPts val="0"/>
              </a:spcAft>
              <a:buSzPts val="1400"/>
              <a:buChar char="●"/>
              <a:defRPr sz="1050"/>
            </a:lvl4pPr>
            <a:lvl5pPr marL="1714500" lvl="4" indent="-238125" algn="l" rtl="0">
              <a:lnSpc>
                <a:spcPct val="100000"/>
              </a:lnSpc>
              <a:spcBef>
                <a:spcPts val="0"/>
              </a:spcBef>
              <a:spcAft>
                <a:spcPts val="0"/>
              </a:spcAft>
              <a:buSzPts val="1400"/>
              <a:buChar char="○"/>
              <a:defRPr sz="1050"/>
            </a:lvl5pPr>
            <a:lvl6pPr marL="2057400" lvl="5" indent="-238125" algn="l" rtl="0">
              <a:lnSpc>
                <a:spcPct val="100000"/>
              </a:lnSpc>
              <a:spcBef>
                <a:spcPts val="0"/>
              </a:spcBef>
              <a:spcAft>
                <a:spcPts val="0"/>
              </a:spcAft>
              <a:buSzPts val="1400"/>
              <a:buChar char="■"/>
              <a:defRPr sz="1050"/>
            </a:lvl6pPr>
            <a:lvl7pPr marL="2400300" lvl="6" indent="-238125" algn="l" rtl="0">
              <a:lnSpc>
                <a:spcPct val="100000"/>
              </a:lnSpc>
              <a:spcBef>
                <a:spcPts val="0"/>
              </a:spcBef>
              <a:spcAft>
                <a:spcPts val="0"/>
              </a:spcAft>
              <a:buSzPts val="1400"/>
              <a:buChar char="●"/>
              <a:defRPr sz="1050"/>
            </a:lvl7pPr>
            <a:lvl8pPr marL="2743200" lvl="7" indent="-238125" algn="l" rtl="0">
              <a:lnSpc>
                <a:spcPct val="100000"/>
              </a:lnSpc>
              <a:spcBef>
                <a:spcPts val="0"/>
              </a:spcBef>
              <a:spcAft>
                <a:spcPts val="0"/>
              </a:spcAft>
              <a:buSzPts val="1400"/>
              <a:buChar char="○"/>
              <a:defRPr sz="1050"/>
            </a:lvl8pPr>
            <a:lvl9pPr marL="3086100" lvl="8" indent="-238125" algn="l" rtl="0">
              <a:lnSpc>
                <a:spcPct val="100000"/>
              </a:lnSpc>
              <a:spcBef>
                <a:spcPts val="0"/>
              </a:spcBef>
              <a:spcAft>
                <a:spcPts val="0"/>
              </a:spcAft>
              <a:buSzPts val="1400"/>
              <a:buChar char="■"/>
              <a:defRPr sz="1050"/>
            </a:lvl9pPr>
          </a:lstStyle>
          <a:p>
            <a:endParaRPr/>
          </a:p>
        </p:txBody>
      </p:sp>
      <p:sp>
        <p:nvSpPr>
          <p:cNvPr id="453" name="Google Shape;453;p14"/>
          <p:cNvSpPr txBox="1">
            <a:spLocks noGrp="1"/>
          </p:cNvSpPr>
          <p:nvPr>
            <p:ph type="body" idx="4"/>
          </p:nvPr>
        </p:nvSpPr>
        <p:spPr>
          <a:xfrm>
            <a:off x="6283875" y="3380025"/>
            <a:ext cx="2548350" cy="1165050"/>
          </a:xfrm>
          <a:prstGeom prst="rect">
            <a:avLst/>
          </a:prstGeom>
          <a:noFill/>
          <a:ln>
            <a:noFill/>
          </a:ln>
        </p:spPr>
        <p:txBody>
          <a:bodyPr spcFirstLastPara="1" wrap="square" lIns="121900" tIns="121900" rIns="121900" bIns="121900" anchor="t" anchorCtr="0">
            <a:noAutofit/>
          </a:bodyPr>
          <a:lstStyle>
            <a:lvl1pPr marL="342900" lvl="0" indent="-238125" algn="l" rtl="0">
              <a:lnSpc>
                <a:spcPct val="100000"/>
              </a:lnSpc>
              <a:spcBef>
                <a:spcPts val="0"/>
              </a:spcBef>
              <a:spcAft>
                <a:spcPts val="0"/>
              </a:spcAft>
              <a:buSzPts val="1400"/>
              <a:buChar char="●"/>
              <a:defRPr sz="1050"/>
            </a:lvl1pPr>
            <a:lvl2pPr marL="685800" lvl="1" indent="-238125" algn="l" rtl="0">
              <a:lnSpc>
                <a:spcPct val="100000"/>
              </a:lnSpc>
              <a:spcBef>
                <a:spcPts val="0"/>
              </a:spcBef>
              <a:spcAft>
                <a:spcPts val="0"/>
              </a:spcAft>
              <a:buSzPts val="1400"/>
              <a:buChar char="○"/>
              <a:defRPr sz="1050"/>
            </a:lvl2pPr>
            <a:lvl3pPr marL="1028700" lvl="2" indent="-238125" algn="l" rtl="0">
              <a:lnSpc>
                <a:spcPct val="100000"/>
              </a:lnSpc>
              <a:spcBef>
                <a:spcPts val="0"/>
              </a:spcBef>
              <a:spcAft>
                <a:spcPts val="0"/>
              </a:spcAft>
              <a:buSzPts val="1400"/>
              <a:buChar char="■"/>
              <a:defRPr sz="1050"/>
            </a:lvl3pPr>
            <a:lvl4pPr marL="1371600" lvl="3" indent="-238125" algn="l" rtl="0">
              <a:lnSpc>
                <a:spcPct val="100000"/>
              </a:lnSpc>
              <a:spcBef>
                <a:spcPts val="0"/>
              </a:spcBef>
              <a:spcAft>
                <a:spcPts val="0"/>
              </a:spcAft>
              <a:buSzPts val="1400"/>
              <a:buChar char="●"/>
              <a:defRPr sz="1050"/>
            </a:lvl4pPr>
            <a:lvl5pPr marL="1714500" lvl="4" indent="-238125" algn="l" rtl="0">
              <a:lnSpc>
                <a:spcPct val="100000"/>
              </a:lnSpc>
              <a:spcBef>
                <a:spcPts val="0"/>
              </a:spcBef>
              <a:spcAft>
                <a:spcPts val="0"/>
              </a:spcAft>
              <a:buSzPts val="1400"/>
              <a:buChar char="○"/>
              <a:defRPr sz="1050"/>
            </a:lvl5pPr>
            <a:lvl6pPr marL="2057400" lvl="5" indent="-238125" algn="l" rtl="0">
              <a:lnSpc>
                <a:spcPct val="100000"/>
              </a:lnSpc>
              <a:spcBef>
                <a:spcPts val="0"/>
              </a:spcBef>
              <a:spcAft>
                <a:spcPts val="0"/>
              </a:spcAft>
              <a:buSzPts val="1400"/>
              <a:buChar char="■"/>
              <a:defRPr sz="1050"/>
            </a:lvl6pPr>
            <a:lvl7pPr marL="2400300" lvl="6" indent="-238125" algn="l" rtl="0">
              <a:lnSpc>
                <a:spcPct val="100000"/>
              </a:lnSpc>
              <a:spcBef>
                <a:spcPts val="0"/>
              </a:spcBef>
              <a:spcAft>
                <a:spcPts val="0"/>
              </a:spcAft>
              <a:buSzPts val="1400"/>
              <a:buChar char="●"/>
              <a:defRPr sz="1050"/>
            </a:lvl7pPr>
            <a:lvl8pPr marL="2743200" lvl="7" indent="-238125" algn="l" rtl="0">
              <a:lnSpc>
                <a:spcPct val="100000"/>
              </a:lnSpc>
              <a:spcBef>
                <a:spcPts val="0"/>
              </a:spcBef>
              <a:spcAft>
                <a:spcPts val="0"/>
              </a:spcAft>
              <a:buSzPts val="1400"/>
              <a:buChar char="○"/>
              <a:defRPr sz="1050"/>
            </a:lvl8pPr>
            <a:lvl9pPr marL="3086100" lvl="8" indent="-238125" algn="l" rtl="0">
              <a:lnSpc>
                <a:spcPct val="100000"/>
              </a:lnSpc>
              <a:spcBef>
                <a:spcPts val="0"/>
              </a:spcBef>
              <a:spcAft>
                <a:spcPts val="0"/>
              </a:spcAft>
              <a:buSzPts val="1400"/>
              <a:buChar char="■"/>
              <a:defRPr sz="1050"/>
            </a:lvl9pPr>
          </a:lstStyle>
          <a:p>
            <a:endParaRPr/>
          </a:p>
        </p:txBody>
      </p:sp>
      <p:sp>
        <p:nvSpPr>
          <p:cNvPr id="454" name="Google Shape;454;p14"/>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15 Timeline">
  <p:cSld name="CUSTOM_14">
    <p:bg>
      <p:bgPr>
        <a:solidFill>
          <a:schemeClr val="accent3"/>
        </a:solidFill>
        <a:effectLst/>
      </p:bgPr>
    </p:bg>
    <p:spTree>
      <p:nvGrpSpPr>
        <p:cNvPr id="1" name="Shape 455"/>
        <p:cNvGrpSpPr/>
        <p:nvPr/>
      </p:nvGrpSpPr>
      <p:grpSpPr>
        <a:xfrm>
          <a:off x="0" y="0"/>
          <a:ext cx="0" cy="0"/>
          <a:chOff x="0" y="0"/>
          <a:chExt cx="0" cy="0"/>
        </a:xfrm>
      </p:grpSpPr>
      <p:sp>
        <p:nvSpPr>
          <p:cNvPr id="456" name="Google Shape;456;p15"/>
          <p:cNvSpPr txBox="1">
            <a:spLocks noGrp="1"/>
          </p:cNvSpPr>
          <p:nvPr>
            <p:ph type="subTitle" idx="1"/>
          </p:nvPr>
        </p:nvSpPr>
        <p:spPr>
          <a:xfrm>
            <a:off x="311700" y="1737000"/>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57" name="Google Shape;457;p15"/>
          <p:cNvSpPr txBox="1">
            <a:spLocks noGrp="1"/>
          </p:cNvSpPr>
          <p:nvPr>
            <p:ph type="subTitle" idx="2"/>
          </p:nvPr>
        </p:nvSpPr>
        <p:spPr>
          <a:xfrm>
            <a:off x="2081533" y="1737000"/>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58" name="Google Shape;458;p15"/>
          <p:cNvSpPr txBox="1">
            <a:spLocks noGrp="1"/>
          </p:cNvSpPr>
          <p:nvPr>
            <p:ph type="subTitle" idx="3"/>
          </p:nvPr>
        </p:nvSpPr>
        <p:spPr>
          <a:xfrm>
            <a:off x="3851365" y="1756875"/>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59" name="Google Shape;459;p15"/>
          <p:cNvSpPr txBox="1">
            <a:spLocks noGrp="1"/>
          </p:cNvSpPr>
          <p:nvPr>
            <p:ph type="subTitle" idx="4"/>
          </p:nvPr>
        </p:nvSpPr>
        <p:spPr>
          <a:xfrm>
            <a:off x="5621198" y="1756875"/>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60" name="Google Shape;460;p15"/>
          <p:cNvSpPr txBox="1">
            <a:spLocks noGrp="1"/>
          </p:cNvSpPr>
          <p:nvPr>
            <p:ph type="subTitle" idx="5"/>
          </p:nvPr>
        </p:nvSpPr>
        <p:spPr>
          <a:xfrm>
            <a:off x="7391030" y="1737000"/>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61" name="Google Shape;461;p15"/>
          <p:cNvSpPr txBox="1">
            <a:spLocks noGrp="1"/>
          </p:cNvSpPr>
          <p:nvPr>
            <p:ph type="title"/>
          </p:nvPr>
        </p:nvSpPr>
        <p:spPr>
          <a:xfrm>
            <a:off x="311700" y="502175"/>
            <a:ext cx="8520525"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462" name="Google Shape;462;p15"/>
          <p:cNvSpPr txBox="1">
            <a:spLocks noGrp="1"/>
          </p:cNvSpPr>
          <p:nvPr>
            <p:ph type="body" idx="6"/>
          </p:nvPr>
        </p:nvSpPr>
        <p:spPr>
          <a:xfrm>
            <a:off x="311700"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3" name="Google Shape;463;p15"/>
          <p:cNvSpPr txBox="1">
            <a:spLocks noGrp="1"/>
          </p:cNvSpPr>
          <p:nvPr>
            <p:ph type="body" idx="7"/>
          </p:nvPr>
        </p:nvSpPr>
        <p:spPr>
          <a:xfrm>
            <a:off x="2081531"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4" name="Google Shape;464;p15"/>
          <p:cNvSpPr txBox="1">
            <a:spLocks noGrp="1"/>
          </p:cNvSpPr>
          <p:nvPr>
            <p:ph type="body" idx="8"/>
          </p:nvPr>
        </p:nvSpPr>
        <p:spPr>
          <a:xfrm>
            <a:off x="3851363"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5" name="Google Shape;465;p15"/>
          <p:cNvSpPr txBox="1">
            <a:spLocks noGrp="1"/>
          </p:cNvSpPr>
          <p:nvPr>
            <p:ph type="body" idx="9"/>
          </p:nvPr>
        </p:nvSpPr>
        <p:spPr>
          <a:xfrm>
            <a:off x="5621194"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6" name="Google Shape;466;p15"/>
          <p:cNvSpPr txBox="1">
            <a:spLocks noGrp="1"/>
          </p:cNvSpPr>
          <p:nvPr>
            <p:ph type="body" idx="13"/>
          </p:nvPr>
        </p:nvSpPr>
        <p:spPr>
          <a:xfrm>
            <a:off x="7391025"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7" name="Google Shape;467;p15"/>
          <p:cNvSpPr/>
          <p:nvPr/>
        </p:nvSpPr>
        <p:spPr>
          <a:xfrm>
            <a:off x="7573103" y="3558461"/>
            <a:ext cx="1570898" cy="1585040"/>
          </a:xfrm>
          <a:custGeom>
            <a:avLst/>
            <a:gdLst/>
            <a:ahLst/>
            <a:cxnLst/>
            <a:rect l="l" t="t" r="r" b="b"/>
            <a:pathLst>
              <a:path w="2094530" h="2113386" extrusionOk="0">
                <a:moveTo>
                  <a:pt x="2094530" y="0"/>
                </a:moveTo>
                <a:lnTo>
                  <a:pt x="2094530" y="1852115"/>
                </a:lnTo>
                <a:lnTo>
                  <a:pt x="1742795" y="2113386"/>
                </a:lnTo>
                <a:lnTo>
                  <a:pt x="1507" y="2113386"/>
                </a:lnTo>
                <a:lnTo>
                  <a:pt x="0" y="1877364"/>
                </a:lnTo>
                <a:cubicBezTo>
                  <a:pt x="19910" y="1609800"/>
                  <a:pt x="102336" y="1347619"/>
                  <a:pt x="226108" y="1124216"/>
                </a:cubicBezTo>
                <a:cubicBezTo>
                  <a:pt x="397142" y="827623"/>
                  <a:pt x="622350" y="582179"/>
                  <a:pt x="884451" y="406776"/>
                </a:cubicBezTo>
                <a:cubicBezTo>
                  <a:pt x="1205724" y="179828"/>
                  <a:pt x="1564087" y="44486"/>
                  <a:pt x="1932201" y="8502"/>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8" name="Google Shape;468;p15"/>
          <p:cNvSpPr/>
          <p:nvPr/>
        </p:nvSpPr>
        <p:spPr>
          <a:xfrm>
            <a:off x="831109" y="4198040"/>
            <a:ext cx="1574060" cy="945461"/>
          </a:xfrm>
          <a:custGeom>
            <a:avLst/>
            <a:gdLst/>
            <a:ahLst/>
            <a:cxnLst/>
            <a:rect l="l" t="t" r="r" b="b"/>
            <a:pathLst>
              <a:path w="2098747" h="1260614" extrusionOk="0">
                <a:moveTo>
                  <a:pt x="552238" y="719"/>
                </a:moveTo>
                <a:cubicBezTo>
                  <a:pt x="866083" y="-8340"/>
                  <a:pt x="1181394" y="68118"/>
                  <a:pt x="1446767" y="234842"/>
                </a:cubicBezTo>
                <a:cubicBezTo>
                  <a:pt x="1765213" y="434911"/>
                  <a:pt x="1999742" y="768157"/>
                  <a:pt x="2080114" y="1133214"/>
                </a:cubicBezTo>
                <a:lnTo>
                  <a:pt x="2098747" y="1260614"/>
                </a:lnTo>
                <a:lnTo>
                  <a:pt x="496670" y="1260614"/>
                </a:lnTo>
                <a:lnTo>
                  <a:pt x="0" y="108355"/>
                </a:lnTo>
                <a:cubicBezTo>
                  <a:pt x="176150" y="42375"/>
                  <a:pt x="363930" y="6154"/>
                  <a:pt x="552238" y="719"/>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9" name="Google Shape;469;p15"/>
          <p:cNvSpPr/>
          <p:nvPr/>
        </p:nvSpPr>
        <p:spPr>
          <a:xfrm>
            <a:off x="984284" y="4508249"/>
            <a:ext cx="1128549" cy="635252"/>
          </a:xfrm>
          <a:custGeom>
            <a:avLst/>
            <a:gdLst/>
            <a:ahLst/>
            <a:cxnLst/>
            <a:rect l="l" t="t" r="r" b="b"/>
            <a:pathLst>
              <a:path w="1504732" h="847002" extrusionOk="0">
                <a:moveTo>
                  <a:pt x="394450" y="161"/>
                </a:moveTo>
                <a:cubicBezTo>
                  <a:pt x="614746" y="3177"/>
                  <a:pt x="832337" y="48701"/>
                  <a:pt x="1024060" y="154614"/>
                </a:cubicBezTo>
                <a:cubicBezTo>
                  <a:pt x="1254129" y="281709"/>
                  <a:pt x="1436461" y="509144"/>
                  <a:pt x="1493066" y="761548"/>
                </a:cubicBezTo>
                <a:lnTo>
                  <a:pt x="1504732" y="847002"/>
                </a:lnTo>
                <a:lnTo>
                  <a:pt x="86463" y="847002"/>
                </a:lnTo>
                <a:lnTo>
                  <a:pt x="0" y="36775"/>
                </a:lnTo>
                <a:cubicBezTo>
                  <a:pt x="129122" y="11843"/>
                  <a:pt x="262273" y="-1650"/>
                  <a:pt x="394450" y="16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0" name="Google Shape;470;p15"/>
          <p:cNvSpPr/>
          <p:nvPr/>
        </p:nvSpPr>
        <p:spPr>
          <a:xfrm>
            <a:off x="1052979" y="4953431"/>
            <a:ext cx="719846" cy="190070"/>
          </a:xfrm>
          <a:custGeom>
            <a:avLst/>
            <a:gdLst/>
            <a:ahLst/>
            <a:cxnLst/>
            <a:rect l="l" t="t" r="r" b="b"/>
            <a:pathLst>
              <a:path w="959794" h="253427" extrusionOk="0">
                <a:moveTo>
                  <a:pt x="276828" y="61"/>
                </a:moveTo>
                <a:cubicBezTo>
                  <a:pt x="505592" y="-2446"/>
                  <a:pt x="728782" y="71849"/>
                  <a:pt x="910388" y="210971"/>
                </a:cubicBezTo>
                <a:lnTo>
                  <a:pt x="959794" y="253427"/>
                </a:lnTo>
                <a:lnTo>
                  <a:pt x="0" y="253427"/>
                </a:lnTo>
                <a:lnTo>
                  <a:pt x="162148" y="7770"/>
                </a:lnTo>
                <a:cubicBezTo>
                  <a:pt x="200418" y="3030"/>
                  <a:pt x="238700" y="479"/>
                  <a:pt x="276828" y="6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1" name="Google Shape;471;p15"/>
          <p:cNvSpPr/>
          <p:nvPr/>
        </p:nvSpPr>
        <p:spPr>
          <a:xfrm>
            <a:off x="1" y="3881830"/>
            <a:ext cx="1343204" cy="1261670"/>
          </a:xfrm>
          <a:custGeom>
            <a:avLst/>
            <a:gdLst/>
            <a:ahLst/>
            <a:cxnLst/>
            <a:rect l="l" t="t" r="r" b="b"/>
            <a:pathLst>
              <a:path w="1790938" h="1682227" extrusionOk="0">
                <a:moveTo>
                  <a:pt x="225190" y="219"/>
                </a:moveTo>
                <a:cubicBezTo>
                  <a:pt x="482554" y="-3509"/>
                  <a:pt x="741093" y="40227"/>
                  <a:pt x="984073" y="125895"/>
                </a:cubicBezTo>
                <a:cubicBezTo>
                  <a:pt x="1146213" y="182907"/>
                  <a:pt x="1303297" y="259326"/>
                  <a:pt x="1434100" y="370721"/>
                </a:cubicBezTo>
                <a:cubicBezTo>
                  <a:pt x="1466366" y="398175"/>
                  <a:pt x="1496894" y="427610"/>
                  <a:pt x="1525480" y="458885"/>
                </a:cubicBezTo>
                <a:cubicBezTo>
                  <a:pt x="1808687" y="768627"/>
                  <a:pt x="1863352" y="1206588"/>
                  <a:pt x="1698746" y="1565513"/>
                </a:cubicBezTo>
                <a:lnTo>
                  <a:pt x="1630494" y="1682227"/>
                </a:lnTo>
                <a:lnTo>
                  <a:pt x="0" y="1682227"/>
                </a:lnTo>
                <a:lnTo>
                  <a:pt x="0" y="17308"/>
                </a:lnTo>
                <a:lnTo>
                  <a:pt x="71047" y="8195"/>
                </a:lnTo>
                <a:cubicBezTo>
                  <a:pt x="122292" y="3609"/>
                  <a:pt x="173718" y="965"/>
                  <a:pt x="225190" y="21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2" name="Google Shape;472;p15"/>
          <p:cNvSpPr/>
          <p:nvPr/>
        </p:nvSpPr>
        <p:spPr>
          <a:xfrm>
            <a:off x="1" y="4236538"/>
            <a:ext cx="830783" cy="906962"/>
          </a:xfrm>
          <a:custGeom>
            <a:avLst/>
            <a:gdLst/>
            <a:ahLst/>
            <a:cxnLst/>
            <a:rect l="l" t="t" r="r" b="b"/>
            <a:pathLst>
              <a:path w="1107710" h="1209283" extrusionOk="0">
                <a:moveTo>
                  <a:pt x="0" y="0"/>
                </a:moveTo>
                <a:lnTo>
                  <a:pt x="42571" y="1155"/>
                </a:lnTo>
                <a:cubicBezTo>
                  <a:pt x="145828" y="6791"/>
                  <a:pt x="248478" y="18769"/>
                  <a:pt x="349461" y="41209"/>
                </a:cubicBezTo>
                <a:cubicBezTo>
                  <a:pt x="551429" y="86092"/>
                  <a:pt x="747934" y="175651"/>
                  <a:pt x="893294" y="322627"/>
                </a:cubicBezTo>
                <a:cubicBezTo>
                  <a:pt x="1038653" y="469604"/>
                  <a:pt x="1128011" y="678849"/>
                  <a:pt x="1103753" y="884252"/>
                </a:cubicBezTo>
                <a:cubicBezTo>
                  <a:pt x="1094250" y="964512"/>
                  <a:pt x="1068170" y="1041285"/>
                  <a:pt x="1030516" y="1112525"/>
                </a:cubicBezTo>
                <a:lnTo>
                  <a:pt x="969566" y="1209283"/>
                </a:lnTo>
                <a:lnTo>
                  <a:pt x="0" y="1209283"/>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3" name="Google Shape;473;p15"/>
          <p:cNvSpPr/>
          <p:nvPr/>
        </p:nvSpPr>
        <p:spPr>
          <a:xfrm>
            <a:off x="1" y="4468827"/>
            <a:ext cx="279503" cy="651313"/>
          </a:xfrm>
          <a:custGeom>
            <a:avLst/>
            <a:gdLst/>
            <a:ahLst/>
            <a:cxnLst/>
            <a:rect l="l" t="t" r="r" b="b"/>
            <a:pathLst>
              <a:path w="372671" h="868417" extrusionOk="0">
                <a:moveTo>
                  <a:pt x="0" y="0"/>
                </a:moveTo>
                <a:lnTo>
                  <a:pt x="28020" y="11347"/>
                </a:lnTo>
                <a:cubicBezTo>
                  <a:pt x="160035" y="70583"/>
                  <a:pt x="278306" y="169846"/>
                  <a:pt x="336732" y="302267"/>
                </a:cubicBezTo>
                <a:cubicBezTo>
                  <a:pt x="395158" y="434688"/>
                  <a:pt x="384242" y="601274"/>
                  <a:pt x="290030" y="711050"/>
                </a:cubicBezTo>
                <a:cubicBezTo>
                  <a:pt x="227409" y="783830"/>
                  <a:pt x="138405" y="824201"/>
                  <a:pt x="45960" y="854593"/>
                </a:cubicBezTo>
                <a:lnTo>
                  <a:pt x="0" y="86841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4" name="Google Shape;474;p15"/>
          <p:cNvSpPr/>
          <p:nvPr/>
        </p:nvSpPr>
        <p:spPr>
          <a:xfrm>
            <a:off x="8035341" y="4061658"/>
            <a:ext cx="1108659" cy="1081842"/>
          </a:xfrm>
          <a:custGeom>
            <a:avLst/>
            <a:gdLst/>
            <a:ahLst/>
            <a:cxnLst/>
            <a:rect l="l" t="t" r="r" b="b"/>
            <a:pathLst>
              <a:path w="1478212" h="1442456" extrusionOk="0">
                <a:moveTo>
                  <a:pt x="1478212" y="0"/>
                </a:moveTo>
                <a:lnTo>
                  <a:pt x="1478212" y="1399358"/>
                </a:lnTo>
                <a:lnTo>
                  <a:pt x="1408345" y="1442456"/>
                </a:lnTo>
                <a:lnTo>
                  <a:pt x="1368" y="1442456"/>
                </a:lnTo>
                <a:lnTo>
                  <a:pt x="0" y="1264551"/>
                </a:lnTo>
                <a:cubicBezTo>
                  <a:pt x="16395" y="1081583"/>
                  <a:pt x="84269" y="902297"/>
                  <a:pt x="186189" y="749528"/>
                </a:cubicBezTo>
                <a:cubicBezTo>
                  <a:pt x="327027" y="546709"/>
                  <a:pt x="512475" y="378868"/>
                  <a:pt x="728302" y="258922"/>
                </a:cubicBezTo>
                <a:cubicBezTo>
                  <a:pt x="948762" y="129595"/>
                  <a:pt x="1190432" y="43769"/>
                  <a:pt x="1440283" y="451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5" name="Google Shape;475;p15"/>
          <p:cNvSpPr/>
          <p:nvPr/>
        </p:nvSpPr>
        <p:spPr>
          <a:xfrm>
            <a:off x="8049262" y="4405481"/>
            <a:ext cx="1094738" cy="738020"/>
          </a:xfrm>
          <a:custGeom>
            <a:avLst/>
            <a:gdLst/>
            <a:ahLst/>
            <a:cxnLst/>
            <a:rect l="l" t="t" r="r" b="b"/>
            <a:pathLst>
              <a:path w="1459651" h="984026" extrusionOk="0">
                <a:moveTo>
                  <a:pt x="1358307" y="0"/>
                </a:moveTo>
                <a:lnTo>
                  <a:pt x="1459651" y="1034"/>
                </a:lnTo>
                <a:lnTo>
                  <a:pt x="1459651" y="984026"/>
                </a:lnTo>
                <a:lnTo>
                  <a:pt x="2848" y="984026"/>
                </a:lnTo>
                <a:lnTo>
                  <a:pt x="0" y="954185"/>
                </a:lnTo>
                <a:cubicBezTo>
                  <a:pt x="196709" y="555819"/>
                  <a:pt x="753370" y="94313"/>
                  <a:pt x="1191017" y="17782"/>
                </a:cubicBezTo>
                <a:cubicBezTo>
                  <a:pt x="1246731" y="8554"/>
                  <a:pt x="1302582" y="2654"/>
                  <a:pt x="1358307"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6" name="Google Shape;476;p15"/>
          <p:cNvSpPr/>
          <p:nvPr/>
        </p:nvSpPr>
        <p:spPr>
          <a:xfrm>
            <a:off x="8141694" y="4794006"/>
            <a:ext cx="1002306" cy="350498"/>
          </a:xfrm>
          <a:custGeom>
            <a:avLst/>
            <a:gdLst/>
            <a:ahLst/>
            <a:cxnLst/>
            <a:rect l="l" t="t" r="r" b="b"/>
            <a:pathLst>
              <a:path w="1336408" h="467331" extrusionOk="0">
                <a:moveTo>
                  <a:pt x="673003" y="1369"/>
                </a:moveTo>
                <a:cubicBezTo>
                  <a:pt x="708316" y="-621"/>
                  <a:pt x="742934" y="-398"/>
                  <a:pt x="776362" y="1749"/>
                </a:cubicBezTo>
                <a:cubicBezTo>
                  <a:pt x="910070" y="10333"/>
                  <a:pt x="1092592" y="64966"/>
                  <a:pt x="1278970" y="148334"/>
                </a:cubicBezTo>
                <a:lnTo>
                  <a:pt x="1336408" y="176125"/>
                </a:lnTo>
                <a:lnTo>
                  <a:pt x="1336408" y="467331"/>
                </a:lnTo>
                <a:lnTo>
                  <a:pt x="0" y="467331"/>
                </a:lnTo>
                <a:cubicBezTo>
                  <a:pt x="144624" y="137604"/>
                  <a:pt x="425815" y="15293"/>
                  <a:pt x="673003" y="136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7" name="Google Shape;477;p15"/>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478"/>
        <p:cNvGrpSpPr/>
        <p:nvPr/>
      </p:nvGrpSpPr>
      <p:grpSpPr>
        <a:xfrm>
          <a:off x="0" y="0"/>
          <a:ext cx="0" cy="0"/>
          <a:chOff x="0" y="0"/>
          <a:chExt cx="0" cy="0"/>
        </a:xfrm>
      </p:grpSpPr>
      <p:sp>
        <p:nvSpPr>
          <p:cNvPr id="479" name="Google Shape;479;p16"/>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0" name="Google Shape;480;p16"/>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1" name="Google Shape;481;p16"/>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2" name="Google Shape;482;p16"/>
          <p:cNvSpPr/>
          <p:nvPr/>
        </p:nvSpPr>
        <p:spPr>
          <a:xfrm rot="-9029169" flipH="1">
            <a:off x="567123" y="-182905"/>
            <a:ext cx="2317037" cy="1353222"/>
          </a:xfrm>
          <a:custGeom>
            <a:avLst/>
            <a:gdLst/>
            <a:ahLst/>
            <a:cxnLst/>
            <a:rect l="l" t="t" r="r" b="b"/>
            <a:pathLst>
              <a:path w="3090223" h="1804787" extrusionOk="0">
                <a:moveTo>
                  <a:pt x="0" y="783585"/>
                </a:moveTo>
                <a:lnTo>
                  <a:pt x="1809253" y="1804787"/>
                </a:lnTo>
                <a:lnTo>
                  <a:pt x="1932995" y="1690060"/>
                </a:lnTo>
                <a:cubicBezTo>
                  <a:pt x="2325452" y="1361831"/>
                  <a:pt x="2816423" y="1124013"/>
                  <a:pt x="3090223" y="691947"/>
                </a:cubicBezTo>
                <a:lnTo>
                  <a:pt x="3061579" y="0"/>
                </a:lnTo>
                <a:lnTo>
                  <a:pt x="2898298"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3" name="Google Shape;483;p16"/>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3"/>
                  <a:pt x="3331074" y="731731"/>
                  <a:pt x="3431969" y="477106"/>
                </a:cubicBezTo>
                <a:lnTo>
                  <a:pt x="3390276" y="0"/>
                </a:lnTo>
                <a:cubicBezTo>
                  <a:pt x="2663955"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 name="Google Shape;484;p16"/>
          <p:cNvSpPr/>
          <p:nvPr/>
        </p:nvSpPr>
        <p:spPr>
          <a:xfrm rot="10124778" flipH="1">
            <a:off x="2370203" y="-66109"/>
            <a:ext cx="2630774" cy="1670525"/>
          </a:xfrm>
          <a:custGeom>
            <a:avLst/>
            <a:gdLst/>
            <a:ahLst/>
            <a:cxnLst/>
            <a:rect l="l" t="t" r="r" b="b"/>
            <a:pathLst>
              <a:path w="3510464" h="2229122" extrusionOk="0">
                <a:moveTo>
                  <a:pt x="1405360" y="2229122"/>
                </a:moveTo>
                <a:lnTo>
                  <a:pt x="3510464" y="1811282"/>
                </a:lnTo>
                <a:lnTo>
                  <a:pt x="1305735" y="0"/>
                </a:lnTo>
                <a:lnTo>
                  <a:pt x="0" y="213801"/>
                </a:lnTo>
                <a:cubicBezTo>
                  <a:pt x="537281" y="405343"/>
                  <a:pt x="842329" y="911849"/>
                  <a:pt x="1048053" y="1401159"/>
                </a:cubicBezTo>
                <a:cubicBezTo>
                  <a:pt x="1150913" y="1645814"/>
                  <a:pt x="1242727" y="1900417"/>
                  <a:pt x="1359064"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 name="Google Shape;485;p16"/>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 name="Google Shape;486;p16"/>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 name="Google Shape;487;p16"/>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 name="Google Shape;488;p16"/>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 name="Google Shape;489;p16"/>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 name="Google Shape;490;p16"/>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 name="Google Shape;491;p16"/>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 name="Google Shape;492;p16"/>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 name="Google Shape;493;p16"/>
          <p:cNvSpPr/>
          <p:nvPr/>
        </p:nvSpPr>
        <p:spPr>
          <a:xfrm>
            <a:off x="200700" y="864713"/>
            <a:ext cx="8742600" cy="339997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4" name="Google Shape;494;p16"/>
          <p:cNvSpPr/>
          <p:nvPr/>
        </p:nvSpPr>
        <p:spPr>
          <a:xfrm>
            <a:off x="6874589" y="3553717"/>
            <a:ext cx="2269412" cy="1589783"/>
          </a:xfrm>
          <a:custGeom>
            <a:avLst/>
            <a:gdLst/>
            <a:ahLst/>
            <a:cxnLst/>
            <a:rect l="l" t="t" r="r" b="b"/>
            <a:pathLst>
              <a:path w="3025882" h="2119711" extrusionOk="0">
                <a:moveTo>
                  <a:pt x="2549087" y="52"/>
                </a:moveTo>
                <a:cubicBezTo>
                  <a:pt x="2623300" y="-388"/>
                  <a:pt x="2697686" y="1962"/>
                  <a:pt x="2772093" y="7136"/>
                </a:cubicBezTo>
                <a:cubicBezTo>
                  <a:pt x="2846622" y="12778"/>
                  <a:pt x="2920624" y="21605"/>
                  <a:pt x="2993915" y="33536"/>
                </a:cubicBezTo>
                <a:lnTo>
                  <a:pt x="3025882" y="40152"/>
                </a:lnTo>
                <a:lnTo>
                  <a:pt x="3025882" y="1538467"/>
                </a:lnTo>
                <a:lnTo>
                  <a:pt x="2083614" y="2119711"/>
                </a:lnTo>
                <a:lnTo>
                  <a:pt x="6404" y="2119711"/>
                </a:lnTo>
                <a:lnTo>
                  <a:pt x="31" y="2008163"/>
                </a:lnTo>
                <a:cubicBezTo>
                  <a:pt x="-2095" y="1695694"/>
                  <a:pt x="103785" y="1382978"/>
                  <a:pt x="277279" y="1122924"/>
                </a:cubicBezTo>
                <a:cubicBezTo>
                  <a:pt x="482774" y="826995"/>
                  <a:pt x="753358" y="582100"/>
                  <a:pt x="1068267" y="407090"/>
                </a:cubicBezTo>
                <a:cubicBezTo>
                  <a:pt x="1518605" y="142910"/>
                  <a:pt x="2029598" y="3136"/>
                  <a:pt x="2549087" y="5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5" name="Google Shape;495;p16"/>
          <p:cNvSpPr/>
          <p:nvPr/>
        </p:nvSpPr>
        <p:spPr>
          <a:xfrm>
            <a:off x="6867402" y="4115876"/>
            <a:ext cx="2276599" cy="1027625"/>
          </a:xfrm>
          <a:custGeom>
            <a:avLst/>
            <a:gdLst/>
            <a:ahLst/>
            <a:cxnLst/>
            <a:rect l="l" t="t" r="r" b="b"/>
            <a:pathLst>
              <a:path w="3035465" h="1370166" extrusionOk="0">
                <a:moveTo>
                  <a:pt x="1968578" y="2381"/>
                </a:moveTo>
                <a:cubicBezTo>
                  <a:pt x="2293807" y="-13106"/>
                  <a:pt x="2616081" y="47202"/>
                  <a:pt x="2910724" y="175737"/>
                </a:cubicBezTo>
                <a:lnTo>
                  <a:pt x="3035465" y="238900"/>
                </a:lnTo>
                <a:lnTo>
                  <a:pt x="3035465" y="1370166"/>
                </a:lnTo>
                <a:lnTo>
                  <a:pt x="0" y="1370166"/>
                </a:lnTo>
                <a:lnTo>
                  <a:pt x="46495" y="1284713"/>
                </a:lnTo>
                <a:cubicBezTo>
                  <a:pt x="374559" y="731390"/>
                  <a:pt x="1125835" y="133012"/>
                  <a:pt x="1724488" y="28326"/>
                </a:cubicBezTo>
                <a:cubicBezTo>
                  <a:pt x="1805779" y="14862"/>
                  <a:pt x="1887271" y="6253"/>
                  <a:pt x="1968578" y="238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6" name="Google Shape;496;p16"/>
          <p:cNvSpPr/>
          <p:nvPr/>
        </p:nvSpPr>
        <p:spPr>
          <a:xfrm>
            <a:off x="7051334" y="4667690"/>
            <a:ext cx="1910626" cy="475810"/>
          </a:xfrm>
          <a:custGeom>
            <a:avLst/>
            <a:gdLst/>
            <a:ahLst/>
            <a:cxnLst/>
            <a:rect l="l" t="t" r="r" b="b"/>
            <a:pathLst>
              <a:path w="2547501" h="634413" extrusionOk="0">
                <a:moveTo>
                  <a:pt x="958756" y="1998"/>
                </a:moveTo>
                <a:cubicBezTo>
                  <a:pt x="1010280" y="-905"/>
                  <a:pt x="1060792" y="-580"/>
                  <a:pt x="1109565" y="2552"/>
                </a:cubicBezTo>
                <a:cubicBezTo>
                  <a:pt x="1450975" y="24472"/>
                  <a:pt x="2010506" y="252155"/>
                  <a:pt x="2436601" y="550219"/>
                </a:cubicBezTo>
                <a:lnTo>
                  <a:pt x="2547501" y="634413"/>
                </a:lnTo>
                <a:lnTo>
                  <a:pt x="0" y="634413"/>
                </a:lnTo>
                <a:lnTo>
                  <a:pt x="24967" y="583362"/>
                </a:lnTo>
                <a:cubicBezTo>
                  <a:pt x="246166" y="176088"/>
                  <a:pt x="623850" y="20862"/>
                  <a:pt x="958756" y="199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97" name="Google Shape;497;p16"/>
          <p:cNvGrpSpPr/>
          <p:nvPr/>
        </p:nvGrpSpPr>
        <p:grpSpPr>
          <a:xfrm>
            <a:off x="8094182" y="332649"/>
            <a:ext cx="974579" cy="968391"/>
            <a:chOff x="6163712" y="4654839"/>
            <a:chExt cx="938901" cy="932940"/>
          </a:xfrm>
        </p:grpSpPr>
        <p:sp>
          <p:nvSpPr>
            <p:cNvPr id="498" name="Google Shape;498;p16"/>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9" name="Google Shape;499;p16"/>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0" name="Google Shape;500;p16"/>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1" name="Google Shape;501;p16"/>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2" name="Google Shape;502;p16"/>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3" name="Google Shape;503;p16"/>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4" name="Google Shape;504;p16"/>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5" name="Google Shape;505;p16"/>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6" name="Google Shape;506;p16"/>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7" name="Google Shape;507;p16"/>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08" name="Google Shape;508;p16"/>
          <p:cNvSpPr txBox="1">
            <a:spLocks noGrp="1"/>
          </p:cNvSpPr>
          <p:nvPr>
            <p:ph type="title"/>
          </p:nvPr>
        </p:nvSpPr>
        <p:spPr>
          <a:xfrm>
            <a:off x="483150" y="1187981"/>
            <a:ext cx="4186125" cy="572625"/>
          </a:xfrm>
          <a:prstGeom prst="rect">
            <a:avLst/>
          </a:prstGeom>
          <a:noFill/>
          <a:ln>
            <a:noFill/>
          </a:ln>
        </p:spPr>
        <p:txBody>
          <a:bodyPr spcFirstLastPara="1" wrap="square" lIns="121900" tIns="121900" rIns="121900" bIns="121900" anchor="t" anchorCtr="0">
            <a:noAutofit/>
          </a:bodyPr>
          <a:lstStyle>
            <a:lvl1pPr marR="0" lvl="0" algn="r" rtl="0">
              <a:lnSpc>
                <a:spcPct val="100000"/>
              </a:lnSpc>
              <a:spcBef>
                <a:spcPts val="0"/>
              </a:spcBef>
              <a:spcAft>
                <a:spcPts val="0"/>
              </a:spcAft>
              <a:buClr>
                <a:schemeClr val="dk1"/>
              </a:buClr>
              <a:buSzPts val="4000"/>
              <a:buFont typeface="Aldrich"/>
              <a:buNone/>
              <a:defRPr/>
            </a:lvl1pPr>
            <a:lvl2pPr lvl="1"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509" name="Google Shape;509;p16"/>
          <p:cNvSpPr txBox="1">
            <a:spLocks noGrp="1"/>
          </p:cNvSpPr>
          <p:nvPr>
            <p:ph type="body" idx="1"/>
          </p:nvPr>
        </p:nvSpPr>
        <p:spPr>
          <a:xfrm>
            <a:off x="483038" y="1801875"/>
            <a:ext cx="4186125" cy="2370600"/>
          </a:xfrm>
          <a:prstGeom prst="rect">
            <a:avLst/>
          </a:prstGeom>
          <a:noFill/>
          <a:ln>
            <a:noFill/>
          </a:ln>
        </p:spPr>
        <p:txBody>
          <a:bodyPr spcFirstLastPara="1" wrap="square" lIns="121900" tIns="121900" rIns="121900" bIns="121900" anchor="t" anchorCtr="0">
            <a:noAutofit/>
          </a:bodyPr>
          <a:lstStyle>
            <a:lvl1pPr marL="342900" lvl="0" indent="-261620" algn="r" rtl="0">
              <a:lnSpc>
                <a:spcPct val="115000"/>
              </a:lnSpc>
              <a:spcBef>
                <a:spcPts val="0"/>
              </a:spcBef>
              <a:spcAft>
                <a:spcPts val="0"/>
              </a:spcAft>
              <a:buSzPts val="1900"/>
              <a:buChar char="●"/>
              <a:defRPr/>
            </a:lvl1pPr>
            <a:lvl2pPr marL="685800" lvl="1" indent="-261620" algn="r" rtl="0">
              <a:lnSpc>
                <a:spcPct val="115000"/>
              </a:lnSpc>
              <a:spcBef>
                <a:spcPts val="1575"/>
              </a:spcBef>
              <a:spcAft>
                <a:spcPts val="0"/>
              </a:spcAft>
              <a:buSzPts val="1900"/>
              <a:buChar char="○"/>
              <a:defRPr/>
            </a:lvl2pPr>
            <a:lvl3pPr marL="1028700" lvl="2" indent="-261620" algn="r" rtl="0">
              <a:lnSpc>
                <a:spcPct val="115000"/>
              </a:lnSpc>
              <a:spcBef>
                <a:spcPts val="1575"/>
              </a:spcBef>
              <a:spcAft>
                <a:spcPts val="0"/>
              </a:spcAft>
              <a:buSzPts val="1900"/>
              <a:buChar char="■"/>
              <a:defRPr/>
            </a:lvl3pPr>
            <a:lvl4pPr marL="1371600" lvl="3" indent="-261620" algn="r" rtl="0">
              <a:lnSpc>
                <a:spcPct val="115000"/>
              </a:lnSpc>
              <a:spcBef>
                <a:spcPts val="1575"/>
              </a:spcBef>
              <a:spcAft>
                <a:spcPts val="0"/>
              </a:spcAft>
              <a:buSzPts val="1900"/>
              <a:buChar char="●"/>
              <a:defRPr/>
            </a:lvl4pPr>
            <a:lvl5pPr marL="1714500" lvl="4" indent="-261620" algn="r" rtl="0">
              <a:lnSpc>
                <a:spcPct val="115000"/>
              </a:lnSpc>
              <a:spcBef>
                <a:spcPts val="1575"/>
              </a:spcBef>
              <a:spcAft>
                <a:spcPts val="0"/>
              </a:spcAft>
              <a:buSzPts val="1900"/>
              <a:buChar char="○"/>
              <a:defRPr/>
            </a:lvl5pPr>
            <a:lvl6pPr marL="2057400" lvl="5" indent="-261620" algn="r" rtl="0">
              <a:lnSpc>
                <a:spcPct val="115000"/>
              </a:lnSpc>
              <a:spcBef>
                <a:spcPts val="1575"/>
              </a:spcBef>
              <a:spcAft>
                <a:spcPts val="0"/>
              </a:spcAft>
              <a:buSzPts val="1900"/>
              <a:buChar char="■"/>
              <a:defRPr/>
            </a:lvl6pPr>
            <a:lvl7pPr marL="2400300" lvl="6" indent="-261620" algn="r" rtl="0">
              <a:lnSpc>
                <a:spcPct val="115000"/>
              </a:lnSpc>
              <a:spcBef>
                <a:spcPts val="1575"/>
              </a:spcBef>
              <a:spcAft>
                <a:spcPts val="0"/>
              </a:spcAft>
              <a:buSzPts val="1900"/>
              <a:buChar char="●"/>
              <a:defRPr/>
            </a:lvl7pPr>
            <a:lvl8pPr marL="2743200" lvl="7" indent="-261620" algn="r" rtl="0">
              <a:lnSpc>
                <a:spcPct val="115000"/>
              </a:lnSpc>
              <a:spcBef>
                <a:spcPts val="1575"/>
              </a:spcBef>
              <a:spcAft>
                <a:spcPts val="0"/>
              </a:spcAft>
              <a:buSzPts val="1900"/>
              <a:buChar char="○"/>
              <a:defRPr/>
            </a:lvl8pPr>
            <a:lvl9pPr marL="3086100" lvl="8" indent="-261620" algn="r" rtl="0">
              <a:lnSpc>
                <a:spcPct val="115000"/>
              </a:lnSpc>
              <a:spcBef>
                <a:spcPts val="1575"/>
              </a:spcBef>
              <a:spcAft>
                <a:spcPts val="2100"/>
              </a:spcAft>
              <a:buSzPts val="1900"/>
              <a:buChar char="■"/>
              <a:defRPr/>
            </a:lvl9pPr>
          </a:lstStyle>
          <a:p>
            <a:endParaRPr/>
          </a:p>
        </p:txBody>
      </p:sp>
      <p:sp>
        <p:nvSpPr>
          <p:cNvPr id="510" name="Google Shape;510;p16"/>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511"/>
        <p:cNvGrpSpPr/>
        <p:nvPr/>
      </p:nvGrpSpPr>
      <p:grpSpPr>
        <a:xfrm>
          <a:off x="0" y="0"/>
          <a:ext cx="0" cy="0"/>
          <a:chOff x="0" y="0"/>
          <a:chExt cx="0" cy="0"/>
        </a:xfrm>
      </p:grpSpPr>
      <p:sp>
        <p:nvSpPr>
          <p:cNvPr id="512" name="Google Shape;512;p17"/>
          <p:cNvSpPr/>
          <p:nvPr/>
        </p:nvSpPr>
        <p:spPr>
          <a:xfrm flipH="1">
            <a:off x="1" y="3168935"/>
            <a:ext cx="3011055" cy="1974566"/>
          </a:xfrm>
          <a:custGeom>
            <a:avLst/>
            <a:gdLst/>
            <a:ahLst/>
            <a:cxnLst/>
            <a:rect l="l" t="t" r="r" b="b"/>
            <a:pathLst>
              <a:path w="4014740" h="2632755" extrusionOk="0">
                <a:moveTo>
                  <a:pt x="2764967" y="68"/>
                </a:moveTo>
                <a:cubicBezTo>
                  <a:pt x="2201483" y="4095"/>
                  <a:pt x="1647214" y="186672"/>
                  <a:pt x="1158738" y="531750"/>
                </a:cubicBezTo>
                <a:cubicBezTo>
                  <a:pt x="817160" y="760353"/>
                  <a:pt x="523661" y="1080241"/>
                  <a:pt x="300763" y="1466791"/>
                </a:cubicBezTo>
                <a:cubicBezTo>
                  <a:pt x="112576" y="1806480"/>
                  <a:pt x="-2271" y="2214957"/>
                  <a:pt x="34" y="2623113"/>
                </a:cubicBezTo>
                <a:lnTo>
                  <a:pt x="492" y="2632755"/>
                </a:lnTo>
                <a:lnTo>
                  <a:pt x="2443241" y="2632755"/>
                </a:lnTo>
                <a:lnTo>
                  <a:pt x="4014740" y="1465377"/>
                </a:lnTo>
                <a:lnTo>
                  <a:pt x="4014740" y="337125"/>
                </a:lnTo>
                <a:lnTo>
                  <a:pt x="3936704" y="290658"/>
                </a:lnTo>
                <a:cubicBezTo>
                  <a:pt x="3644443" y="134852"/>
                  <a:pt x="3330221" y="38797"/>
                  <a:pt x="3006859" y="9321"/>
                </a:cubicBezTo>
                <a:cubicBezTo>
                  <a:pt x="2926150" y="2561"/>
                  <a:pt x="2845464" y="-508"/>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3" name="Google Shape;513;p17"/>
          <p:cNvSpPr/>
          <p:nvPr/>
        </p:nvSpPr>
        <p:spPr>
          <a:xfrm rot="9029169">
            <a:off x="5701244" y="-307086"/>
            <a:ext cx="1735348" cy="1676207"/>
          </a:xfrm>
          <a:custGeom>
            <a:avLst/>
            <a:gdLst/>
            <a:ahLst/>
            <a:cxnLst/>
            <a:rect l="l" t="t" r="r" b="b"/>
            <a:pathLst>
              <a:path w="2314426" h="2235551" extrusionOk="0">
                <a:moveTo>
                  <a:pt x="1701353" y="2235551"/>
                </a:moveTo>
                <a:lnTo>
                  <a:pt x="0" y="1275251"/>
                </a:lnTo>
                <a:lnTo>
                  <a:pt x="134141" y="152140"/>
                </a:lnTo>
                <a:lnTo>
                  <a:pt x="964858" y="0"/>
                </a:lnTo>
                <a:lnTo>
                  <a:pt x="2051788" y="308735"/>
                </a:lnTo>
                <a:cubicBezTo>
                  <a:pt x="2287955" y="626379"/>
                  <a:pt x="2500250" y="1074841"/>
                  <a:pt x="2051788" y="1622285"/>
                </a:cubicBezTo>
                <a:cubicBezTo>
                  <a:pt x="1905061" y="1801319"/>
                  <a:pt x="1801222" y="2000801"/>
                  <a:pt x="1734064" y="215552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4" name="Google Shape;514;p17"/>
          <p:cNvSpPr/>
          <p:nvPr/>
        </p:nvSpPr>
        <p:spPr>
          <a:xfrm rot="9029169">
            <a:off x="6117900" y="-380117"/>
            <a:ext cx="2055119" cy="1416041"/>
          </a:xfrm>
          <a:custGeom>
            <a:avLst/>
            <a:gdLst/>
            <a:ahLst/>
            <a:cxnLst/>
            <a:rect l="l" t="t" r="r" b="b"/>
            <a:pathLst>
              <a:path w="2740903" h="1888568" extrusionOk="0">
                <a:moveTo>
                  <a:pt x="2158295" y="1888568"/>
                </a:moveTo>
                <a:lnTo>
                  <a:pt x="0" y="670355"/>
                </a:lnTo>
                <a:lnTo>
                  <a:pt x="4635" y="196700"/>
                </a:lnTo>
                <a:lnTo>
                  <a:pt x="2350053" y="0"/>
                </a:lnTo>
                <a:lnTo>
                  <a:pt x="2740903" y="328788"/>
                </a:lnTo>
                <a:cubicBezTo>
                  <a:pt x="2702472" y="1197219"/>
                  <a:pt x="2420554" y="1586558"/>
                  <a:pt x="2208548" y="183155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5" name="Google Shape;515;p17"/>
          <p:cNvSpPr/>
          <p:nvPr/>
        </p:nvSpPr>
        <p:spPr>
          <a:xfrm rot="9029169">
            <a:off x="6300174" y="-182905"/>
            <a:ext cx="2317039" cy="1353223"/>
          </a:xfrm>
          <a:custGeom>
            <a:avLst/>
            <a:gdLst/>
            <a:ahLst/>
            <a:cxnLst/>
            <a:rect l="l" t="t" r="r" b="b"/>
            <a:pathLst>
              <a:path w="3090225" h="1804788" extrusionOk="0">
                <a:moveTo>
                  <a:pt x="1809254" y="1804788"/>
                </a:moveTo>
                <a:lnTo>
                  <a:pt x="0" y="783586"/>
                </a:lnTo>
                <a:lnTo>
                  <a:pt x="2898300" y="4140"/>
                </a:lnTo>
                <a:lnTo>
                  <a:pt x="3061581" y="0"/>
                </a:lnTo>
                <a:lnTo>
                  <a:pt x="3090225" y="691947"/>
                </a:lnTo>
                <a:cubicBezTo>
                  <a:pt x="2816424" y="1124013"/>
                  <a:pt x="2325453" y="1361830"/>
                  <a:pt x="1932996" y="169005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6" name="Google Shape;516;p17"/>
          <p:cNvSpPr/>
          <p:nvPr/>
        </p:nvSpPr>
        <p:spPr>
          <a:xfrm rot="9029169">
            <a:off x="6656864" y="-80825"/>
            <a:ext cx="2538161" cy="1011893"/>
          </a:xfrm>
          <a:custGeom>
            <a:avLst/>
            <a:gdLst/>
            <a:ahLst/>
            <a:cxnLst/>
            <a:rect l="l" t="t" r="r" b="b"/>
            <a:pathLst>
              <a:path w="3385134" h="1349558" extrusionOk="0">
                <a:moveTo>
                  <a:pt x="1739376" y="1349558"/>
                </a:moveTo>
                <a:lnTo>
                  <a:pt x="0" y="367797"/>
                </a:lnTo>
                <a:lnTo>
                  <a:pt x="48317" y="282194"/>
                </a:lnTo>
                <a:lnTo>
                  <a:pt x="92985" y="265369"/>
                </a:lnTo>
                <a:cubicBezTo>
                  <a:pt x="296049" y="201712"/>
                  <a:pt x="619264" y="153095"/>
                  <a:pt x="1099869" y="213251"/>
                </a:cubicBezTo>
                <a:cubicBezTo>
                  <a:pt x="2061084" y="333559"/>
                  <a:pt x="2617120" y="364753"/>
                  <a:pt x="3343441" y="0"/>
                </a:cubicBezTo>
                <a:lnTo>
                  <a:pt x="3385134" y="477106"/>
                </a:lnTo>
                <a:cubicBezTo>
                  <a:pt x="3284239" y="731731"/>
                  <a:pt x="3043300" y="905832"/>
                  <a:pt x="2791221" y="1012137"/>
                </a:cubicBezTo>
                <a:cubicBezTo>
                  <a:pt x="2538029" y="1116727"/>
                  <a:pt x="2276974" y="1201134"/>
                  <a:pt x="2010477" y="126453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7" name="Google Shape;517;p17"/>
          <p:cNvSpPr/>
          <p:nvPr/>
        </p:nvSpPr>
        <p:spPr>
          <a:xfrm rot="-10124778">
            <a:off x="4183358" y="-66109"/>
            <a:ext cx="2630773" cy="1670525"/>
          </a:xfrm>
          <a:custGeom>
            <a:avLst/>
            <a:gdLst/>
            <a:ahLst/>
            <a:cxnLst/>
            <a:rect l="l" t="t" r="r" b="b"/>
            <a:pathLst>
              <a:path w="3510463" h="2229122" extrusionOk="0">
                <a:moveTo>
                  <a:pt x="3510463" y="1811282"/>
                </a:moveTo>
                <a:lnTo>
                  <a:pt x="1405359" y="2229122"/>
                </a:lnTo>
                <a:lnTo>
                  <a:pt x="1359063" y="2140477"/>
                </a:lnTo>
                <a:cubicBezTo>
                  <a:pt x="1242727" y="1900417"/>
                  <a:pt x="1150913" y="1645814"/>
                  <a:pt x="1048053" y="1401159"/>
                </a:cubicBezTo>
                <a:cubicBezTo>
                  <a:pt x="842329" y="911849"/>
                  <a:pt x="537280" y="405343"/>
                  <a:pt x="0" y="213801"/>
                </a:cubicBezTo>
                <a:lnTo>
                  <a:pt x="1305735"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8" name="Google Shape;518;p17"/>
          <p:cNvSpPr/>
          <p:nvPr/>
        </p:nvSpPr>
        <p:spPr>
          <a:xfrm rot="-9071728">
            <a:off x="3527411" y="129068"/>
            <a:ext cx="3078143" cy="1241261"/>
          </a:xfrm>
          <a:custGeom>
            <a:avLst/>
            <a:gdLst/>
            <a:ahLst/>
            <a:cxnLst/>
            <a:rect l="l" t="t" r="r" b="b"/>
            <a:pathLst>
              <a:path w="4098431" h="1652692" extrusionOk="0">
                <a:moveTo>
                  <a:pt x="4098431" y="843035"/>
                </a:moveTo>
                <a:lnTo>
                  <a:pt x="2625966" y="1652692"/>
                </a:lnTo>
                <a:lnTo>
                  <a:pt x="2391026" y="1578748"/>
                </a:lnTo>
                <a:cubicBezTo>
                  <a:pt x="1855877" y="1355986"/>
                  <a:pt x="1641338" y="870363"/>
                  <a:pt x="1241288" y="524128"/>
                </a:cubicBezTo>
                <a:cubicBezTo>
                  <a:pt x="912981" y="245264"/>
                  <a:pt x="476150" y="60816"/>
                  <a:pt x="0" y="0"/>
                </a:cubicBezTo>
                <a:lnTo>
                  <a:pt x="1481234" y="63646"/>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9" name="Google Shape;519;p17"/>
          <p:cNvSpPr/>
          <p:nvPr/>
        </p:nvSpPr>
        <p:spPr>
          <a:xfrm rot="-9394541">
            <a:off x="1749152" y="398219"/>
            <a:ext cx="6028132" cy="1582907"/>
          </a:xfrm>
          <a:custGeom>
            <a:avLst/>
            <a:gdLst/>
            <a:ahLst/>
            <a:cxnLst/>
            <a:rect l="l" t="t" r="r" b="b"/>
            <a:pathLst>
              <a:path w="8038263" h="2110740" extrusionOk="0">
                <a:moveTo>
                  <a:pt x="8038263" y="1033989"/>
                </a:moveTo>
                <a:lnTo>
                  <a:pt x="5560597" y="2110740"/>
                </a:lnTo>
                <a:lnTo>
                  <a:pt x="5530435" y="2099787"/>
                </a:lnTo>
                <a:cubicBezTo>
                  <a:pt x="5288788" y="2003346"/>
                  <a:pt x="5061351" y="1887205"/>
                  <a:pt x="4851260" y="1763375"/>
                </a:cubicBezTo>
                <a:cubicBezTo>
                  <a:pt x="4291018" y="1433156"/>
                  <a:pt x="3810076" y="1040829"/>
                  <a:pt x="3212392" y="740340"/>
                </a:cubicBezTo>
                <a:cubicBezTo>
                  <a:pt x="2305578" y="282177"/>
                  <a:pt x="1113871" y="58672"/>
                  <a:pt x="0" y="239705"/>
                </a:cubicBezTo>
                <a:cubicBezTo>
                  <a:pt x="0" y="239705"/>
                  <a:pt x="1262196" y="-436121"/>
                  <a:pt x="3835044" y="481794"/>
                </a:cubicBezTo>
                <a:cubicBezTo>
                  <a:pt x="6086287" y="1284969"/>
                  <a:pt x="6702744" y="940694"/>
                  <a:pt x="7934842" y="102452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0" name="Google Shape;520;p17"/>
          <p:cNvSpPr/>
          <p:nvPr/>
        </p:nvSpPr>
        <p:spPr>
          <a:xfrm flipH="1">
            <a:off x="4500970" y="3168935"/>
            <a:ext cx="2939681" cy="1974566"/>
          </a:xfrm>
          <a:custGeom>
            <a:avLst/>
            <a:gdLst/>
            <a:ahLst/>
            <a:cxnLst/>
            <a:rect l="l" t="t" r="r" b="b"/>
            <a:pathLst>
              <a:path w="3919575" h="2632754" extrusionOk="0">
                <a:moveTo>
                  <a:pt x="1200509" y="1061"/>
                </a:moveTo>
                <a:cubicBezTo>
                  <a:pt x="792770" y="-9460"/>
                  <a:pt x="381685" y="58277"/>
                  <a:pt x="0" y="201244"/>
                </a:cubicBezTo>
                <a:lnTo>
                  <a:pt x="1048080" y="2632754"/>
                </a:lnTo>
                <a:lnTo>
                  <a:pt x="3919092" y="2632754"/>
                </a:lnTo>
                <a:lnTo>
                  <a:pt x="3919566" y="2621325"/>
                </a:lnTo>
                <a:cubicBezTo>
                  <a:pt x="3922109" y="1751597"/>
                  <a:pt x="3426337" y="900643"/>
                  <a:pt x="2687037" y="436165"/>
                </a:cubicBezTo>
                <a:cubicBezTo>
                  <a:pt x="2243453" y="157478"/>
                  <a:pt x="1724746" y="14587"/>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1" name="Google Shape;521;p17"/>
          <p:cNvSpPr/>
          <p:nvPr/>
        </p:nvSpPr>
        <p:spPr>
          <a:xfrm flipH="1">
            <a:off x="5076365" y="4080713"/>
            <a:ext cx="2080040" cy="1062787"/>
          </a:xfrm>
          <a:custGeom>
            <a:avLst/>
            <a:gdLst/>
            <a:ahLst/>
            <a:cxnLst/>
            <a:rect l="l" t="t" r="r" b="b"/>
            <a:pathLst>
              <a:path w="2773387" h="1417049" extrusionOk="0">
                <a:moveTo>
                  <a:pt x="732601" y="299"/>
                </a:moveTo>
                <a:cubicBezTo>
                  <a:pt x="487112" y="-3063"/>
                  <a:pt x="239814" y="21996"/>
                  <a:pt x="0" y="68302"/>
                </a:cubicBezTo>
                <a:lnTo>
                  <a:pt x="143932" y="1417049"/>
                </a:lnTo>
                <a:lnTo>
                  <a:pt x="2773387" y="1417049"/>
                </a:lnTo>
                <a:lnTo>
                  <a:pt x="2773025" y="1414399"/>
                </a:lnTo>
                <a:cubicBezTo>
                  <a:pt x="2667894" y="945617"/>
                  <a:pt x="2329255" y="523211"/>
                  <a:pt x="1901954" y="287160"/>
                </a:cubicBezTo>
                <a:cubicBezTo>
                  <a:pt x="1545873" y="90450"/>
                  <a:pt x="1141749" y="5902"/>
                  <a:pt x="732601"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2" name="Google Shape;522;p17"/>
          <p:cNvSpPr/>
          <p:nvPr/>
        </p:nvSpPr>
        <p:spPr>
          <a:xfrm flipH="1">
            <a:off x="5844612" y="4906835"/>
            <a:ext cx="1107350" cy="236665"/>
          </a:xfrm>
          <a:custGeom>
            <a:avLst/>
            <a:gdLst/>
            <a:ahLst/>
            <a:cxnLst/>
            <a:rect l="l" t="t" r="r" b="b"/>
            <a:pathLst>
              <a:path w="1476466" h="315553" extrusionOk="0">
                <a:moveTo>
                  <a:pt x="411749" y="114"/>
                </a:moveTo>
                <a:cubicBezTo>
                  <a:pt x="340936" y="890"/>
                  <a:pt x="269835" y="5629"/>
                  <a:pt x="198757" y="14432"/>
                </a:cubicBezTo>
                <a:lnTo>
                  <a:pt x="0" y="315553"/>
                </a:lnTo>
                <a:lnTo>
                  <a:pt x="1476466" y="315553"/>
                </a:lnTo>
                <a:lnTo>
                  <a:pt x="1413667" y="272774"/>
                </a:lnTo>
                <a:cubicBezTo>
                  <a:pt x="1112686" y="91411"/>
                  <a:pt x="765812" y="-3767"/>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3" name="Google Shape;523;p17"/>
          <p:cNvSpPr/>
          <p:nvPr/>
        </p:nvSpPr>
        <p:spPr>
          <a:xfrm flipH="1">
            <a:off x="6489428" y="2918268"/>
            <a:ext cx="2654573" cy="2225232"/>
          </a:xfrm>
          <a:custGeom>
            <a:avLst/>
            <a:gdLst/>
            <a:ahLst/>
            <a:cxnLst/>
            <a:rect l="l" t="t" r="r" b="b"/>
            <a:pathLst>
              <a:path w="3539430" h="2966976" extrusionOk="0">
                <a:moveTo>
                  <a:pt x="632930" y="408"/>
                </a:moveTo>
                <a:cubicBezTo>
                  <a:pt x="441832" y="3176"/>
                  <a:pt x="251083" y="20040"/>
                  <a:pt x="62671" y="51658"/>
                </a:cubicBezTo>
                <a:lnTo>
                  <a:pt x="0" y="64739"/>
                </a:lnTo>
                <a:lnTo>
                  <a:pt x="0" y="2966976"/>
                </a:lnTo>
                <a:lnTo>
                  <a:pt x="3336638" y="2966976"/>
                </a:lnTo>
                <a:lnTo>
                  <a:pt x="3368293" y="2906066"/>
                </a:lnTo>
                <a:cubicBezTo>
                  <a:pt x="3673852" y="2239792"/>
                  <a:pt x="3572378" y="1426805"/>
                  <a:pt x="3046660" y="851830"/>
                </a:cubicBezTo>
                <a:cubicBezTo>
                  <a:pt x="2993596" y="793774"/>
                  <a:pt x="2936927" y="739134"/>
                  <a:pt x="2877031" y="688170"/>
                </a:cubicBezTo>
                <a:cubicBezTo>
                  <a:pt x="2634220" y="481387"/>
                  <a:pt x="2342625" y="339532"/>
                  <a:pt x="2041644" y="233699"/>
                </a:cubicBezTo>
                <a:cubicBezTo>
                  <a:pt x="1590600" y="74673"/>
                  <a:pt x="1110674" y="-6511"/>
                  <a:pt x="632930"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4" name="Google Shape;524;p17"/>
          <p:cNvSpPr/>
          <p:nvPr/>
        </p:nvSpPr>
        <p:spPr>
          <a:xfrm flipH="1">
            <a:off x="7440623" y="3572246"/>
            <a:ext cx="1703378" cy="1571254"/>
          </a:xfrm>
          <a:custGeom>
            <a:avLst/>
            <a:gdLst/>
            <a:ahLst/>
            <a:cxnLst/>
            <a:rect l="l" t="t" r="r" b="b"/>
            <a:pathLst>
              <a:path w="2271170" h="2095005" extrusionOk="0">
                <a:moveTo>
                  <a:pt x="5838" y="0"/>
                </a:moveTo>
                <a:lnTo>
                  <a:pt x="0" y="84"/>
                </a:lnTo>
                <a:lnTo>
                  <a:pt x="0" y="2095005"/>
                </a:lnTo>
                <a:lnTo>
                  <a:pt x="2112662" y="2095005"/>
                </a:lnTo>
                <a:lnTo>
                  <a:pt x="2127875" y="2070854"/>
                </a:lnTo>
                <a:cubicBezTo>
                  <a:pt x="2197772" y="1938612"/>
                  <a:pt x="2246185" y="1796098"/>
                  <a:pt x="2263824" y="1647110"/>
                </a:cubicBezTo>
                <a:cubicBezTo>
                  <a:pt x="2308855" y="1265821"/>
                  <a:pt x="2142981" y="877400"/>
                  <a:pt x="1873150" y="604567"/>
                </a:cubicBezTo>
                <a:cubicBezTo>
                  <a:pt x="1603319" y="331734"/>
                  <a:pt x="1238546" y="165485"/>
                  <a:pt x="863631" y="82170"/>
                </a:cubicBezTo>
                <a:cubicBezTo>
                  <a:pt x="582451" y="19687"/>
                  <a:pt x="294303" y="899"/>
                  <a:pt x="5838"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5" name="Google Shape;525;p17"/>
          <p:cNvSpPr/>
          <p:nvPr/>
        </p:nvSpPr>
        <p:spPr>
          <a:xfrm flipH="1">
            <a:off x="8463978" y="3960480"/>
            <a:ext cx="680023" cy="1183020"/>
          </a:xfrm>
          <a:custGeom>
            <a:avLst/>
            <a:gdLst/>
            <a:ahLst/>
            <a:cxnLst/>
            <a:rect l="l" t="t" r="r" b="b"/>
            <a:pathLst>
              <a:path w="906697" h="1577360" extrusionOk="0">
                <a:moveTo>
                  <a:pt x="0" y="0"/>
                </a:moveTo>
                <a:lnTo>
                  <a:pt x="0" y="1577360"/>
                </a:lnTo>
                <a:lnTo>
                  <a:pt x="483535" y="1577360"/>
                </a:lnTo>
                <a:lnTo>
                  <a:pt x="547519" y="1545456"/>
                </a:lnTo>
                <a:cubicBezTo>
                  <a:pt x="624804" y="1502781"/>
                  <a:pt x="695170" y="1450271"/>
                  <a:pt x="753292" y="1382719"/>
                </a:cubicBezTo>
                <a:cubicBezTo>
                  <a:pt x="928176" y="1178942"/>
                  <a:pt x="948440" y="869708"/>
                  <a:pt x="839984" y="623895"/>
                </a:cubicBezTo>
                <a:cubicBezTo>
                  <a:pt x="731527" y="378082"/>
                  <a:pt x="511983" y="193820"/>
                  <a:pt x="266923" y="83859"/>
                </a:cubicBezTo>
                <a:cubicBezTo>
                  <a:pt x="190065" y="46951"/>
                  <a:pt x="109163" y="20044"/>
                  <a:pt x="26192" y="3527"/>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6" name="Google Shape;526;p17"/>
          <p:cNvSpPr/>
          <p:nvPr/>
        </p:nvSpPr>
        <p:spPr>
          <a:xfrm flipH="1">
            <a:off x="200700" y="864713"/>
            <a:ext cx="8742600" cy="339997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7" name="Google Shape;527;p17"/>
          <p:cNvSpPr/>
          <p:nvPr/>
        </p:nvSpPr>
        <p:spPr>
          <a:xfrm flipH="1">
            <a:off x="1" y="3553717"/>
            <a:ext cx="2309746" cy="1589783"/>
          </a:xfrm>
          <a:custGeom>
            <a:avLst/>
            <a:gdLst/>
            <a:ahLst/>
            <a:cxnLst/>
            <a:rect l="l" t="t" r="r" b="b"/>
            <a:pathLst>
              <a:path w="3079661" h="2119711" extrusionOk="0">
                <a:moveTo>
                  <a:pt x="2549087" y="52"/>
                </a:moveTo>
                <a:cubicBezTo>
                  <a:pt x="2029599" y="3136"/>
                  <a:pt x="1518605" y="142910"/>
                  <a:pt x="1068268" y="407090"/>
                </a:cubicBezTo>
                <a:cubicBezTo>
                  <a:pt x="753359" y="582100"/>
                  <a:pt x="482775" y="826995"/>
                  <a:pt x="277280" y="1122924"/>
                </a:cubicBezTo>
                <a:cubicBezTo>
                  <a:pt x="103786" y="1382978"/>
                  <a:pt x="-2094" y="1695694"/>
                  <a:pt x="31" y="2008163"/>
                </a:cubicBezTo>
                <a:lnTo>
                  <a:pt x="6404" y="2119711"/>
                </a:lnTo>
                <a:lnTo>
                  <a:pt x="2083615" y="2119711"/>
                </a:lnTo>
                <a:lnTo>
                  <a:pt x="3079661" y="1505293"/>
                </a:lnTo>
                <a:lnTo>
                  <a:pt x="3079661" y="51281"/>
                </a:lnTo>
                <a:lnTo>
                  <a:pt x="2993915" y="33536"/>
                </a:lnTo>
                <a:cubicBezTo>
                  <a:pt x="2920624" y="21605"/>
                  <a:pt x="2846622" y="12778"/>
                  <a:pt x="2772093" y="7136"/>
                </a:cubicBezTo>
                <a:cubicBezTo>
                  <a:pt x="2697686" y="1962"/>
                  <a:pt x="2623300" y="-388"/>
                  <a:pt x="2549087" y="5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8" name="Google Shape;528;p17"/>
          <p:cNvSpPr/>
          <p:nvPr/>
        </p:nvSpPr>
        <p:spPr>
          <a:xfrm flipH="1">
            <a:off x="2" y="4115876"/>
            <a:ext cx="2316932" cy="1027625"/>
          </a:xfrm>
          <a:custGeom>
            <a:avLst/>
            <a:gdLst/>
            <a:ahLst/>
            <a:cxnLst/>
            <a:rect l="l" t="t" r="r" b="b"/>
            <a:pathLst>
              <a:path w="3089243" h="1370166" extrusionOk="0">
                <a:moveTo>
                  <a:pt x="1968578" y="2381"/>
                </a:moveTo>
                <a:cubicBezTo>
                  <a:pt x="1887271" y="6253"/>
                  <a:pt x="1805779" y="14862"/>
                  <a:pt x="1724488" y="28326"/>
                </a:cubicBezTo>
                <a:cubicBezTo>
                  <a:pt x="1125835" y="133012"/>
                  <a:pt x="374559" y="731390"/>
                  <a:pt x="46495" y="1284713"/>
                </a:cubicBezTo>
                <a:lnTo>
                  <a:pt x="0" y="1370166"/>
                </a:lnTo>
                <a:lnTo>
                  <a:pt x="3089243" y="1370166"/>
                </a:lnTo>
                <a:lnTo>
                  <a:pt x="3089243" y="266130"/>
                </a:lnTo>
                <a:lnTo>
                  <a:pt x="2910723" y="175737"/>
                </a:lnTo>
                <a:cubicBezTo>
                  <a:pt x="2616081" y="47202"/>
                  <a:pt x="2293806" y="-13106"/>
                  <a:pt x="1968578" y="238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9" name="Google Shape;529;p17"/>
          <p:cNvSpPr/>
          <p:nvPr/>
        </p:nvSpPr>
        <p:spPr>
          <a:xfrm flipH="1">
            <a:off x="175490" y="4632050"/>
            <a:ext cx="1974921" cy="511406"/>
          </a:xfrm>
          <a:custGeom>
            <a:avLst/>
            <a:gdLst/>
            <a:ahLst/>
            <a:cxnLst/>
            <a:rect l="l" t="t" r="r" b="b"/>
            <a:pathLst>
              <a:path w="2633228" h="681875" extrusionOk="0">
                <a:moveTo>
                  <a:pt x="981967" y="1998"/>
                </a:moveTo>
                <a:cubicBezTo>
                  <a:pt x="621299" y="22314"/>
                  <a:pt x="211019" y="200775"/>
                  <a:pt x="0" y="681875"/>
                </a:cubicBezTo>
                <a:lnTo>
                  <a:pt x="2632377" y="681875"/>
                </a:lnTo>
                <a:lnTo>
                  <a:pt x="2633228" y="681875"/>
                </a:lnTo>
                <a:cubicBezTo>
                  <a:pt x="2198034" y="321406"/>
                  <a:pt x="1522959" y="27603"/>
                  <a:pt x="1132776" y="2552"/>
                </a:cubicBezTo>
                <a:cubicBezTo>
                  <a:pt x="1084002" y="-580"/>
                  <a:pt x="1033491" y="-905"/>
                  <a:pt x="981967" y="199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30" name="Google Shape;530;p17"/>
          <p:cNvGrpSpPr/>
          <p:nvPr/>
        </p:nvGrpSpPr>
        <p:grpSpPr>
          <a:xfrm flipH="1">
            <a:off x="115574" y="332649"/>
            <a:ext cx="974579" cy="968391"/>
            <a:chOff x="6163712" y="4654839"/>
            <a:chExt cx="938901" cy="932940"/>
          </a:xfrm>
        </p:grpSpPr>
        <p:sp>
          <p:nvSpPr>
            <p:cNvPr id="531" name="Google Shape;531;p17"/>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2" name="Google Shape;532;p17"/>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3" name="Google Shape;533;p17"/>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4" name="Google Shape;534;p17"/>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5" name="Google Shape;535;p17"/>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6" name="Google Shape;536;p17"/>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7" name="Google Shape;537;p17"/>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8" name="Google Shape;538;p17"/>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9" name="Google Shape;539;p17"/>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0" name="Google Shape;540;p17"/>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41" name="Google Shape;541;p17"/>
          <p:cNvSpPr txBox="1">
            <a:spLocks noGrp="1"/>
          </p:cNvSpPr>
          <p:nvPr>
            <p:ph type="title"/>
          </p:nvPr>
        </p:nvSpPr>
        <p:spPr>
          <a:xfrm>
            <a:off x="4483650" y="1187981"/>
            <a:ext cx="41861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542" name="Google Shape;542;p17"/>
          <p:cNvSpPr txBox="1">
            <a:spLocks noGrp="1"/>
          </p:cNvSpPr>
          <p:nvPr>
            <p:ph type="body" idx="1"/>
          </p:nvPr>
        </p:nvSpPr>
        <p:spPr>
          <a:xfrm>
            <a:off x="4483725" y="1881319"/>
            <a:ext cx="4186125" cy="219937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543" name="Google Shape;543;p17"/>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544"/>
        <p:cNvGrpSpPr/>
        <p:nvPr/>
      </p:nvGrpSpPr>
      <p:grpSpPr>
        <a:xfrm>
          <a:off x="0" y="0"/>
          <a:ext cx="0" cy="0"/>
          <a:chOff x="0" y="0"/>
          <a:chExt cx="0" cy="0"/>
        </a:xfrm>
      </p:grpSpPr>
      <p:sp>
        <p:nvSpPr>
          <p:cNvPr id="545" name="Google Shape;545;p18"/>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6" name="Google Shape;546;p18"/>
          <p:cNvSpPr/>
          <p:nvPr/>
        </p:nvSpPr>
        <p:spPr>
          <a:xfrm>
            <a:off x="2547097" y="4008784"/>
            <a:ext cx="4163063" cy="1134716"/>
          </a:xfrm>
          <a:custGeom>
            <a:avLst/>
            <a:gdLst/>
            <a:ahLst/>
            <a:cxnLst/>
            <a:rect l="l" t="t" r="r" b="b"/>
            <a:pathLst>
              <a:path w="5550751" h="1512955" extrusionOk="0">
                <a:moveTo>
                  <a:pt x="0" y="0"/>
                </a:moveTo>
                <a:lnTo>
                  <a:pt x="1779003" y="63675"/>
                </a:lnTo>
                <a:lnTo>
                  <a:pt x="5290515" y="934744"/>
                </a:lnTo>
                <a:lnTo>
                  <a:pt x="5550751" y="1512955"/>
                </a:lnTo>
                <a:lnTo>
                  <a:pt x="2714970" y="1512955"/>
                </a:lnTo>
                <a:lnTo>
                  <a:pt x="2647527" y="1484338"/>
                </a:lnTo>
                <a:cubicBezTo>
                  <a:pt x="2161061" y="1237310"/>
                  <a:pt x="1911233" y="827453"/>
                  <a:pt x="1490820" y="524362"/>
                </a:cubicBezTo>
                <a:cubicBezTo>
                  <a:pt x="1096515" y="245373"/>
                  <a:pt x="57186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7" name="Google Shape;547;p18"/>
          <p:cNvSpPr/>
          <p:nvPr/>
        </p:nvSpPr>
        <p:spPr>
          <a:xfrm>
            <a:off x="2193113" y="3395381"/>
            <a:ext cx="4564719"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8" name="Google Shape;548;p18"/>
          <p:cNvSpPr/>
          <p:nvPr/>
        </p:nvSpPr>
        <p:spPr>
          <a:xfrm>
            <a:off x="5651079" y="2998340"/>
            <a:ext cx="3492921" cy="2145161"/>
          </a:xfrm>
          <a:custGeom>
            <a:avLst/>
            <a:gdLst/>
            <a:ahLst/>
            <a:cxnLst/>
            <a:rect l="l" t="t" r="r" b="b"/>
            <a:pathLst>
              <a:path w="4657228" h="2860214" extrusionOk="0">
                <a:moveTo>
                  <a:pt x="3126518" y="405"/>
                </a:moveTo>
                <a:cubicBezTo>
                  <a:pt x="3280605" y="-2356"/>
                  <a:pt x="3434591" y="8899"/>
                  <a:pt x="3586410" y="36819"/>
                </a:cubicBezTo>
                <a:cubicBezTo>
                  <a:pt x="3940654" y="101962"/>
                  <a:pt x="4331996" y="262219"/>
                  <a:pt x="4600483" y="513162"/>
                </a:cubicBezTo>
                <a:lnTo>
                  <a:pt x="4657228" y="573090"/>
                </a:lnTo>
                <a:lnTo>
                  <a:pt x="4657228" y="2734041"/>
                </a:lnTo>
                <a:lnTo>
                  <a:pt x="2965201" y="2860214"/>
                </a:lnTo>
                <a:lnTo>
                  <a:pt x="0" y="2860214"/>
                </a:lnTo>
                <a:lnTo>
                  <a:pt x="1810" y="2826305"/>
                </a:lnTo>
                <a:cubicBezTo>
                  <a:pt x="59082" y="2232754"/>
                  <a:pt x="292859" y="1667680"/>
                  <a:pt x="675819" y="1205547"/>
                </a:cubicBezTo>
                <a:cubicBezTo>
                  <a:pt x="1116396" y="681317"/>
                  <a:pt x="1705122" y="302456"/>
                  <a:pt x="2364818" y="118755"/>
                </a:cubicBezTo>
                <a:cubicBezTo>
                  <a:pt x="2612617" y="48545"/>
                  <a:pt x="2869707" y="5008"/>
                  <a:pt x="3126518" y="40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9" name="Google Shape;549;p18"/>
          <p:cNvSpPr/>
          <p:nvPr/>
        </p:nvSpPr>
        <p:spPr>
          <a:xfrm rot="-9029169" flipH="1">
            <a:off x="2039678" y="-296825"/>
            <a:ext cx="1758008" cy="1847948"/>
          </a:xfrm>
          <a:custGeom>
            <a:avLst/>
            <a:gdLst/>
            <a:ahLst/>
            <a:cxnLst/>
            <a:rect l="l" t="t" r="r" b="b"/>
            <a:pathLst>
              <a:path w="2344649" h="2464600" extrusionOk="0">
                <a:moveTo>
                  <a:pt x="0" y="1528300"/>
                </a:moveTo>
                <a:lnTo>
                  <a:pt x="1658831" y="2464600"/>
                </a:lnTo>
                <a:lnTo>
                  <a:pt x="1666654" y="2420216"/>
                </a:lnTo>
                <a:cubicBezTo>
                  <a:pt x="1666654" y="2420216"/>
                  <a:pt x="1788557" y="1980352"/>
                  <a:pt x="2082011" y="1622286"/>
                </a:cubicBezTo>
                <a:cubicBezTo>
                  <a:pt x="2530473" y="1074841"/>
                  <a:pt x="2318178" y="626379"/>
                  <a:pt x="2082012" y="308735"/>
                </a:cubicBezTo>
                <a:lnTo>
                  <a:pt x="995081" y="0"/>
                </a:lnTo>
                <a:lnTo>
                  <a:pt x="164364"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0" name="Google Shape;550;p18"/>
          <p:cNvSpPr/>
          <p:nvPr/>
        </p:nvSpPr>
        <p:spPr>
          <a:xfrm rot="-9029169" flipH="1">
            <a:off x="1314749" y="-334906"/>
            <a:ext cx="2057090" cy="1555835"/>
          </a:xfrm>
          <a:custGeom>
            <a:avLst/>
            <a:gdLst/>
            <a:ahLst/>
            <a:cxnLst/>
            <a:rect l="l" t="t" r="r" b="b"/>
            <a:pathLst>
              <a:path w="2743532" h="2075011" extrusionOk="0">
                <a:moveTo>
                  <a:pt x="0" y="938980"/>
                </a:moveTo>
                <a:lnTo>
                  <a:pt x="2012695" y="2075011"/>
                </a:lnTo>
                <a:lnTo>
                  <a:pt x="2034082" y="2040824"/>
                </a:lnTo>
                <a:cubicBezTo>
                  <a:pt x="2208183" y="1792885"/>
                  <a:pt x="2692290" y="1486696"/>
                  <a:pt x="2743532" y="328788"/>
                </a:cubicBezTo>
                <a:lnTo>
                  <a:pt x="2352682" y="0"/>
                </a:lnTo>
                <a:lnTo>
                  <a:pt x="7263"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1" name="Google Shape;551;p18"/>
          <p:cNvSpPr/>
          <p:nvPr/>
        </p:nvSpPr>
        <p:spPr>
          <a:xfrm rot="-9029169" flipH="1">
            <a:off x="643504" y="-191388"/>
            <a:ext cx="2560059" cy="1487190"/>
          </a:xfrm>
          <a:custGeom>
            <a:avLst/>
            <a:gdLst/>
            <a:ahLst/>
            <a:cxnLst/>
            <a:rect l="l" t="t" r="r" b="b"/>
            <a:pathLst>
              <a:path w="3414340" h="1983459" extrusionOk="0">
                <a:moveTo>
                  <a:pt x="0" y="870751"/>
                </a:moveTo>
                <a:lnTo>
                  <a:pt x="1971372" y="1983459"/>
                </a:lnTo>
                <a:lnTo>
                  <a:pt x="2070555" y="1863026"/>
                </a:lnTo>
                <a:cubicBezTo>
                  <a:pt x="2479879" y="1435707"/>
                  <a:pt x="3094906" y="1196024"/>
                  <a:pt x="3414340" y="691947"/>
                </a:cubicBezTo>
                <a:lnTo>
                  <a:pt x="3385696" y="0"/>
                </a:lnTo>
                <a:lnTo>
                  <a:pt x="3222415"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2" name="Google Shape;552;p18"/>
          <p:cNvSpPr/>
          <p:nvPr/>
        </p:nvSpPr>
        <p:spPr>
          <a:xfrm rot="-9029169" flipH="1">
            <a:off x="-60603" y="-28137"/>
            <a:ext cx="2669297" cy="974828"/>
          </a:xfrm>
          <a:custGeom>
            <a:avLst/>
            <a:gdLst/>
            <a:ahLst/>
            <a:cxnLst/>
            <a:rect l="l" t="t" r="r" b="b"/>
            <a:pathLst>
              <a:path w="3560030" h="1300124" extrusionOk="0">
                <a:moveTo>
                  <a:pt x="0" y="345940"/>
                </a:moveTo>
                <a:lnTo>
                  <a:pt x="1690517" y="1300124"/>
                </a:lnTo>
                <a:lnTo>
                  <a:pt x="1800177" y="1267426"/>
                </a:lnTo>
                <a:cubicBezTo>
                  <a:pt x="1868793" y="1249054"/>
                  <a:pt x="1938655" y="1232399"/>
                  <a:pt x="2009705" y="1217480"/>
                </a:cubicBezTo>
                <a:cubicBezTo>
                  <a:pt x="2310259" y="1156437"/>
                  <a:pt x="2604674" y="1075170"/>
                  <a:pt x="2890222" y="974472"/>
                </a:cubicBezTo>
                <a:cubicBezTo>
                  <a:pt x="3174514" y="872123"/>
                  <a:pt x="3446242" y="704501"/>
                  <a:pt x="3560030" y="459351"/>
                </a:cubicBezTo>
                <a:lnTo>
                  <a:pt x="3513010" y="0"/>
                </a:lnTo>
                <a:cubicBezTo>
                  <a:pt x="2693872" y="351179"/>
                  <a:pt x="2066780" y="321147"/>
                  <a:pt x="982732" y="205315"/>
                </a:cubicBezTo>
                <a:cubicBezTo>
                  <a:pt x="601623" y="164592"/>
                  <a:pt x="308269" y="175643"/>
                  <a:pt x="88070" y="207099"/>
                </a:cubicBezTo>
                <a:lnTo>
                  <a:pt x="77332" y="208932"/>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3" name="Google Shape;553;p18"/>
          <p:cNvSpPr/>
          <p:nvPr/>
        </p:nvSpPr>
        <p:spPr>
          <a:xfrm rot="10124778" flipH="1">
            <a:off x="2623627" y="-66496"/>
            <a:ext cx="2806963" cy="1831688"/>
          </a:xfrm>
          <a:custGeom>
            <a:avLst/>
            <a:gdLst/>
            <a:ahLst/>
            <a:cxnLst/>
            <a:rect l="l" t="t" r="r" b="b"/>
            <a:pathLst>
              <a:path w="3745568" h="2444177" extrusionOk="0">
                <a:moveTo>
                  <a:pt x="1530095" y="2444177"/>
                </a:moveTo>
                <a:lnTo>
                  <a:pt x="3745568" y="2004430"/>
                </a:lnTo>
                <a:lnTo>
                  <a:pt x="1305735" y="0"/>
                </a:lnTo>
                <a:lnTo>
                  <a:pt x="0" y="213801"/>
                </a:lnTo>
                <a:cubicBezTo>
                  <a:pt x="537280" y="405343"/>
                  <a:pt x="842329" y="911849"/>
                  <a:pt x="1048053" y="1401159"/>
                </a:cubicBezTo>
                <a:cubicBezTo>
                  <a:pt x="1176628" y="1706978"/>
                  <a:pt x="1287944" y="2028340"/>
                  <a:pt x="1451470" y="231741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4" name="Google Shape;554;p18"/>
          <p:cNvSpPr/>
          <p:nvPr/>
        </p:nvSpPr>
        <p:spPr>
          <a:xfrm rot="9824388" flipH="1">
            <a:off x="2767684" y="159266"/>
            <a:ext cx="3414380" cy="1299660"/>
          </a:xfrm>
          <a:custGeom>
            <a:avLst/>
            <a:gdLst/>
            <a:ahLst/>
            <a:cxnLst/>
            <a:rect l="l" t="t" r="r" b="b"/>
            <a:pathLst>
              <a:path w="4552507" h="1732880" extrusionOk="0">
                <a:moveTo>
                  <a:pt x="3159724" y="1732880"/>
                </a:moveTo>
                <a:lnTo>
                  <a:pt x="4552507" y="1326866"/>
                </a:lnTo>
                <a:lnTo>
                  <a:pt x="4405329" y="934324"/>
                </a:lnTo>
                <a:lnTo>
                  <a:pt x="1481347" y="63646"/>
                </a:lnTo>
                <a:lnTo>
                  <a:pt x="0" y="0"/>
                </a:lnTo>
                <a:cubicBezTo>
                  <a:pt x="476186" y="60816"/>
                  <a:pt x="913050" y="245263"/>
                  <a:pt x="1241382" y="524126"/>
                </a:cubicBezTo>
                <a:cubicBezTo>
                  <a:pt x="1641464" y="870360"/>
                  <a:pt x="1856019" y="1355982"/>
                  <a:pt x="2391209" y="1578743"/>
                </a:cubicBezTo>
                <a:cubicBezTo>
                  <a:pt x="2555960" y="1646844"/>
                  <a:pt x="2736238" y="1683679"/>
                  <a:pt x="2922163" y="170802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5" name="Google Shape;555;p18"/>
          <p:cNvSpPr/>
          <p:nvPr/>
        </p:nvSpPr>
        <p:spPr>
          <a:xfrm rot="10542008" flipH="1">
            <a:off x="2275547" y="57618"/>
            <a:ext cx="5730374" cy="1610207"/>
          </a:xfrm>
          <a:custGeom>
            <a:avLst/>
            <a:gdLst/>
            <a:ahLst/>
            <a:cxnLst/>
            <a:rect l="l" t="t" r="r" b="b"/>
            <a:pathLst>
              <a:path w="7638088" h="2146266" extrusionOk="0">
                <a:moveTo>
                  <a:pt x="4860587" y="2146266"/>
                </a:moveTo>
                <a:lnTo>
                  <a:pt x="7638088" y="1935929"/>
                </a:lnTo>
                <a:lnTo>
                  <a:pt x="7307158" y="1091193"/>
                </a:lnTo>
                <a:cubicBezTo>
                  <a:pt x="5879913" y="818863"/>
                  <a:pt x="5504023" y="1399623"/>
                  <a:pt x="3294089" y="481764"/>
                </a:cubicBezTo>
                <a:cubicBezTo>
                  <a:pt x="1084156" y="-436094"/>
                  <a:pt x="0" y="239692"/>
                  <a:pt x="0" y="239692"/>
                </a:cubicBezTo>
                <a:cubicBezTo>
                  <a:pt x="956753" y="58669"/>
                  <a:pt x="1980363" y="282161"/>
                  <a:pt x="2759265" y="740295"/>
                </a:cubicBezTo>
                <a:cubicBezTo>
                  <a:pt x="3272642" y="1040766"/>
                  <a:pt x="3685745" y="1433068"/>
                  <a:pt x="4166962" y="1763267"/>
                </a:cubicBezTo>
                <a:cubicBezTo>
                  <a:pt x="4347419" y="1887089"/>
                  <a:pt x="4542775" y="2003223"/>
                  <a:pt x="4750336" y="20996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6" name="Google Shape;556;p18"/>
          <p:cNvSpPr/>
          <p:nvPr/>
        </p:nvSpPr>
        <p:spPr>
          <a:xfrm rot="-921333">
            <a:off x="1640765" y="2659398"/>
            <a:ext cx="2371204" cy="2608884"/>
          </a:xfrm>
          <a:custGeom>
            <a:avLst/>
            <a:gdLst/>
            <a:ahLst/>
            <a:cxnLst/>
            <a:rect l="l" t="t" r="r" b="b"/>
            <a:pathLst>
              <a:path w="3159315" h="3475993" extrusionOk="0">
                <a:moveTo>
                  <a:pt x="2829098" y="308884"/>
                </a:moveTo>
                <a:cubicBezTo>
                  <a:pt x="3126032" y="626679"/>
                  <a:pt x="3392952" y="1075356"/>
                  <a:pt x="2829098" y="1623063"/>
                </a:cubicBezTo>
                <a:cubicBezTo>
                  <a:pt x="2460136" y="1981301"/>
                  <a:pt x="2306866" y="2421375"/>
                  <a:pt x="2306866" y="2421375"/>
                </a:cubicBezTo>
                <a:cubicBezTo>
                  <a:pt x="2204740" y="2779647"/>
                  <a:pt x="2282255" y="3155526"/>
                  <a:pt x="2522962" y="3469026"/>
                </a:cubicBezTo>
                <a:lnTo>
                  <a:pt x="1952499" y="3475993"/>
                </a:lnTo>
                <a:lnTo>
                  <a:pt x="0" y="2937247"/>
                </a:lnTo>
                <a:lnTo>
                  <a:pt x="418025" y="152213"/>
                </a:lnTo>
                <a:lnTo>
                  <a:pt x="146249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7" name="Google Shape;557;p18"/>
          <p:cNvSpPr/>
          <p:nvPr/>
        </p:nvSpPr>
        <p:spPr>
          <a:xfrm>
            <a:off x="644151" y="2733354"/>
            <a:ext cx="2074928" cy="2410146"/>
          </a:xfrm>
          <a:custGeom>
            <a:avLst/>
            <a:gdLst/>
            <a:ahLst/>
            <a:cxnLst/>
            <a:rect l="l" t="t" r="r" b="b"/>
            <a:pathLst>
              <a:path w="2766571" h="3213528" extrusionOk="0">
                <a:moveTo>
                  <a:pt x="2375609" y="0"/>
                </a:moveTo>
                <a:lnTo>
                  <a:pt x="2766571" y="328882"/>
                </a:lnTo>
                <a:cubicBezTo>
                  <a:pt x="2715314" y="1487122"/>
                  <a:pt x="2231069" y="1793399"/>
                  <a:pt x="2056918" y="2041409"/>
                </a:cubicBezTo>
                <a:cubicBezTo>
                  <a:pt x="1828485" y="2367067"/>
                  <a:pt x="1714618" y="2789249"/>
                  <a:pt x="1738988" y="3202381"/>
                </a:cubicBezTo>
                <a:lnTo>
                  <a:pt x="1740189" y="3213528"/>
                </a:lnTo>
                <a:lnTo>
                  <a:pt x="0" y="3213528"/>
                </a:lnTo>
                <a:lnTo>
                  <a:pt x="29518"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8" name="Google Shape;558;p18"/>
          <p:cNvSpPr/>
          <p:nvPr/>
        </p:nvSpPr>
        <p:spPr>
          <a:xfrm>
            <a:off x="1" y="2609430"/>
            <a:ext cx="2447109" cy="2534071"/>
          </a:xfrm>
          <a:custGeom>
            <a:avLst/>
            <a:gdLst/>
            <a:ahLst/>
            <a:cxnLst/>
            <a:rect l="l" t="t" r="r" b="b"/>
            <a:pathLst>
              <a:path w="3262812" h="3378761" extrusionOk="0">
                <a:moveTo>
                  <a:pt x="3234160" y="0"/>
                </a:moveTo>
                <a:lnTo>
                  <a:pt x="3262812" y="692145"/>
                </a:lnTo>
                <a:cubicBezTo>
                  <a:pt x="2897640" y="1268399"/>
                  <a:pt x="2146276" y="1499222"/>
                  <a:pt x="1757226" y="2059559"/>
                </a:cubicBezTo>
                <a:cubicBezTo>
                  <a:pt x="1502383" y="2436695"/>
                  <a:pt x="1441423" y="2907995"/>
                  <a:pt x="1583988" y="3332624"/>
                </a:cubicBezTo>
                <a:lnTo>
                  <a:pt x="1602985" y="3378761"/>
                </a:lnTo>
                <a:lnTo>
                  <a:pt x="0" y="3378761"/>
                </a:lnTo>
                <a:lnTo>
                  <a:pt x="0" y="829986"/>
                </a:lnTo>
                <a:lnTo>
                  <a:pt x="3070832"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9" name="Google Shape;559;p18"/>
          <p:cNvSpPr/>
          <p:nvPr/>
        </p:nvSpPr>
        <p:spPr>
          <a:xfrm>
            <a:off x="1" y="2473802"/>
            <a:ext cx="2456899" cy="2219913"/>
          </a:xfrm>
          <a:custGeom>
            <a:avLst/>
            <a:gdLst/>
            <a:ahLst/>
            <a:cxnLst/>
            <a:rect l="l" t="t" r="r" b="b"/>
            <a:pathLst>
              <a:path w="3275865" h="2959884" extrusionOk="0">
                <a:moveTo>
                  <a:pt x="3234160" y="0"/>
                </a:moveTo>
                <a:lnTo>
                  <a:pt x="3275865" y="477243"/>
                </a:lnTo>
                <a:cubicBezTo>
                  <a:pt x="3174941" y="731941"/>
                  <a:pt x="2933934" y="906092"/>
                  <a:pt x="2681782" y="1012427"/>
                </a:cubicBezTo>
                <a:cubicBezTo>
                  <a:pt x="2428518" y="1117047"/>
                  <a:pt x="2167388" y="1201479"/>
                  <a:pt x="1900814" y="1264900"/>
                </a:cubicBezTo>
                <a:cubicBezTo>
                  <a:pt x="1018561" y="1481909"/>
                  <a:pt x="343013" y="2052365"/>
                  <a:pt x="13017" y="2921877"/>
                </a:cubicBezTo>
                <a:lnTo>
                  <a:pt x="0" y="2959884"/>
                </a:lnTo>
                <a:lnTo>
                  <a:pt x="0" y="260608"/>
                </a:lnTo>
                <a:lnTo>
                  <a:pt x="64650" y="242456"/>
                </a:lnTo>
                <a:cubicBezTo>
                  <a:pt x="269182" y="191313"/>
                  <a:pt x="569295" y="160661"/>
                  <a:pt x="989946" y="213312"/>
                </a:cubicBezTo>
                <a:cubicBezTo>
                  <a:pt x="1951436" y="333656"/>
                  <a:pt x="2507632" y="364858"/>
                  <a:pt x="323416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0" name="Google Shape;560;p18"/>
          <p:cNvSpPr/>
          <p:nvPr/>
        </p:nvSpPr>
        <p:spPr>
          <a:xfrm rot="543719">
            <a:off x="2073132" y="3028900"/>
            <a:ext cx="3065482" cy="2140961"/>
          </a:xfrm>
          <a:custGeom>
            <a:avLst/>
            <a:gdLst/>
            <a:ahLst/>
            <a:cxnLst/>
            <a:rect l="l" t="t" r="r" b="b"/>
            <a:pathLst>
              <a:path w="4087386" h="2854669" extrusionOk="0">
                <a:moveTo>
                  <a:pt x="1175998" y="0"/>
                </a:moveTo>
                <a:lnTo>
                  <a:pt x="4087386" y="2507103"/>
                </a:lnTo>
                <a:lnTo>
                  <a:pt x="1923298" y="2854669"/>
                </a:lnTo>
                <a:lnTo>
                  <a:pt x="1881387" y="2830131"/>
                </a:lnTo>
                <a:cubicBezTo>
                  <a:pt x="1793482" y="2773335"/>
                  <a:pt x="1711307" y="2708948"/>
                  <a:pt x="1636653" y="2636284"/>
                </a:cubicBezTo>
                <a:cubicBezTo>
                  <a:pt x="1274685" y="2284184"/>
                  <a:pt x="1129199" y="1784689"/>
                  <a:pt x="943919" y="1322758"/>
                </a:cubicBezTo>
                <a:cubicBezTo>
                  <a:pt x="758636" y="860827"/>
                  <a:pt x="483897"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1" name="Google Shape;561;p18"/>
          <p:cNvSpPr/>
          <p:nvPr/>
        </p:nvSpPr>
        <p:spPr>
          <a:xfrm>
            <a:off x="6712037" y="3501038"/>
            <a:ext cx="2431963" cy="1642463"/>
          </a:xfrm>
          <a:custGeom>
            <a:avLst/>
            <a:gdLst/>
            <a:ahLst/>
            <a:cxnLst/>
            <a:rect l="l" t="t" r="r" b="b"/>
            <a:pathLst>
              <a:path w="3242617" h="2189951" extrusionOk="0">
                <a:moveTo>
                  <a:pt x="2194304" y="336"/>
                </a:moveTo>
                <a:cubicBezTo>
                  <a:pt x="2303414" y="-1954"/>
                  <a:pt x="2412453" y="7379"/>
                  <a:pt x="2519957" y="30530"/>
                </a:cubicBezTo>
                <a:cubicBezTo>
                  <a:pt x="2770799" y="84545"/>
                  <a:pt x="3047912" y="217429"/>
                  <a:pt x="3238030" y="425508"/>
                </a:cubicBezTo>
                <a:lnTo>
                  <a:pt x="3242617" y="431180"/>
                </a:lnTo>
                <a:lnTo>
                  <a:pt x="3242617" y="2189951"/>
                </a:lnTo>
                <a:lnTo>
                  <a:pt x="0" y="2189951"/>
                </a:lnTo>
                <a:lnTo>
                  <a:pt x="6649" y="2134239"/>
                </a:lnTo>
                <a:cubicBezTo>
                  <a:pt x="71680" y="1719245"/>
                  <a:pt x="226506" y="1328080"/>
                  <a:pt x="458944" y="999627"/>
                </a:cubicBezTo>
                <a:cubicBezTo>
                  <a:pt x="770920" y="564941"/>
                  <a:pt x="1187802" y="250793"/>
                  <a:pt x="1654938" y="98471"/>
                </a:cubicBezTo>
                <a:cubicBezTo>
                  <a:pt x="1830406" y="40253"/>
                  <a:pt x="2012454" y="4153"/>
                  <a:pt x="2194304" y="33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2" name="Google Shape;562;p18"/>
          <p:cNvSpPr/>
          <p:nvPr/>
        </p:nvSpPr>
        <p:spPr>
          <a:xfrm>
            <a:off x="7547958" y="4079936"/>
            <a:ext cx="1596042" cy="1063564"/>
          </a:xfrm>
          <a:custGeom>
            <a:avLst/>
            <a:gdLst/>
            <a:ahLst/>
            <a:cxnLst/>
            <a:rect l="l" t="t" r="r" b="b"/>
            <a:pathLst>
              <a:path w="2128056" h="1418085" extrusionOk="0">
                <a:moveTo>
                  <a:pt x="1636659" y="1676"/>
                </a:moveTo>
                <a:cubicBezTo>
                  <a:pt x="1776644" y="-4112"/>
                  <a:pt x="1916122" y="5059"/>
                  <a:pt x="2049322" y="29665"/>
                </a:cubicBezTo>
                <a:lnTo>
                  <a:pt x="2128056" y="49330"/>
                </a:lnTo>
                <a:lnTo>
                  <a:pt x="2128056" y="1418085"/>
                </a:lnTo>
                <a:lnTo>
                  <a:pt x="0" y="1418085"/>
                </a:lnTo>
                <a:lnTo>
                  <a:pt x="25423" y="1281892"/>
                </a:lnTo>
                <a:cubicBezTo>
                  <a:pt x="119908" y="899687"/>
                  <a:pt x="344648" y="557367"/>
                  <a:pt x="667439" y="318099"/>
                </a:cubicBezTo>
                <a:cubicBezTo>
                  <a:pt x="933567" y="124109"/>
                  <a:pt x="1286697" y="16147"/>
                  <a:pt x="1636659" y="167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3" name="Google Shape;563;p18"/>
          <p:cNvSpPr/>
          <p:nvPr/>
        </p:nvSpPr>
        <p:spPr>
          <a:xfrm>
            <a:off x="8392517" y="4426670"/>
            <a:ext cx="751483" cy="716831"/>
          </a:xfrm>
          <a:custGeom>
            <a:avLst/>
            <a:gdLst/>
            <a:ahLst/>
            <a:cxnLst/>
            <a:rect l="l" t="t" r="r" b="b"/>
            <a:pathLst>
              <a:path w="1001977" h="955774" extrusionOk="0">
                <a:moveTo>
                  <a:pt x="931849" y="0"/>
                </a:moveTo>
                <a:lnTo>
                  <a:pt x="1001977" y="4324"/>
                </a:lnTo>
                <a:lnTo>
                  <a:pt x="1001977" y="955774"/>
                </a:lnTo>
                <a:lnTo>
                  <a:pt x="0" y="955774"/>
                </a:lnTo>
                <a:lnTo>
                  <a:pt x="508" y="953759"/>
                </a:lnTo>
                <a:cubicBezTo>
                  <a:pt x="66045" y="722593"/>
                  <a:pt x="156939" y="498929"/>
                  <a:pt x="311351" y="317378"/>
                </a:cubicBezTo>
                <a:cubicBezTo>
                  <a:pt x="465762" y="135826"/>
                  <a:pt x="699134" y="6741"/>
                  <a:pt x="931849"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4" name="Google Shape;564;p18"/>
          <p:cNvSpPr/>
          <p:nvPr/>
        </p:nvSpPr>
        <p:spPr>
          <a:xfrm>
            <a:off x="7548764" y="1497842"/>
            <a:ext cx="1595237" cy="2304764"/>
          </a:xfrm>
          <a:custGeom>
            <a:avLst/>
            <a:gdLst/>
            <a:ahLst/>
            <a:cxnLst/>
            <a:rect l="l" t="t" r="r" b="b"/>
            <a:pathLst>
              <a:path w="2126983" h="3073019" extrusionOk="0">
                <a:moveTo>
                  <a:pt x="2126983" y="0"/>
                </a:moveTo>
                <a:lnTo>
                  <a:pt x="2126983" y="3073019"/>
                </a:lnTo>
                <a:lnTo>
                  <a:pt x="2087216" y="3070146"/>
                </a:lnTo>
                <a:cubicBezTo>
                  <a:pt x="1410592" y="3002196"/>
                  <a:pt x="756021" y="2650876"/>
                  <a:pt x="367943" y="2092009"/>
                </a:cubicBezTo>
                <a:cubicBezTo>
                  <a:pt x="-46007" y="1495884"/>
                  <a:pt x="-127423" y="669545"/>
                  <a:pt x="209476" y="2663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5" name="Google Shape;565;p18"/>
          <p:cNvSpPr/>
          <p:nvPr/>
        </p:nvSpPr>
        <p:spPr>
          <a:xfrm>
            <a:off x="8062512" y="1395273"/>
            <a:ext cx="1081488" cy="1715450"/>
          </a:xfrm>
          <a:custGeom>
            <a:avLst/>
            <a:gdLst/>
            <a:ahLst/>
            <a:cxnLst/>
            <a:rect l="l" t="t" r="r" b="b"/>
            <a:pathLst>
              <a:path w="1441984" h="2287266" extrusionOk="0">
                <a:moveTo>
                  <a:pt x="1441984" y="0"/>
                </a:moveTo>
                <a:lnTo>
                  <a:pt x="1441984" y="2287266"/>
                </a:lnTo>
                <a:lnTo>
                  <a:pt x="1410981" y="2279585"/>
                </a:lnTo>
                <a:cubicBezTo>
                  <a:pt x="980994" y="2158464"/>
                  <a:pt x="573068" y="1937988"/>
                  <a:pt x="299845" y="1588063"/>
                </a:cubicBezTo>
                <a:cubicBezTo>
                  <a:pt x="-12410" y="1188153"/>
                  <a:pt x="-110984" y="600762"/>
                  <a:pt x="149801" y="16404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6" name="Google Shape;566;p18"/>
          <p:cNvSpPr/>
          <p:nvPr/>
        </p:nvSpPr>
        <p:spPr>
          <a:xfrm>
            <a:off x="8494151" y="1508792"/>
            <a:ext cx="649850" cy="922508"/>
          </a:xfrm>
          <a:custGeom>
            <a:avLst/>
            <a:gdLst/>
            <a:ahLst/>
            <a:cxnLst/>
            <a:rect l="l" t="t" r="r" b="b"/>
            <a:pathLst>
              <a:path w="866466" h="1230010" extrusionOk="0">
                <a:moveTo>
                  <a:pt x="866466" y="0"/>
                </a:moveTo>
                <a:lnTo>
                  <a:pt x="866466" y="1230010"/>
                </a:lnTo>
                <a:lnTo>
                  <a:pt x="845356" y="1222663"/>
                </a:lnTo>
                <a:cubicBezTo>
                  <a:pt x="488693" y="1075604"/>
                  <a:pt x="201172" y="793874"/>
                  <a:pt x="48018" y="435026"/>
                </a:cubicBezTo>
                <a:cubicBezTo>
                  <a:pt x="-2204" y="314618"/>
                  <a:pt x="-31214" y="162700"/>
                  <a:pt x="54883" y="65063"/>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7" name="Google Shape;567;p18"/>
          <p:cNvSpPr/>
          <p:nvPr/>
        </p:nvSpPr>
        <p:spPr>
          <a:xfrm>
            <a:off x="7209260" y="2"/>
            <a:ext cx="1934741" cy="1722326"/>
          </a:xfrm>
          <a:custGeom>
            <a:avLst/>
            <a:gdLst/>
            <a:ahLst/>
            <a:cxnLst/>
            <a:rect l="l" t="t" r="r" b="b"/>
            <a:pathLst>
              <a:path w="2579654" h="2296435" extrusionOk="0">
                <a:moveTo>
                  <a:pt x="268016" y="0"/>
                </a:moveTo>
                <a:lnTo>
                  <a:pt x="2579654" y="0"/>
                </a:lnTo>
                <a:lnTo>
                  <a:pt x="2579654" y="2234100"/>
                </a:lnTo>
                <a:lnTo>
                  <a:pt x="2452731" y="2259676"/>
                </a:lnTo>
                <a:cubicBezTo>
                  <a:pt x="1985828" y="2336202"/>
                  <a:pt x="1505947" y="2292977"/>
                  <a:pt x="1058497" y="2132508"/>
                </a:cubicBezTo>
                <a:cubicBezTo>
                  <a:pt x="846064" y="2057641"/>
                  <a:pt x="639870" y="1957508"/>
                  <a:pt x="468299" y="1811518"/>
                </a:cubicBezTo>
                <a:cubicBezTo>
                  <a:pt x="426219" y="1775749"/>
                  <a:pt x="386385" y="1737388"/>
                  <a:pt x="349076" y="1696661"/>
                </a:cubicBezTo>
                <a:cubicBezTo>
                  <a:pt x="-84754" y="1223168"/>
                  <a:pt x="-110824" y="520398"/>
                  <a:pt x="251953" y="1996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8" name="Google Shape;568;p18"/>
          <p:cNvSpPr/>
          <p:nvPr/>
        </p:nvSpPr>
        <p:spPr>
          <a:xfrm>
            <a:off x="7880384" y="1"/>
            <a:ext cx="1263616" cy="1261880"/>
          </a:xfrm>
          <a:custGeom>
            <a:avLst/>
            <a:gdLst/>
            <a:ahLst/>
            <a:cxnLst/>
            <a:rect l="l" t="t" r="r" b="b"/>
            <a:pathLst>
              <a:path w="1684821" h="1682506" extrusionOk="0">
                <a:moveTo>
                  <a:pt x="246338" y="0"/>
                </a:moveTo>
                <a:lnTo>
                  <a:pt x="1684821" y="0"/>
                </a:lnTo>
                <a:lnTo>
                  <a:pt x="1684821" y="1681397"/>
                </a:lnTo>
                <a:lnTo>
                  <a:pt x="1599565" y="1682506"/>
                </a:lnTo>
                <a:cubicBezTo>
                  <a:pt x="1395816" y="1681731"/>
                  <a:pt x="1191980" y="1668629"/>
                  <a:pt x="993584" y="1624645"/>
                </a:cubicBezTo>
                <a:cubicBezTo>
                  <a:pt x="729056" y="1566000"/>
                  <a:pt x="472014" y="1449331"/>
                  <a:pt x="281105" y="1256237"/>
                </a:cubicBezTo>
                <a:cubicBezTo>
                  <a:pt x="90195" y="1063146"/>
                  <a:pt x="-26159" y="788947"/>
                  <a:pt x="5035" y="519739"/>
                </a:cubicBezTo>
                <a:cubicBezTo>
                  <a:pt x="23752" y="361117"/>
                  <a:pt x="98618" y="196703"/>
                  <a:pt x="196602" y="6005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9" name="Google Shape;569;p18"/>
          <p:cNvSpPr/>
          <p:nvPr/>
        </p:nvSpPr>
        <p:spPr>
          <a:xfrm>
            <a:off x="8602430" y="80158"/>
            <a:ext cx="541571" cy="914408"/>
          </a:xfrm>
          <a:custGeom>
            <a:avLst/>
            <a:gdLst/>
            <a:ahLst/>
            <a:cxnLst/>
            <a:rect l="l" t="t" r="r" b="b"/>
            <a:pathLst>
              <a:path w="722095" h="1219211" extrusionOk="0">
                <a:moveTo>
                  <a:pt x="657728" y="8"/>
                </a:moveTo>
                <a:lnTo>
                  <a:pt x="722095" y="4961"/>
                </a:lnTo>
                <a:lnTo>
                  <a:pt x="722095" y="1219211"/>
                </a:lnTo>
                <a:lnTo>
                  <a:pt x="710931" y="1219124"/>
                </a:lnTo>
                <a:cubicBezTo>
                  <a:pt x="621388" y="1212780"/>
                  <a:pt x="533561" y="1189621"/>
                  <a:pt x="452119" y="1150579"/>
                </a:cubicBezTo>
                <a:cubicBezTo>
                  <a:pt x="278367" y="1072906"/>
                  <a:pt x="122084" y="942511"/>
                  <a:pt x="46592" y="769071"/>
                </a:cubicBezTo>
                <a:cubicBezTo>
                  <a:pt x="-28897" y="595630"/>
                  <a:pt x="-15797" y="377269"/>
                  <a:pt x="108981" y="233464"/>
                </a:cubicBezTo>
                <a:cubicBezTo>
                  <a:pt x="204514" y="122100"/>
                  <a:pt x="405611" y="-1206"/>
                  <a:pt x="657728" y="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0" name="Google Shape;570;p18"/>
          <p:cNvSpPr/>
          <p:nvPr/>
        </p:nvSpPr>
        <p:spPr>
          <a:xfrm>
            <a:off x="607157" y="146777"/>
            <a:ext cx="1585946" cy="908306"/>
          </a:xfrm>
          <a:custGeom>
            <a:avLst/>
            <a:gdLst/>
            <a:ahLst/>
            <a:cxnLst/>
            <a:rect l="l" t="t" r="r" b="b"/>
            <a:pathLst>
              <a:path w="645678" h="369794" extrusionOk="0">
                <a:moveTo>
                  <a:pt x="588318" y="156666"/>
                </a:moveTo>
                <a:cubicBezTo>
                  <a:pt x="575174" y="156643"/>
                  <a:pt x="562429" y="161150"/>
                  <a:pt x="552219" y="169429"/>
                </a:cubicBezTo>
                <a:cubicBezTo>
                  <a:pt x="533502" y="130395"/>
                  <a:pt x="494068" y="105547"/>
                  <a:pt x="450777" y="105517"/>
                </a:cubicBezTo>
                <a:cubicBezTo>
                  <a:pt x="447920" y="105517"/>
                  <a:pt x="445253" y="105517"/>
                  <a:pt x="442490" y="105517"/>
                </a:cubicBezTo>
                <a:cubicBezTo>
                  <a:pt x="434223" y="39487"/>
                  <a:pt x="373987" y="-7337"/>
                  <a:pt x="307959" y="933"/>
                </a:cubicBezTo>
                <a:cubicBezTo>
                  <a:pt x="257296" y="7279"/>
                  <a:pt x="216130" y="44870"/>
                  <a:pt x="205223" y="94753"/>
                </a:cubicBezTo>
                <a:cubicBezTo>
                  <a:pt x="154832" y="76864"/>
                  <a:pt x="99464" y="103099"/>
                  <a:pt x="81398" y="153427"/>
                </a:cubicBezTo>
                <a:cubicBezTo>
                  <a:pt x="73990" y="150132"/>
                  <a:pt x="65979" y="148412"/>
                  <a:pt x="57871" y="148379"/>
                </a:cubicBezTo>
                <a:cubicBezTo>
                  <a:pt x="25993" y="148281"/>
                  <a:pt x="70" y="174044"/>
                  <a:pt x="-28" y="205923"/>
                </a:cubicBezTo>
                <a:cubicBezTo>
                  <a:pt x="-126" y="237802"/>
                  <a:pt x="25637" y="263723"/>
                  <a:pt x="57516" y="263821"/>
                </a:cubicBezTo>
                <a:cubicBezTo>
                  <a:pt x="68689" y="263856"/>
                  <a:pt x="79633" y="260646"/>
                  <a:pt x="89018" y="254583"/>
                </a:cubicBezTo>
                <a:cubicBezTo>
                  <a:pt x="104829" y="309256"/>
                  <a:pt x="160455" y="349833"/>
                  <a:pt x="226940" y="349833"/>
                </a:cubicBezTo>
                <a:cubicBezTo>
                  <a:pt x="249142" y="349862"/>
                  <a:pt x="271088" y="345154"/>
                  <a:pt x="291329" y="336022"/>
                </a:cubicBezTo>
                <a:cubicBezTo>
                  <a:pt x="317713" y="372509"/>
                  <a:pt x="368691" y="380696"/>
                  <a:pt x="405172" y="354307"/>
                </a:cubicBezTo>
                <a:cubicBezTo>
                  <a:pt x="414639" y="347460"/>
                  <a:pt x="422526" y="338658"/>
                  <a:pt x="428298" y="328497"/>
                </a:cubicBezTo>
                <a:cubicBezTo>
                  <a:pt x="435699" y="329989"/>
                  <a:pt x="443224" y="330754"/>
                  <a:pt x="450777" y="330783"/>
                </a:cubicBezTo>
                <a:cubicBezTo>
                  <a:pt x="496392" y="330757"/>
                  <a:pt x="537493" y="303232"/>
                  <a:pt x="554886" y="261060"/>
                </a:cubicBezTo>
                <a:cubicBezTo>
                  <a:pt x="580927" y="279358"/>
                  <a:pt x="616865" y="273082"/>
                  <a:pt x="635162" y="247042"/>
                </a:cubicBezTo>
                <a:cubicBezTo>
                  <a:pt x="653469" y="221002"/>
                  <a:pt x="647192" y="185059"/>
                  <a:pt x="621151" y="166760"/>
                </a:cubicBezTo>
                <a:cubicBezTo>
                  <a:pt x="611531" y="160002"/>
                  <a:pt x="600072" y="156346"/>
                  <a:pt x="588318" y="15628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1" name="Google Shape;571;p18"/>
          <p:cNvSpPr/>
          <p:nvPr/>
        </p:nvSpPr>
        <p:spPr>
          <a:xfrm>
            <a:off x="432675" y="982631"/>
            <a:ext cx="8278650" cy="327352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2" name="Google Shape;572;p18"/>
          <p:cNvSpPr/>
          <p:nvPr/>
        </p:nvSpPr>
        <p:spPr>
          <a:xfrm>
            <a:off x="7572763" y="2795564"/>
            <a:ext cx="1088622" cy="557726"/>
          </a:xfrm>
          <a:custGeom>
            <a:avLst/>
            <a:gdLst/>
            <a:ahLst/>
            <a:cxnLst/>
            <a:rect l="l" t="t" r="r" b="b"/>
            <a:pathLst>
              <a:path w="443205" h="227064" extrusionOk="0">
                <a:moveTo>
                  <a:pt x="396116" y="87060"/>
                </a:moveTo>
                <a:cubicBezTo>
                  <a:pt x="386258" y="87060"/>
                  <a:pt x="376637" y="90127"/>
                  <a:pt x="368589" y="95823"/>
                </a:cubicBezTo>
                <a:cubicBezTo>
                  <a:pt x="358378" y="33529"/>
                  <a:pt x="299609" y="-8695"/>
                  <a:pt x="237306" y="1506"/>
                </a:cubicBezTo>
                <a:cubicBezTo>
                  <a:pt x="199034" y="7783"/>
                  <a:pt x="166554" y="33034"/>
                  <a:pt x="151038" y="68581"/>
                </a:cubicBezTo>
                <a:cubicBezTo>
                  <a:pt x="114309" y="57351"/>
                  <a:pt x="75438" y="78030"/>
                  <a:pt x="64217" y="114749"/>
                </a:cubicBezTo>
                <a:cubicBezTo>
                  <a:pt x="64065" y="115235"/>
                  <a:pt x="63922" y="115721"/>
                  <a:pt x="63789" y="116206"/>
                </a:cubicBezTo>
                <a:cubicBezTo>
                  <a:pt x="49377" y="101528"/>
                  <a:pt x="25803" y="101309"/>
                  <a:pt x="11125" y="115721"/>
                </a:cubicBezTo>
                <a:cubicBezTo>
                  <a:pt x="-3553" y="130132"/>
                  <a:pt x="-3772" y="153706"/>
                  <a:pt x="10639" y="168384"/>
                </a:cubicBezTo>
                <a:cubicBezTo>
                  <a:pt x="25051" y="183062"/>
                  <a:pt x="48625" y="183281"/>
                  <a:pt x="63303" y="168870"/>
                </a:cubicBezTo>
                <a:cubicBezTo>
                  <a:pt x="64884" y="167327"/>
                  <a:pt x="66322" y="165632"/>
                  <a:pt x="67599" y="163831"/>
                </a:cubicBezTo>
                <a:cubicBezTo>
                  <a:pt x="78934" y="188444"/>
                  <a:pt x="103556" y="204208"/>
                  <a:pt x="130654" y="204217"/>
                </a:cubicBezTo>
                <a:cubicBezTo>
                  <a:pt x="145570" y="204236"/>
                  <a:pt x="160086" y="199388"/>
                  <a:pt x="171993" y="190406"/>
                </a:cubicBezTo>
                <a:cubicBezTo>
                  <a:pt x="214884" y="236726"/>
                  <a:pt x="287198" y="239508"/>
                  <a:pt x="333518" y="196616"/>
                </a:cubicBezTo>
                <a:cubicBezTo>
                  <a:pt x="343624" y="187263"/>
                  <a:pt x="351958" y="176157"/>
                  <a:pt x="358111" y="163831"/>
                </a:cubicBezTo>
                <a:cubicBezTo>
                  <a:pt x="374370" y="184510"/>
                  <a:pt x="404307" y="188091"/>
                  <a:pt x="424986" y="171832"/>
                </a:cubicBezTo>
                <a:cubicBezTo>
                  <a:pt x="445665" y="155573"/>
                  <a:pt x="449246" y="125636"/>
                  <a:pt x="432987" y="104957"/>
                </a:cubicBezTo>
                <a:cubicBezTo>
                  <a:pt x="424100" y="93661"/>
                  <a:pt x="410585" y="86974"/>
                  <a:pt x="396211" y="8677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3" name="Google Shape;573;p18"/>
          <p:cNvSpPr/>
          <p:nvPr/>
        </p:nvSpPr>
        <p:spPr>
          <a:xfrm>
            <a:off x="5764119" y="259167"/>
            <a:ext cx="1088622" cy="557726"/>
          </a:xfrm>
          <a:custGeom>
            <a:avLst/>
            <a:gdLst/>
            <a:ahLst/>
            <a:cxnLst/>
            <a:rect l="l" t="t" r="r" b="b"/>
            <a:pathLst>
              <a:path w="443205" h="227064" extrusionOk="0">
                <a:moveTo>
                  <a:pt x="396116" y="87060"/>
                </a:moveTo>
                <a:cubicBezTo>
                  <a:pt x="386258" y="87060"/>
                  <a:pt x="376637" y="90127"/>
                  <a:pt x="368589" y="95823"/>
                </a:cubicBezTo>
                <a:cubicBezTo>
                  <a:pt x="358378" y="33529"/>
                  <a:pt x="299609" y="-8695"/>
                  <a:pt x="237306" y="1506"/>
                </a:cubicBezTo>
                <a:cubicBezTo>
                  <a:pt x="199034" y="7783"/>
                  <a:pt x="166554" y="33034"/>
                  <a:pt x="151038" y="68581"/>
                </a:cubicBezTo>
                <a:cubicBezTo>
                  <a:pt x="114309" y="57351"/>
                  <a:pt x="75438" y="78030"/>
                  <a:pt x="64217" y="114749"/>
                </a:cubicBezTo>
                <a:cubicBezTo>
                  <a:pt x="64065" y="115235"/>
                  <a:pt x="63922" y="115721"/>
                  <a:pt x="63789" y="116206"/>
                </a:cubicBezTo>
                <a:cubicBezTo>
                  <a:pt x="49377" y="101528"/>
                  <a:pt x="25803" y="101309"/>
                  <a:pt x="11125" y="115721"/>
                </a:cubicBezTo>
                <a:cubicBezTo>
                  <a:pt x="-3553" y="130132"/>
                  <a:pt x="-3772" y="153706"/>
                  <a:pt x="10639" y="168384"/>
                </a:cubicBezTo>
                <a:cubicBezTo>
                  <a:pt x="25051" y="183062"/>
                  <a:pt x="48625" y="183281"/>
                  <a:pt x="63303" y="168870"/>
                </a:cubicBezTo>
                <a:cubicBezTo>
                  <a:pt x="64884" y="167327"/>
                  <a:pt x="66322" y="165632"/>
                  <a:pt x="67599" y="163831"/>
                </a:cubicBezTo>
                <a:cubicBezTo>
                  <a:pt x="78934" y="188444"/>
                  <a:pt x="103556" y="204208"/>
                  <a:pt x="130654" y="204217"/>
                </a:cubicBezTo>
                <a:cubicBezTo>
                  <a:pt x="145570" y="204236"/>
                  <a:pt x="160086" y="199388"/>
                  <a:pt x="171993" y="190406"/>
                </a:cubicBezTo>
                <a:cubicBezTo>
                  <a:pt x="214884" y="236726"/>
                  <a:pt x="287198" y="239508"/>
                  <a:pt x="333518" y="196616"/>
                </a:cubicBezTo>
                <a:cubicBezTo>
                  <a:pt x="343624" y="187263"/>
                  <a:pt x="351958" y="176157"/>
                  <a:pt x="358111" y="163831"/>
                </a:cubicBezTo>
                <a:cubicBezTo>
                  <a:pt x="374370" y="184510"/>
                  <a:pt x="404307" y="188091"/>
                  <a:pt x="424986" y="171832"/>
                </a:cubicBezTo>
                <a:cubicBezTo>
                  <a:pt x="445665" y="155573"/>
                  <a:pt x="449246" y="125636"/>
                  <a:pt x="432987" y="104957"/>
                </a:cubicBezTo>
                <a:cubicBezTo>
                  <a:pt x="424100" y="93661"/>
                  <a:pt x="410585" y="86974"/>
                  <a:pt x="396211" y="8677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74" name="Google Shape;574;p18"/>
          <p:cNvGrpSpPr/>
          <p:nvPr/>
        </p:nvGrpSpPr>
        <p:grpSpPr>
          <a:xfrm>
            <a:off x="8129488" y="1204787"/>
            <a:ext cx="974579" cy="968391"/>
            <a:chOff x="6163712" y="4654839"/>
            <a:chExt cx="938901" cy="932940"/>
          </a:xfrm>
        </p:grpSpPr>
        <p:sp>
          <p:nvSpPr>
            <p:cNvPr id="575" name="Google Shape;575;p18"/>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6" name="Google Shape;576;p18"/>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7" name="Google Shape;577;p18"/>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8" name="Google Shape;578;p18"/>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9" name="Google Shape;579;p18"/>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0" name="Google Shape;580;p18"/>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1" name="Google Shape;581;p18"/>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2" name="Google Shape;582;p18"/>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3" name="Google Shape;583;p18"/>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4" name="Google Shape;584;p18"/>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85" name="Google Shape;585;p18"/>
          <p:cNvGrpSpPr/>
          <p:nvPr/>
        </p:nvGrpSpPr>
        <p:grpSpPr>
          <a:xfrm>
            <a:off x="179664" y="776336"/>
            <a:ext cx="779522" cy="774573"/>
            <a:chOff x="6163712" y="4654839"/>
            <a:chExt cx="938901" cy="932940"/>
          </a:xfrm>
        </p:grpSpPr>
        <p:sp>
          <p:nvSpPr>
            <p:cNvPr id="586" name="Google Shape;586;p18"/>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7" name="Google Shape;587;p18"/>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8" name="Google Shape;588;p18"/>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9" name="Google Shape;589;p18"/>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0" name="Google Shape;590;p18"/>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1" name="Google Shape;591;p18"/>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2" name="Google Shape;592;p18"/>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3" name="Google Shape;593;p18"/>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4" name="Google Shape;594;p18"/>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5" name="Google Shape;595;p18"/>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96" name="Google Shape;596;p18"/>
          <p:cNvGrpSpPr/>
          <p:nvPr/>
        </p:nvGrpSpPr>
        <p:grpSpPr>
          <a:xfrm>
            <a:off x="179822" y="3187601"/>
            <a:ext cx="1234842" cy="1227002"/>
            <a:chOff x="6163712" y="4654839"/>
            <a:chExt cx="938901" cy="932940"/>
          </a:xfrm>
        </p:grpSpPr>
        <p:sp>
          <p:nvSpPr>
            <p:cNvPr id="597" name="Google Shape;597;p18"/>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8" name="Google Shape;598;p18"/>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9" name="Google Shape;599;p18"/>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0" name="Google Shape;600;p18"/>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1" name="Google Shape;601;p18"/>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2" name="Google Shape;602;p18"/>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3" name="Google Shape;603;p18"/>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4" name="Google Shape;604;p18"/>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5" name="Google Shape;605;p18"/>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6" name="Google Shape;606;p18"/>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07" name="Google Shape;607;p18"/>
          <p:cNvSpPr txBox="1">
            <a:spLocks noGrp="1"/>
          </p:cNvSpPr>
          <p:nvPr>
            <p:ph type="subTitle" idx="1"/>
          </p:nvPr>
        </p:nvSpPr>
        <p:spPr>
          <a:xfrm>
            <a:off x="1042988" y="2173369"/>
            <a:ext cx="7055325" cy="53842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100"/>
              <a:buNone/>
              <a:defRPr sz="1575" b="1"/>
            </a:lvl1pPr>
            <a:lvl2pPr lvl="1" algn="ctr" rtl="0">
              <a:lnSpc>
                <a:spcPct val="115000"/>
              </a:lnSpc>
              <a:spcBef>
                <a:spcPts val="1575"/>
              </a:spcBef>
              <a:spcAft>
                <a:spcPts val="0"/>
              </a:spcAft>
              <a:buSzPts val="2100"/>
              <a:buNone/>
              <a:defRPr sz="1575" b="1"/>
            </a:lvl2pPr>
            <a:lvl3pPr lvl="2" algn="ctr" rtl="0">
              <a:lnSpc>
                <a:spcPct val="115000"/>
              </a:lnSpc>
              <a:spcBef>
                <a:spcPts val="1575"/>
              </a:spcBef>
              <a:spcAft>
                <a:spcPts val="0"/>
              </a:spcAft>
              <a:buSzPts val="2100"/>
              <a:buNone/>
              <a:defRPr sz="1575" b="1"/>
            </a:lvl3pPr>
            <a:lvl4pPr lvl="3" algn="ctr" rtl="0">
              <a:lnSpc>
                <a:spcPct val="115000"/>
              </a:lnSpc>
              <a:spcBef>
                <a:spcPts val="1575"/>
              </a:spcBef>
              <a:spcAft>
                <a:spcPts val="0"/>
              </a:spcAft>
              <a:buSzPts val="2100"/>
              <a:buNone/>
              <a:defRPr sz="1575" b="1"/>
            </a:lvl4pPr>
            <a:lvl5pPr lvl="4" algn="ctr" rtl="0">
              <a:lnSpc>
                <a:spcPct val="115000"/>
              </a:lnSpc>
              <a:spcBef>
                <a:spcPts val="1575"/>
              </a:spcBef>
              <a:spcAft>
                <a:spcPts val="0"/>
              </a:spcAft>
              <a:buSzPts val="2100"/>
              <a:buNone/>
              <a:defRPr sz="1575" b="1"/>
            </a:lvl5pPr>
            <a:lvl6pPr lvl="5" algn="ctr" rtl="0">
              <a:lnSpc>
                <a:spcPct val="115000"/>
              </a:lnSpc>
              <a:spcBef>
                <a:spcPts val="1575"/>
              </a:spcBef>
              <a:spcAft>
                <a:spcPts val="0"/>
              </a:spcAft>
              <a:buSzPts val="2100"/>
              <a:buNone/>
              <a:defRPr sz="1575" b="1"/>
            </a:lvl6pPr>
            <a:lvl7pPr lvl="6" algn="ctr" rtl="0">
              <a:lnSpc>
                <a:spcPct val="115000"/>
              </a:lnSpc>
              <a:spcBef>
                <a:spcPts val="1575"/>
              </a:spcBef>
              <a:spcAft>
                <a:spcPts val="0"/>
              </a:spcAft>
              <a:buSzPts val="2100"/>
              <a:buNone/>
              <a:defRPr sz="1575" b="1"/>
            </a:lvl7pPr>
            <a:lvl8pPr lvl="7" algn="ctr" rtl="0">
              <a:lnSpc>
                <a:spcPct val="115000"/>
              </a:lnSpc>
              <a:spcBef>
                <a:spcPts val="1575"/>
              </a:spcBef>
              <a:spcAft>
                <a:spcPts val="0"/>
              </a:spcAft>
              <a:buSzPts val="2100"/>
              <a:buNone/>
              <a:defRPr sz="1575" b="1"/>
            </a:lvl8pPr>
            <a:lvl9pPr lvl="8" algn="ctr" rtl="0">
              <a:lnSpc>
                <a:spcPct val="115000"/>
              </a:lnSpc>
              <a:spcBef>
                <a:spcPts val="1575"/>
              </a:spcBef>
              <a:spcAft>
                <a:spcPts val="2100"/>
              </a:spcAft>
              <a:buSzPts val="2100"/>
              <a:buNone/>
              <a:defRPr sz="1575" b="1"/>
            </a:lvl9pPr>
          </a:lstStyle>
          <a:p>
            <a:endParaRPr/>
          </a:p>
        </p:txBody>
      </p:sp>
      <p:sp>
        <p:nvSpPr>
          <p:cNvPr id="608" name="Google Shape;608;p18"/>
          <p:cNvSpPr txBox="1">
            <a:spLocks noGrp="1"/>
          </p:cNvSpPr>
          <p:nvPr>
            <p:ph type="title"/>
          </p:nvPr>
        </p:nvSpPr>
        <p:spPr>
          <a:xfrm>
            <a:off x="1042988" y="1473731"/>
            <a:ext cx="7055325" cy="572625"/>
          </a:xfrm>
          <a:prstGeom prst="rect">
            <a:avLst/>
          </a:prstGeom>
          <a:noFill/>
          <a:ln>
            <a:noFill/>
          </a:ln>
        </p:spPr>
        <p:txBody>
          <a:bodyPr spcFirstLastPara="1" wrap="square" lIns="121900" tIns="121900" rIns="121900" bIns="121900" anchor="b" anchorCtr="0">
            <a:noAutofit/>
          </a:bodyPr>
          <a:lstStyle>
            <a:lvl1pPr marR="0" lvl="0" algn="ctr" rtl="0">
              <a:lnSpc>
                <a:spcPct val="100000"/>
              </a:lnSpc>
              <a:spcBef>
                <a:spcPts val="0"/>
              </a:spcBef>
              <a:spcAft>
                <a:spcPts val="0"/>
              </a:spcAft>
              <a:buClr>
                <a:schemeClr val="dk1"/>
              </a:buClr>
              <a:buSzPts val="7000"/>
              <a:buFont typeface="Aldrich"/>
              <a:buNone/>
              <a:defRPr sz="5250"/>
            </a:lvl1pPr>
            <a:lvl2pPr lvl="1"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9" name="Google Shape;609;p18"/>
          <p:cNvSpPr txBox="1">
            <a:spLocks noGrp="1"/>
          </p:cNvSpPr>
          <p:nvPr>
            <p:ph type="body" idx="2"/>
          </p:nvPr>
        </p:nvSpPr>
        <p:spPr>
          <a:xfrm>
            <a:off x="1043051" y="2821969"/>
            <a:ext cx="7055325" cy="1006200"/>
          </a:xfrm>
          <a:prstGeom prst="rect">
            <a:avLst/>
          </a:prstGeom>
          <a:noFill/>
          <a:ln>
            <a:noFill/>
          </a:ln>
        </p:spPr>
        <p:txBody>
          <a:bodyPr spcFirstLastPara="1" wrap="square" lIns="121900" tIns="121900" rIns="121900" bIns="121900" anchor="t" anchorCtr="0">
            <a:noAutofit/>
          </a:bodyPr>
          <a:lstStyle>
            <a:lvl1pPr marL="342900" lvl="0" indent="-261620" algn="ctr" rtl="0">
              <a:lnSpc>
                <a:spcPct val="100000"/>
              </a:lnSpc>
              <a:spcBef>
                <a:spcPts val="0"/>
              </a:spcBef>
              <a:spcAft>
                <a:spcPts val="0"/>
              </a:spcAft>
              <a:buSzPts val="1900"/>
              <a:buChar char="●"/>
              <a:defRPr/>
            </a:lvl1pPr>
            <a:lvl2pPr marL="685800" lvl="1" indent="-261620" algn="ctr" rtl="0">
              <a:lnSpc>
                <a:spcPct val="100000"/>
              </a:lnSpc>
              <a:spcBef>
                <a:spcPts val="0"/>
              </a:spcBef>
              <a:spcAft>
                <a:spcPts val="0"/>
              </a:spcAft>
              <a:buSzPts val="1900"/>
              <a:buChar char="○"/>
              <a:defRPr/>
            </a:lvl2pPr>
            <a:lvl3pPr marL="1028700" lvl="2" indent="-261620" algn="ctr" rtl="0">
              <a:lnSpc>
                <a:spcPct val="100000"/>
              </a:lnSpc>
              <a:spcBef>
                <a:spcPts val="0"/>
              </a:spcBef>
              <a:spcAft>
                <a:spcPts val="0"/>
              </a:spcAft>
              <a:buSzPts val="1900"/>
              <a:buChar char="■"/>
              <a:defRPr/>
            </a:lvl3pPr>
            <a:lvl4pPr marL="1371600" lvl="3" indent="-261620" algn="ctr" rtl="0">
              <a:lnSpc>
                <a:spcPct val="100000"/>
              </a:lnSpc>
              <a:spcBef>
                <a:spcPts val="0"/>
              </a:spcBef>
              <a:spcAft>
                <a:spcPts val="0"/>
              </a:spcAft>
              <a:buSzPts val="1900"/>
              <a:buChar char="●"/>
              <a:defRPr/>
            </a:lvl4pPr>
            <a:lvl5pPr marL="1714500" lvl="4" indent="-261620" algn="ctr" rtl="0">
              <a:lnSpc>
                <a:spcPct val="100000"/>
              </a:lnSpc>
              <a:spcBef>
                <a:spcPts val="0"/>
              </a:spcBef>
              <a:spcAft>
                <a:spcPts val="0"/>
              </a:spcAft>
              <a:buSzPts val="1900"/>
              <a:buChar char="○"/>
              <a:defRPr/>
            </a:lvl5pPr>
            <a:lvl6pPr marL="2057400" lvl="5" indent="-261620" algn="ctr" rtl="0">
              <a:lnSpc>
                <a:spcPct val="100000"/>
              </a:lnSpc>
              <a:spcBef>
                <a:spcPts val="0"/>
              </a:spcBef>
              <a:spcAft>
                <a:spcPts val="0"/>
              </a:spcAft>
              <a:buSzPts val="1900"/>
              <a:buChar char="■"/>
              <a:defRPr/>
            </a:lvl6pPr>
            <a:lvl7pPr marL="2400300" lvl="6" indent="-261620" algn="ctr" rtl="0">
              <a:lnSpc>
                <a:spcPct val="100000"/>
              </a:lnSpc>
              <a:spcBef>
                <a:spcPts val="0"/>
              </a:spcBef>
              <a:spcAft>
                <a:spcPts val="0"/>
              </a:spcAft>
              <a:buSzPts val="1900"/>
              <a:buChar char="●"/>
              <a:defRPr/>
            </a:lvl7pPr>
            <a:lvl8pPr marL="2743200" lvl="7" indent="-261620" algn="ctr" rtl="0">
              <a:lnSpc>
                <a:spcPct val="100000"/>
              </a:lnSpc>
              <a:spcBef>
                <a:spcPts val="0"/>
              </a:spcBef>
              <a:spcAft>
                <a:spcPts val="0"/>
              </a:spcAft>
              <a:buSzPts val="1900"/>
              <a:buChar char="○"/>
              <a:defRPr/>
            </a:lvl8pPr>
            <a:lvl9pPr marL="3086100" lvl="8" indent="-261620" algn="ctr" rtl="0">
              <a:lnSpc>
                <a:spcPct val="100000"/>
              </a:lnSpc>
              <a:spcBef>
                <a:spcPts val="0"/>
              </a:spcBef>
              <a:spcAft>
                <a:spcPts val="0"/>
              </a:spcAft>
              <a:buSzPts val="1900"/>
              <a:buChar char="■"/>
              <a:defRPr/>
            </a:lvl9pPr>
          </a:lstStyle>
          <a:p>
            <a:endParaRPr/>
          </a:p>
        </p:txBody>
      </p:sp>
      <p:sp>
        <p:nvSpPr>
          <p:cNvPr id="610" name="Google Shape;610;p18"/>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611"/>
        <p:cNvGrpSpPr/>
        <p:nvPr/>
      </p:nvGrpSpPr>
      <p:grpSpPr>
        <a:xfrm>
          <a:off x="0" y="0"/>
          <a:ext cx="0" cy="0"/>
          <a:chOff x="0" y="0"/>
          <a:chExt cx="0" cy="0"/>
        </a:xfrm>
      </p:grpSpPr>
      <p:sp>
        <p:nvSpPr>
          <p:cNvPr id="612" name="Google Shape;612;p19"/>
          <p:cNvSpPr txBox="1">
            <a:spLocks noGrp="1"/>
          </p:cNvSpPr>
          <p:nvPr>
            <p:ph type="title"/>
          </p:nvPr>
        </p:nvSpPr>
        <p:spPr>
          <a:xfrm>
            <a:off x="311738" y="315829"/>
            <a:ext cx="8520525" cy="92295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37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00 DO NOT REMOVE · SlidesMania">
  <p:cSld name="CUSTOM_20">
    <p:spTree>
      <p:nvGrpSpPr>
        <p:cNvPr id="1" name="Shape 613"/>
        <p:cNvGrpSpPr/>
        <p:nvPr/>
      </p:nvGrpSpPr>
      <p:grpSpPr>
        <a:xfrm>
          <a:off x="0" y="0"/>
          <a:ext cx="0" cy="0"/>
          <a:chOff x="0" y="0"/>
          <a:chExt cx="0" cy="0"/>
        </a:xfrm>
      </p:grpSpPr>
      <p:grpSp>
        <p:nvGrpSpPr>
          <p:cNvPr id="614" name="Google Shape;614;p20"/>
          <p:cNvGrpSpPr/>
          <p:nvPr/>
        </p:nvGrpSpPr>
        <p:grpSpPr>
          <a:xfrm>
            <a:off x="0" y="0"/>
            <a:ext cx="9144000" cy="5143500"/>
            <a:chOff x="0" y="0"/>
            <a:chExt cx="12192000" cy="6858000"/>
          </a:xfrm>
        </p:grpSpPr>
        <p:sp>
          <p:nvSpPr>
            <p:cNvPr id="615" name="Google Shape;615;p20"/>
            <p:cNvSpPr/>
            <p:nvPr/>
          </p:nvSpPr>
          <p:spPr>
            <a:xfrm>
              <a:off x="0" y="0"/>
              <a:ext cx="12192000" cy="6858000"/>
            </a:xfrm>
            <a:prstGeom prst="rect">
              <a:avLst/>
            </a:prstGeom>
            <a:solidFill>
              <a:srgbClr val="FFFFFF"/>
            </a:solidFill>
            <a:ln>
              <a:noFill/>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6" name="Google Shape;616;p20"/>
            <p:cNvSpPr txBox="1"/>
            <p:nvPr/>
          </p:nvSpPr>
          <p:spPr>
            <a:xfrm>
              <a:off x="463500" y="2858061"/>
              <a:ext cx="8956500" cy="2442900"/>
            </a:xfrm>
            <a:prstGeom prst="rect">
              <a:avLst/>
            </a:prstGeom>
            <a:noFill/>
            <a:ln>
              <a:noFill/>
            </a:ln>
          </p:spPr>
          <p:txBody>
            <a:bodyPr spcFirstLastPara="1" wrap="square" lIns="68568" tIns="34275" rIns="68568" bIns="34275" anchor="t"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GB" sz="2700" b="1" i="0" u="none" strike="noStrike" cap="none">
                  <a:solidFill>
                    <a:srgbClr val="3F3F3F"/>
                  </a:solidFill>
                  <a:latin typeface="Poppins"/>
                  <a:ea typeface="Poppins"/>
                  <a:cs typeface="Poppins"/>
                  <a:sym typeface="Poppins"/>
                </a:rPr>
                <a:t>Free </a:t>
              </a:r>
              <a:r>
                <a:rPr lang="en-GB" sz="2700" b="0" i="0" u="none" strike="noStrike" cap="none">
                  <a:solidFill>
                    <a:srgbClr val="3F3F3F"/>
                  </a:solidFill>
                  <a:latin typeface="Poppins"/>
                  <a:ea typeface="Poppins"/>
                  <a:cs typeface="Poppins"/>
                  <a:sym typeface="Poppins"/>
                </a:rPr>
                <a:t>themes and templates for </a:t>
              </a:r>
              <a:r>
                <a:rPr lang="en-GB" sz="2700" b="1" i="0" u="none" strike="noStrike" cap="none">
                  <a:solidFill>
                    <a:srgbClr val="3F3F3F"/>
                  </a:solidFill>
                  <a:latin typeface="Poppins"/>
                  <a:ea typeface="Poppins"/>
                  <a:cs typeface="Poppins"/>
                  <a:sym typeface="Poppins"/>
                </a:rPr>
                <a:t>Google Slides</a:t>
              </a:r>
              <a:r>
                <a:rPr lang="en-GB" sz="2700" b="0" i="0" u="none" strike="noStrike" cap="none">
                  <a:solidFill>
                    <a:srgbClr val="3F3F3F"/>
                  </a:solidFill>
                  <a:latin typeface="Poppins"/>
                  <a:ea typeface="Poppins"/>
                  <a:cs typeface="Poppins"/>
                  <a:sym typeface="Poppins"/>
                </a:rPr>
                <a:t> or </a:t>
              </a:r>
              <a:r>
                <a:rPr lang="en-GB" sz="2700" b="1" i="0" u="none" strike="noStrike" cap="none">
                  <a:solidFill>
                    <a:srgbClr val="3F3F3F"/>
                  </a:solidFill>
                  <a:latin typeface="Poppins"/>
                  <a:ea typeface="Poppins"/>
                  <a:cs typeface="Poppins"/>
                  <a:sym typeface="Poppins"/>
                </a:rPr>
                <a:t>PowerPoint</a:t>
              </a:r>
              <a:endParaRPr sz="2700" b="1" i="0" u="none" strike="noStrike" cap="none">
                <a:solidFill>
                  <a:srgbClr val="3F3F3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600"/>
                <a:buFont typeface="Arial" panose="020B0604020202020204"/>
                <a:buNone/>
              </a:pPr>
              <a:endParaRPr sz="2700" b="1" i="0" u="none" strike="noStrike" cap="none">
                <a:solidFill>
                  <a:srgbClr val="3F3F3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600"/>
                <a:buFont typeface="Arial" panose="020B0604020202020204"/>
                <a:buNone/>
              </a:pPr>
              <a:endParaRPr sz="2700" b="1" i="0" u="none" strike="noStrike" cap="none">
                <a:solidFill>
                  <a:srgbClr val="3F3F3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000"/>
                <a:buFont typeface="Arial" panose="020B0604020202020204"/>
                <a:buNone/>
              </a:pPr>
              <a:r>
                <a:rPr lang="en-GB" sz="2250" b="1" i="0" u="none" strike="noStrike" cap="none">
                  <a:solidFill>
                    <a:srgbClr val="FFCB25"/>
                  </a:solidFill>
                  <a:latin typeface="Poppins"/>
                  <a:ea typeface="Poppins"/>
                  <a:cs typeface="Poppins"/>
                  <a:sym typeface="Poppins"/>
                </a:rPr>
                <a:t>NOT to be sold as is or modified!</a:t>
              </a:r>
              <a:endParaRPr sz="2250" b="1" i="0" u="none" strike="noStrike" cap="none">
                <a:solidFill>
                  <a:srgbClr val="FFCB25"/>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700"/>
                <a:buFont typeface="Arial" panose="020B0604020202020204"/>
                <a:buNone/>
              </a:pPr>
              <a:r>
                <a:rPr lang="en-GB" sz="2025" b="0" i="0" u="none" strike="noStrike" cap="none">
                  <a:solidFill>
                    <a:srgbClr val="3F3F3F"/>
                  </a:solidFill>
                  <a:latin typeface="Poppins"/>
                  <a:ea typeface="Poppins"/>
                  <a:cs typeface="Poppins"/>
                  <a:sym typeface="Poppins"/>
                </a:rPr>
                <a:t>Read </a:t>
              </a:r>
              <a:r>
                <a:rPr lang="en-GB" sz="2025" b="0" i="0" u="sng" strike="noStrike" cap="none">
                  <a:solidFill>
                    <a:srgbClr val="3F3F3F"/>
                  </a:solidFill>
                  <a:latin typeface="Poppins"/>
                  <a:ea typeface="Poppins"/>
                  <a:cs typeface="Poppins"/>
                  <a:sym typeface="Poppins"/>
                  <a:hlinkClick r:id="rId2"/>
                </a:rPr>
                <a:t>FAQ</a:t>
              </a:r>
              <a:r>
                <a:rPr lang="en-GB" sz="3300" b="1" i="0" u="none" strike="noStrike" cap="none">
                  <a:solidFill>
                    <a:srgbClr val="FFCB25"/>
                  </a:solidFill>
                  <a:latin typeface="Poppins"/>
                  <a:ea typeface="Poppins"/>
                  <a:cs typeface="Poppins"/>
                  <a:sym typeface="Poppins"/>
                </a:rPr>
                <a:t> </a:t>
              </a:r>
              <a:r>
                <a:rPr lang="en-GB" sz="2025" b="0" i="0" u="none" strike="noStrike" cap="none">
                  <a:solidFill>
                    <a:srgbClr val="3F3F3F"/>
                  </a:solidFill>
                  <a:latin typeface="Poppins"/>
                  <a:ea typeface="Poppins"/>
                  <a:cs typeface="Poppins"/>
                  <a:sym typeface="Poppins"/>
                </a:rPr>
                <a:t>on slidesmania.com</a:t>
              </a:r>
              <a:endParaRPr sz="2025" b="0" i="0" u="none" strike="noStrike" cap="none">
                <a:solidFill>
                  <a:srgbClr val="3F3F3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panose="020B0604020202020204"/>
                <a:buNone/>
              </a:pPr>
              <a:r>
                <a:rPr lang="en-GB" sz="1500" b="0" i="0" u="none" strike="noStrike" cap="none">
                  <a:solidFill>
                    <a:srgbClr val="3F3F3F"/>
                  </a:solidFill>
                  <a:latin typeface="Poppins"/>
                  <a:ea typeface="Poppins"/>
                  <a:cs typeface="Poppins"/>
                  <a:sym typeface="Poppins"/>
                </a:rPr>
                <a:t>Do not remove the slidesmania.com text on the sides.</a:t>
              </a:r>
              <a:endParaRPr sz="1500" b="0" i="0" u="none" strike="noStrike" cap="none">
                <a:solidFill>
                  <a:srgbClr val="3F3F3F"/>
                </a:solidFill>
                <a:latin typeface="Poppins"/>
                <a:ea typeface="Poppins"/>
                <a:cs typeface="Poppins"/>
                <a:sym typeface="Poppins"/>
              </a:endParaRPr>
            </a:p>
          </p:txBody>
        </p:sp>
        <p:cxnSp>
          <p:nvCxnSpPr>
            <p:cNvPr id="617" name="Google Shape;617;p20"/>
            <p:cNvCxnSpPr/>
            <p:nvPr/>
          </p:nvCxnSpPr>
          <p:spPr>
            <a:xfrm>
              <a:off x="10423367" y="5688858"/>
              <a:ext cx="1495200" cy="12900"/>
            </a:xfrm>
            <a:prstGeom prst="straightConnector1">
              <a:avLst/>
            </a:prstGeom>
            <a:noFill/>
            <a:ln w="38100" cap="flat" cmpd="sng">
              <a:solidFill>
                <a:srgbClr val="FFCB25"/>
              </a:solidFill>
              <a:prstDash val="solid"/>
              <a:round/>
              <a:headEnd type="none" w="sm" len="sm"/>
              <a:tailEnd type="none" w="sm" len="sm"/>
            </a:ln>
          </p:spPr>
        </p:cxnSp>
        <p:pic>
          <p:nvPicPr>
            <p:cNvPr id="618" name="Google Shape;618;p20">
              <a:hlinkClick r:id="rId3"/>
            </p:cNvPr>
            <p:cNvPicPr preferRelativeResize="0"/>
            <p:nvPr/>
          </p:nvPicPr>
          <p:blipFill rotWithShape="1">
            <a:blip r:embed="rId4"/>
            <a:srcRect/>
            <a:stretch>
              <a:fillRect/>
            </a:stretch>
          </p:blipFill>
          <p:spPr>
            <a:xfrm>
              <a:off x="8982558" y="5912306"/>
              <a:ext cx="713232" cy="637863"/>
            </a:xfrm>
            <a:prstGeom prst="rect">
              <a:avLst/>
            </a:prstGeom>
            <a:noFill/>
            <a:ln>
              <a:noFill/>
            </a:ln>
          </p:spPr>
        </p:pic>
        <p:pic>
          <p:nvPicPr>
            <p:cNvPr id="619" name="Google Shape;619;p20">
              <a:hlinkClick r:id="rId5"/>
            </p:cNvPr>
            <p:cNvPicPr preferRelativeResize="0"/>
            <p:nvPr/>
          </p:nvPicPr>
          <p:blipFill rotWithShape="1">
            <a:blip r:embed="rId6"/>
            <a:srcRect/>
            <a:stretch>
              <a:fillRect/>
            </a:stretch>
          </p:blipFill>
          <p:spPr>
            <a:xfrm>
              <a:off x="9764428" y="5916798"/>
              <a:ext cx="708660" cy="628879"/>
            </a:xfrm>
            <a:prstGeom prst="rect">
              <a:avLst/>
            </a:prstGeom>
            <a:noFill/>
            <a:ln>
              <a:noFill/>
            </a:ln>
          </p:spPr>
        </p:pic>
        <p:pic>
          <p:nvPicPr>
            <p:cNvPr id="620" name="Google Shape;620;p20">
              <a:hlinkClick r:id="rId7"/>
            </p:cNvPr>
            <p:cNvPicPr preferRelativeResize="0"/>
            <p:nvPr/>
          </p:nvPicPr>
          <p:blipFill rotWithShape="1">
            <a:blip r:embed="rId8"/>
            <a:srcRect/>
            <a:stretch>
              <a:fillRect/>
            </a:stretch>
          </p:blipFill>
          <p:spPr>
            <a:xfrm>
              <a:off x="10541715" y="5905569"/>
              <a:ext cx="612648" cy="624387"/>
            </a:xfrm>
            <a:prstGeom prst="rect">
              <a:avLst/>
            </a:prstGeom>
            <a:noFill/>
            <a:ln>
              <a:noFill/>
            </a:ln>
          </p:spPr>
        </p:pic>
        <p:pic>
          <p:nvPicPr>
            <p:cNvPr id="621" name="Google Shape;621;p20">
              <a:hlinkClick r:id="rId9"/>
            </p:cNvPr>
            <p:cNvPicPr preferRelativeResize="0"/>
            <p:nvPr/>
          </p:nvPicPr>
          <p:blipFill rotWithShape="1">
            <a:blip r:embed="rId10"/>
            <a:srcRect/>
            <a:stretch>
              <a:fillRect/>
            </a:stretch>
          </p:blipFill>
          <p:spPr>
            <a:xfrm>
              <a:off x="11219049" y="5916799"/>
              <a:ext cx="699516" cy="601927"/>
            </a:xfrm>
            <a:prstGeom prst="rect">
              <a:avLst/>
            </a:prstGeom>
            <a:noFill/>
            <a:ln>
              <a:noFill/>
            </a:ln>
          </p:spPr>
        </p:pic>
        <p:sp>
          <p:nvSpPr>
            <p:cNvPr id="622" name="Google Shape;622;p20"/>
            <p:cNvSpPr txBox="1"/>
            <p:nvPr/>
          </p:nvSpPr>
          <p:spPr>
            <a:xfrm>
              <a:off x="7072500" y="4813375"/>
              <a:ext cx="4915500" cy="1001100"/>
            </a:xfrm>
            <a:prstGeom prst="rect">
              <a:avLst/>
            </a:prstGeom>
            <a:noFill/>
            <a:ln>
              <a:noFill/>
            </a:ln>
          </p:spPr>
          <p:txBody>
            <a:bodyPr spcFirstLastPara="1" wrap="square" lIns="68568" tIns="68568" rIns="68568" bIns="68568" anchor="t" anchorCtr="0">
              <a:noAutofit/>
            </a:bodyPr>
            <a:lstStyle/>
            <a:p>
              <a:pPr marL="0" marR="0" lvl="0" indent="0" algn="r" rtl="0">
                <a:lnSpc>
                  <a:spcPct val="100000"/>
                </a:lnSpc>
                <a:spcBef>
                  <a:spcPts val="0"/>
                </a:spcBef>
                <a:spcAft>
                  <a:spcPts val="0"/>
                </a:spcAft>
                <a:buClr>
                  <a:srgbClr val="000000"/>
                </a:buClr>
                <a:buSzPts val="2400"/>
                <a:buFont typeface="Arial" panose="020B0604020202020204"/>
                <a:buNone/>
              </a:pPr>
              <a:r>
                <a:rPr lang="en-GB" sz="1800" b="1" i="0" u="none" strike="noStrike" cap="none">
                  <a:solidFill>
                    <a:srgbClr val="252525"/>
                  </a:solidFill>
                  <a:latin typeface="Homemade Apple" panose="020B0704020202020204"/>
                  <a:ea typeface="Homemade Apple" panose="020B0704020202020204"/>
                  <a:cs typeface="Homemade Apple" panose="020B0704020202020204"/>
                  <a:sym typeface="Homemade Apple" panose="020B0704020202020204"/>
                </a:rPr>
                <a:t>Sharing is caring!</a:t>
              </a:r>
              <a:endParaRPr sz="1800" b="1" i="0" u="none" strike="noStrike" cap="none">
                <a:solidFill>
                  <a:srgbClr val="252525"/>
                </a:solidFill>
                <a:latin typeface="Homemade Apple" panose="020B0704020202020204"/>
                <a:ea typeface="Homemade Apple" panose="020B0704020202020204"/>
                <a:cs typeface="Homemade Apple" panose="020B0704020202020204"/>
                <a:sym typeface="Homemade Apple" panose="020B0704020202020204"/>
              </a:endParaRPr>
            </a:p>
          </p:txBody>
        </p:sp>
      </p:grpSp>
      <p:pic>
        <p:nvPicPr>
          <p:cNvPr id="623" name="Google Shape;623;p20"/>
          <p:cNvPicPr preferRelativeResize="0"/>
          <p:nvPr/>
        </p:nvPicPr>
        <p:blipFill rotWithShape="1">
          <a:blip r:embed="rId11"/>
          <a:srcRect t="16256" b="20906"/>
          <a:stretch>
            <a:fillRect/>
          </a:stretch>
        </p:blipFill>
        <p:spPr>
          <a:xfrm>
            <a:off x="93806" y="370294"/>
            <a:ext cx="6179850" cy="155334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35275" y="1115568"/>
            <a:ext cx="4827900" cy="19020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r">
              <a:spcBef>
                <a:spcPts val="0"/>
              </a:spcBef>
              <a:spcAft>
                <a:spcPts val="0"/>
              </a:spcAft>
              <a:buSzPts val="5200"/>
              <a:buNone/>
              <a:defRPr sz="4900">
                <a:latin typeface="Cherry Cream Soda" panose="02000000000000000000"/>
                <a:ea typeface="Cherry Cream Soda" panose="02000000000000000000"/>
                <a:cs typeface="Cherry Cream Soda" panose="02000000000000000000"/>
                <a:sym typeface="Cherry Cream Soda" panose="0200000000000000000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480560" y="3209544"/>
            <a:ext cx="3822300" cy="448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5128575" y="0"/>
            <a:ext cx="689309" cy="773883"/>
            <a:chOff x="289713" y="0"/>
            <a:chExt cx="847025" cy="950950"/>
          </a:xfrm>
        </p:grpSpPr>
        <p:sp>
          <p:nvSpPr>
            <p:cNvPr id="12" name="Google Shape;1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010969" y="0"/>
            <a:ext cx="689309" cy="773883"/>
            <a:chOff x="289713" y="0"/>
            <a:chExt cx="847025" cy="950950"/>
          </a:xfrm>
        </p:grpSpPr>
        <p:sp>
          <p:nvSpPr>
            <p:cNvPr id="22" name="Google Shape;2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6893363" y="0"/>
            <a:ext cx="689309" cy="773883"/>
            <a:chOff x="289713" y="0"/>
            <a:chExt cx="847025" cy="950950"/>
          </a:xfrm>
        </p:grpSpPr>
        <p:sp>
          <p:nvSpPr>
            <p:cNvPr id="32" name="Google Shape;3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266638" y="311041"/>
            <a:ext cx="1591871" cy="525727"/>
            <a:chOff x="583503" y="585996"/>
            <a:chExt cx="1591871" cy="525727"/>
          </a:xfrm>
        </p:grpSpPr>
        <p:sp>
          <p:nvSpPr>
            <p:cNvPr id="42" name="Google Shape;42;p2"/>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2031577" y="225375"/>
            <a:ext cx="719608" cy="1180749"/>
            <a:chOff x="2458449" y="383490"/>
            <a:chExt cx="719608" cy="1180749"/>
          </a:xfrm>
        </p:grpSpPr>
        <p:sp>
          <p:nvSpPr>
            <p:cNvPr id="69" name="Google Shape;69;p2"/>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2"/>
          <p:cNvGrpSpPr/>
          <p:nvPr/>
        </p:nvGrpSpPr>
        <p:grpSpPr>
          <a:xfrm>
            <a:off x="2909049" y="516580"/>
            <a:ext cx="804678" cy="932160"/>
            <a:chOff x="3335286" y="601670"/>
            <a:chExt cx="804678" cy="932160"/>
          </a:xfrm>
        </p:grpSpPr>
        <p:sp>
          <p:nvSpPr>
            <p:cNvPr id="104" name="Google Shape;104;p2"/>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stretch>
            <a:fillRect/>
          </a:stretch>
        </a:blipFill>
        <a:effectLst/>
      </p:bgPr>
    </p:bg>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6"/>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8551313" y="2346167"/>
            <a:ext cx="462351" cy="4076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33372" y="45927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449038" y="44463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rot="232572">
            <a:off x="-175527" y="24909"/>
            <a:ext cx="918289" cy="5364033"/>
          </a:xfrm>
          <a:custGeom>
            <a:avLst/>
            <a:gdLst/>
            <a:ahLst/>
            <a:cxnLst/>
            <a:rect l="l" t="t" r="r" b="b"/>
            <a:pathLst>
              <a:path w="36732" h="214564" extrusionOk="0">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stretch>
            <a:fillRect/>
          </a:stretch>
        </a:blipFill>
        <a:effectLst/>
      </p:bgPr>
    </p:bg>
    <p:spTree>
      <p:nvGrpSpPr>
        <p:cNvPr id="1" name="Shape 154"/>
        <p:cNvGrpSpPr/>
        <p:nvPr/>
      </p:nvGrpSpPr>
      <p:grpSpPr>
        <a:xfrm>
          <a:off x="0" y="0"/>
          <a:ext cx="0" cy="0"/>
          <a:chOff x="0" y="0"/>
          <a:chExt cx="0" cy="0"/>
        </a:xfrm>
      </p:grpSpPr>
      <p:sp>
        <p:nvSpPr>
          <p:cNvPr id="155" name="Google Shape;155;p3"/>
          <p:cNvSpPr txBox="1">
            <a:spLocks noGrp="1"/>
          </p:cNvSpPr>
          <p:nvPr>
            <p:ph type="title"/>
          </p:nvPr>
        </p:nvSpPr>
        <p:spPr>
          <a:xfrm>
            <a:off x="2038200" y="2716819"/>
            <a:ext cx="5067600" cy="8418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6" name="Google Shape;156;p3"/>
          <p:cNvSpPr txBox="1">
            <a:spLocks noGrp="1"/>
          </p:cNvSpPr>
          <p:nvPr>
            <p:ph type="title" idx="2" hasCustomPrompt="1"/>
          </p:nvPr>
        </p:nvSpPr>
        <p:spPr>
          <a:xfrm>
            <a:off x="3988950" y="1486553"/>
            <a:ext cx="1166100" cy="841800"/>
          </a:xfrm>
          <a:prstGeom prst="rect">
            <a:avLst/>
          </a:prstGeom>
          <a:effectLst>
            <a:outerShdw dist="47625" dir="5460000" algn="bl" rotWithShape="0">
              <a:srgbClr val="000000">
                <a:alpha val="40000"/>
              </a:srgbClr>
            </a:outerShdw>
          </a:effectLst>
        </p:spPr>
        <p:txBody>
          <a:bodyPr spcFirstLastPara="1" wrap="square" lIns="91425" tIns="91425" rIns="91425" bIns="91425" anchor="b" anchorCtr="0">
            <a:noAutofit/>
          </a:bodyPr>
          <a:lstStyle>
            <a:lvl1pPr lvl="0" rtl="0">
              <a:spcBef>
                <a:spcPts val="0"/>
              </a:spcBef>
              <a:spcAft>
                <a:spcPts val="0"/>
              </a:spcAft>
              <a:buSzPts val="6000"/>
              <a:buNone/>
              <a:defRPr sz="3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3"/>
          <p:cNvSpPr txBox="1">
            <a:spLocks noGrp="1"/>
          </p:cNvSpPr>
          <p:nvPr>
            <p:ph type="subTitle" idx="1"/>
          </p:nvPr>
        </p:nvSpPr>
        <p:spPr>
          <a:xfrm>
            <a:off x="2038200" y="3545744"/>
            <a:ext cx="5067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8" name="Google Shape;158;p3"/>
          <p:cNvGrpSpPr/>
          <p:nvPr/>
        </p:nvGrpSpPr>
        <p:grpSpPr>
          <a:xfrm>
            <a:off x="3344952" y="0"/>
            <a:ext cx="689309" cy="773883"/>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4227346" y="0"/>
            <a:ext cx="689309" cy="773883"/>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5109739" y="0"/>
            <a:ext cx="689309" cy="773883"/>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3"/>
          <p:cNvGrpSpPr/>
          <p:nvPr/>
        </p:nvGrpSpPr>
        <p:grpSpPr>
          <a:xfrm>
            <a:off x="713228" y="760796"/>
            <a:ext cx="1591871" cy="525727"/>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3"/>
          <p:cNvGrpSpPr/>
          <p:nvPr/>
        </p:nvGrpSpPr>
        <p:grpSpPr>
          <a:xfrm>
            <a:off x="7916024" y="258770"/>
            <a:ext cx="804678" cy="932160"/>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3"/>
          <p:cNvGrpSpPr/>
          <p:nvPr/>
        </p:nvGrpSpPr>
        <p:grpSpPr>
          <a:xfrm>
            <a:off x="6985124" y="539490"/>
            <a:ext cx="719608" cy="1180749"/>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3"/>
          <p:cNvGrpSpPr/>
          <p:nvPr/>
        </p:nvGrpSpPr>
        <p:grpSpPr>
          <a:xfrm>
            <a:off x="325376" y="2874064"/>
            <a:ext cx="984524" cy="2106122"/>
            <a:chOff x="-2306975" y="-1486200"/>
            <a:chExt cx="1429125" cy="3057225"/>
          </a:xfrm>
        </p:grpSpPr>
        <p:grpSp>
          <p:nvGrpSpPr>
            <p:cNvPr id="26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3"/>
          <p:cNvGrpSpPr/>
          <p:nvPr/>
        </p:nvGrpSpPr>
        <p:grpSpPr>
          <a:xfrm>
            <a:off x="7260575" y="3692300"/>
            <a:ext cx="1641025" cy="130990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E76F51"/>
        </a:solidFill>
        <a:effectLst/>
      </p:bgPr>
    </p:bg>
    <p:spTree>
      <p:nvGrpSpPr>
        <p:cNvPr id="1" name="Shape 354"/>
        <p:cNvGrpSpPr/>
        <p:nvPr/>
      </p:nvGrpSpPr>
      <p:grpSpPr>
        <a:xfrm>
          <a:off x="0" y="0"/>
          <a:ext cx="0" cy="0"/>
          <a:chOff x="0" y="0"/>
          <a:chExt cx="0" cy="0"/>
        </a:xfrm>
      </p:grpSpPr>
      <p:sp>
        <p:nvSpPr>
          <p:cNvPr id="355" name="Google Shape;355;p4"/>
          <p:cNvSpPr txBox="1">
            <a:spLocks noGrp="1"/>
          </p:cNvSpPr>
          <p:nvPr>
            <p:ph type="title"/>
          </p:nvPr>
        </p:nvSpPr>
        <p:spPr>
          <a:xfrm>
            <a:off x="720000" y="468173"/>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56" name="Google Shape;356;p4"/>
          <p:cNvSpPr txBox="1">
            <a:spLocks noGrp="1"/>
          </p:cNvSpPr>
          <p:nvPr>
            <p:ph type="body" idx="1"/>
          </p:nvPr>
        </p:nvSpPr>
        <p:spPr>
          <a:xfrm>
            <a:off x="720000" y="1348525"/>
            <a:ext cx="7704000" cy="2944200"/>
          </a:xfrm>
          <a:prstGeom prst="rect">
            <a:avLst/>
          </a:prstGeom>
          <a:noFill/>
          <a:ln>
            <a:noFill/>
          </a:ln>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AutoNum type="arabicPeriod"/>
              <a:defRPr sz="1200"/>
            </a:lvl1pPr>
            <a:lvl2pPr marL="914400" lvl="1" indent="-330200" rtl="0">
              <a:lnSpc>
                <a:spcPct val="100000"/>
              </a:lnSpc>
              <a:spcBef>
                <a:spcPts val="0"/>
              </a:spcBef>
              <a:spcAft>
                <a:spcPts val="0"/>
              </a:spcAft>
              <a:buSzPts val="1600"/>
              <a:buFont typeface="Roboto Condensed Light" panose="02000000000000000000"/>
              <a:buAutoNum type="alphaLcPeriod"/>
              <a:defRPr sz="1600"/>
            </a:lvl2pPr>
            <a:lvl3pPr marL="1371600" lvl="2" indent="-330200" rtl="0">
              <a:lnSpc>
                <a:spcPct val="100000"/>
              </a:lnSpc>
              <a:spcBef>
                <a:spcPts val="0"/>
              </a:spcBef>
              <a:spcAft>
                <a:spcPts val="0"/>
              </a:spcAft>
              <a:buSzPts val="1600"/>
              <a:buFont typeface="Roboto Condensed Light" panose="02000000000000000000"/>
              <a:buAutoNum type="romanLcPeriod"/>
              <a:defRPr sz="1600"/>
            </a:lvl3pPr>
            <a:lvl4pPr marL="1828800" lvl="3" indent="-330200" rtl="0">
              <a:lnSpc>
                <a:spcPct val="100000"/>
              </a:lnSpc>
              <a:spcBef>
                <a:spcPts val="0"/>
              </a:spcBef>
              <a:spcAft>
                <a:spcPts val="0"/>
              </a:spcAft>
              <a:buSzPts val="1600"/>
              <a:buFont typeface="Roboto Condensed Light" panose="02000000000000000000"/>
              <a:buAutoNum type="arabicPeriod"/>
              <a:defRPr sz="1600"/>
            </a:lvl4pPr>
            <a:lvl5pPr marL="2286000" lvl="4" indent="-330200" rtl="0">
              <a:lnSpc>
                <a:spcPct val="100000"/>
              </a:lnSpc>
              <a:spcBef>
                <a:spcPts val="0"/>
              </a:spcBef>
              <a:spcAft>
                <a:spcPts val="0"/>
              </a:spcAft>
              <a:buSzPts val="1600"/>
              <a:buFont typeface="Roboto Condensed Light" panose="02000000000000000000"/>
              <a:buAutoNum type="alphaLcPeriod"/>
              <a:defRPr sz="1600"/>
            </a:lvl5pPr>
            <a:lvl6pPr marL="2743200" lvl="5" indent="-330200" rtl="0">
              <a:lnSpc>
                <a:spcPct val="100000"/>
              </a:lnSpc>
              <a:spcBef>
                <a:spcPts val="0"/>
              </a:spcBef>
              <a:spcAft>
                <a:spcPts val="0"/>
              </a:spcAft>
              <a:buSzPts val="1600"/>
              <a:buFont typeface="Roboto Condensed Light" panose="02000000000000000000"/>
              <a:buAutoNum type="romanLcPeriod"/>
              <a:defRPr sz="1600"/>
            </a:lvl6pPr>
            <a:lvl7pPr marL="3200400" lvl="6" indent="-330200" rtl="0">
              <a:lnSpc>
                <a:spcPct val="100000"/>
              </a:lnSpc>
              <a:spcBef>
                <a:spcPts val="0"/>
              </a:spcBef>
              <a:spcAft>
                <a:spcPts val="0"/>
              </a:spcAft>
              <a:buSzPts val="1600"/>
              <a:buFont typeface="Roboto Condensed Light" panose="02000000000000000000"/>
              <a:buAutoNum type="arabicPeriod"/>
              <a:defRPr sz="1600"/>
            </a:lvl7pPr>
            <a:lvl8pPr marL="3657600" lvl="7" indent="-330200" rtl="0">
              <a:lnSpc>
                <a:spcPct val="100000"/>
              </a:lnSpc>
              <a:spcBef>
                <a:spcPts val="0"/>
              </a:spcBef>
              <a:spcAft>
                <a:spcPts val="0"/>
              </a:spcAft>
              <a:buSzPts val="1600"/>
              <a:buFont typeface="Roboto Condensed Light" panose="02000000000000000000"/>
              <a:buAutoNum type="alphaLcPeriod"/>
              <a:defRPr sz="1600"/>
            </a:lvl8pPr>
            <a:lvl9pPr marL="4114800" lvl="8" indent="-330200" rtl="0">
              <a:lnSpc>
                <a:spcPct val="100000"/>
              </a:lnSpc>
              <a:spcBef>
                <a:spcPts val="0"/>
              </a:spcBef>
              <a:spcAft>
                <a:spcPts val="0"/>
              </a:spcAft>
              <a:buSzPts val="1600"/>
              <a:buFont typeface="Roboto Condensed Light" panose="02000000000000000000"/>
              <a:buAutoNum type="romanLcPeriod"/>
              <a:defRPr sz="16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stretch>
            <a:fillRect/>
          </a:stretch>
        </a:blipFill>
        <a:effectLst/>
      </p:bgPr>
    </p:bg>
    <p:spTree>
      <p:nvGrpSpPr>
        <p:cNvPr id="1" name="Shape 480"/>
        <p:cNvGrpSpPr/>
        <p:nvPr/>
      </p:nvGrpSpPr>
      <p:grpSpPr>
        <a:xfrm>
          <a:off x="0" y="0"/>
          <a:ext cx="0" cy="0"/>
          <a:chOff x="0" y="0"/>
          <a:chExt cx="0" cy="0"/>
        </a:xfrm>
      </p:grpSpPr>
      <p:sp>
        <p:nvSpPr>
          <p:cNvPr id="481" name="Google Shape;481;p5"/>
          <p:cNvSpPr txBox="1">
            <a:spLocks noGrp="1"/>
          </p:cNvSpPr>
          <p:nvPr>
            <p:ph type="title"/>
          </p:nvPr>
        </p:nvSpPr>
        <p:spPr>
          <a:xfrm>
            <a:off x="2573489" y="1742264"/>
            <a:ext cx="27426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5"/>
          <p:cNvSpPr txBox="1">
            <a:spLocks noGrp="1"/>
          </p:cNvSpPr>
          <p:nvPr>
            <p:ph type="title" idx="2"/>
          </p:nvPr>
        </p:nvSpPr>
        <p:spPr>
          <a:xfrm>
            <a:off x="3767679" y="3113814"/>
            <a:ext cx="2742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3" name="Google Shape;483;p5"/>
          <p:cNvSpPr txBox="1">
            <a:spLocks noGrp="1"/>
          </p:cNvSpPr>
          <p:nvPr>
            <p:ph type="subTitle" idx="1"/>
          </p:nvPr>
        </p:nvSpPr>
        <p:spPr>
          <a:xfrm>
            <a:off x="4004679" y="3470413"/>
            <a:ext cx="2505600" cy="548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4" name="Google Shape;484;p5"/>
          <p:cNvSpPr txBox="1">
            <a:spLocks noGrp="1"/>
          </p:cNvSpPr>
          <p:nvPr>
            <p:ph type="subTitle" idx="3"/>
          </p:nvPr>
        </p:nvSpPr>
        <p:spPr>
          <a:xfrm>
            <a:off x="2573489" y="2098863"/>
            <a:ext cx="25056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5" name="Google Shape;485;p5"/>
          <p:cNvSpPr txBox="1">
            <a:spLocks noGrp="1"/>
          </p:cNvSpPr>
          <p:nvPr>
            <p:ph type="title" idx="4"/>
          </p:nvPr>
        </p:nvSpPr>
        <p:spPr>
          <a:xfrm>
            <a:off x="720000" y="457200"/>
            <a:ext cx="7704000" cy="457200"/>
          </a:xfrm>
          <a:prstGeom prst="rect">
            <a:avLst/>
          </a:prstGeom>
          <a:effectLst>
            <a:outerShdw dist="47625" dir="552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86" name="Google Shape;486;p5"/>
          <p:cNvGrpSpPr/>
          <p:nvPr/>
        </p:nvGrpSpPr>
        <p:grpSpPr>
          <a:xfrm>
            <a:off x="8086113" y="2"/>
            <a:ext cx="689309" cy="1465781"/>
            <a:chOff x="289713" y="-850207"/>
            <a:chExt cx="847025" cy="1801157"/>
          </a:xfrm>
        </p:grpSpPr>
        <p:sp>
          <p:nvSpPr>
            <p:cNvPr id="487" name="Google Shape;487;p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5"/>
          <p:cNvGrpSpPr/>
          <p:nvPr/>
        </p:nvGrpSpPr>
        <p:grpSpPr>
          <a:xfrm>
            <a:off x="-158910" y="463296"/>
            <a:ext cx="1591871" cy="525727"/>
            <a:chOff x="583503" y="585996"/>
            <a:chExt cx="1591871" cy="525727"/>
          </a:xfrm>
        </p:grpSpPr>
        <p:sp>
          <p:nvSpPr>
            <p:cNvPr id="497" name="Google Shape;497;p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stretch>
            <a:fillRect/>
          </a:stretch>
        </a:blipFill>
        <a:effectLst/>
      </p:bgPr>
    </p:bg>
    <p:spTree>
      <p:nvGrpSpPr>
        <p:cNvPr id="1" name="Shape 523"/>
        <p:cNvGrpSpPr/>
        <p:nvPr/>
      </p:nvGrpSpPr>
      <p:grpSpPr>
        <a:xfrm>
          <a:off x="0" y="0"/>
          <a:ext cx="0" cy="0"/>
          <a:chOff x="0" y="0"/>
          <a:chExt cx="0" cy="0"/>
        </a:xfrm>
      </p:grpSpPr>
      <p:sp>
        <p:nvSpPr>
          <p:cNvPr id="524" name="Google Shape;524;p6"/>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25" name="Google Shape;525;p6"/>
          <p:cNvGrpSpPr/>
          <p:nvPr/>
        </p:nvGrpSpPr>
        <p:grpSpPr>
          <a:xfrm>
            <a:off x="8112563" y="0"/>
            <a:ext cx="689309" cy="773883"/>
            <a:chOff x="289713" y="0"/>
            <a:chExt cx="847025" cy="950950"/>
          </a:xfrm>
        </p:grpSpPr>
        <p:sp>
          <p:nvSpPr>
            <p:cNvPr id="526" name="Google Shape;526;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6"/>
          <p:cNvGrpSpPr/>
          <p:nvPr/>
        </p:nvGrpSpPr>
        <p:grpSpPr>
          <a:xfrm>
            <a:off x="368569" y="0"/>
            <a:ext cx="689309" cy="773883"/>
            <a:chOff x="289713" y="0"/>
            <a:chExt cx="847025" cy="950950"/>
          </a:xfrm>
        </p:grpSpPr>
        <p:sp>
          <p:nvSpPr>
            <p:cNvPr id="536" name="Google Shape;536;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6"/>
          <p:cNvGrpSpPr/>
          <p:nvPr/>
        </p:nvGrpSpPr>
        <p:grpSpPr>
          <a:xfrm>
            <a:off x="8638036" y="1047645"/>
            <a:ext cx="804678" cy="932160"/>
            <a:chOff x="3335286" y="601670"/>
            <a:chExt cx="804678" cy="932160"/>
          </a:xfrm>
        </p:grpSpPr>
        <p:sp>
          <p:nvSpPr>
            <p:cNvPr id="546" name="Google Shape;546;p6"/>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6"/>
          <p:cNvGrpSpPr/>
          <p:nvPr/>
        </p:nvGrpSpPr>
        <p:grpSpPr>
          <a:xfrm>
            <a:off x="-303274" y="2819889"/>
            <a:ext cx="984524" cy="2106122"/>
            <a:chOff x="-2306975" y="-1486200"/>
            <a:chExt cx="1429125" cy="3057225"/>
          </a:xfrm>
        </p:grpSpPr>
        <p:sp>
          <p:nvSpPr>
            <p:cNvPr id="562" name="Google Shape;562;p6"/>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6"/>
            <p:cNvGrpSpPr/>
            <p:nvPr/>
          </p:nvGrpSpPr>
          <p:grpSpPr>
            <a:xfrm>
              <a:off x="-2306975" y="-1486200"/>
              <a:ext cx="1429125" cy="3004725"/>
              <a:chOff x="-2306975" y="-1486200"/>
              <a:chExt cx="1429125" cy="3004725"/>
            </a:xfrm>
          </p:grpSpPr>
          <p:sp>
            <p:nvSpPr>
              <p:cNvPr id="564" name="Google Shape;564;p6"/>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614"/>
        <p:cNvGrpSpPr/>
        <p:nvPr/>
      </p:nvGrpSpPr>
      <p:grpSpPr>
        <a:xfrm>
          <a:off x="0" y="0"/>
          <a:ext cx="0" cy="0"/>
          <a:chOff x="0" y="0"/>
          <a:chExt cx="0" cy="0"/>
        </a:xfrm>
      </p:grpSpPr>
      <p:sp>
        <p:nvSpPr>
          <p:cNvPr id="615" name="Google Shape;615;p7"/>
          <p:cNvSpPr txBox="1">
            <a:spLocks noGrp="1"/>
          </p:cNvSpPr>
          <p:nvPr>
            <p:ph type="body" idx="1"/>
          </p:nvPr>
        </p:nvSpPr>
        <p:spPr>
          <a:xfrm>
            <a:off x="1956900" y="1643725"/>
            <a:ext cx="5230200" cy="24492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616" name="Google Shape;616;p7"/>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17" name="Google Shape;617;p7"/>
          <p:cNvGrpSpPr/>
          <p:nvPr/>
        </p:nvGrpSpPr>
        <p:grpSpPr>
          <a:xfrm>
            <a:off x="8086119" y="0"/>
            <a:ext cx="689309" cy="773883"/>
            <a:chOff x="289713" y="0"/>
            <a:chExt cx="847025" cy="950950"/>
          </a:xfrm>
        </p:grpSpPr>
        <p:sp>
          <p:nvSpPr>
            <p:cNvPr id="618" name="Google Shape;618;p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7"/>
          <p:cNvGrpSpPr/>
          <p:nvPr/>
        </p:nvGrpSpPr>
        <p:grpSpPr>
          <a:xfrm>
            <a:off x="173128" y="1262271"/>
            <a:ext cx="1591871" cy="525727"/>
            <a:chOff x="583503" y="585996"/>
            <a:chExt cx="1591871" cy="525727"/>
          </a:xfrm>
        </p:grpSpPr>
        <p:sp>
          <p:nvSpPr>
            <p:cNvPr id="628" name="Google Shape;628;p7"/>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7"/>
          <p:cNvGrpSpPr/>
          <p:nvPr/>
        </p:nvGrpSpPr>
        <p:grpSpPr>
          <a:xfrm>
            <a:off x="8070974" y="1085915"/>
            <a:ext cx="719608" cy="1180749"/>
            <a:chOff x="2458449" y="383490"/>
            <a:chExt cx="719608" cy="1180749"/>
          </a:xfrm>
        </p:grpSpPr>
        <p:sp>
          <p:nvSpPr>
            <p:cNvPr id="655" name="Google Shape;655;p7"/>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7"/>
          <p:cNvGrpSpPr/>
          <p:nvPr/>
        </p:nvGrpSpPr>
        <p:grpSpPr>
          <a:xfrm>
            <a:off x="8226747" y="3163919"/>
            <a:ext cx="389725" cy="458724"/>
            <a:chOff x="5591925" y="2896100"/>
            <a:chExt cx="511450" cy="602000"/>
          </a:xfrm>
        </p:grpSpPr>
        <p:sp>
          <p:nvSpPr>
            <p:cNvPr id="690" name="Google Shape;690;p7"/>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704"/>
        <p:cNvGrpSpPr/>
        <p:nvPr/>
      </p:nvGrpSpPr>
      <p:grpSpPr>
        <a:xfrm>
          <a:off x="0" y="0"/>
          <a:ext cx="0" cy="0"/>
          <a:chOff x="0" y="0"/>
          <a:chExt cx="0" cy="0"/>
        </a:xfrm>
      </p:grpSpPr>
      <p:sp>
        <p:nvSpPr>
          <p:cNvPr id="705" name="Google Shape;705;p8"/>
          <p:cNvSpPr txBox="1">
            <a:spLocks noGrp="1"/>
          </p:cNvSpPr>
          <p:nvPr>
            <p:ph type="title"/>
          </p:nvPr>
        </p:nvSpPr>
        <p:spPr>
          <a:xfrm>
            <a:off x="1099800" y="1307100"/>
            <a:ext cx="6944400" cy="2529300"/>
          </a:xfrm>
          <a:prstGeom prst="rect">
            <a:avLst/>
          </a:prstGeom>
          <a:effectLst>
            <a:outerShdw dist="57150" dir="5520000" algn="bl" rotWithShape="0">
              <a:srgbClr val="000000">
                <a:alpha val="40000"/>
              </a:srgb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06" name="Google Shape;706;p8"/>
          <p:cNvGrpSpPr/>
          <p:nvPr/>
        </p:nvGrpSpPr>
        <p:grpSpPr>
          <a:xfrm>
            <a:off x="3284371" y="0"/>
            <a:ext cx="689309" cy="773883"/>
            <a:chOff x="289713" y="0"/>
            <a:chExt cx="847025" cy="950950"/>
          </a:xfrm>
        </p:grpSpPr>
        <p:sp>
          <p:nvSpPr>
            <p:cNvPr id="707" name="Google Shape;70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8"/>
          <p:cNvGrpSpPr/>
          <p:nvPr/>
        </p:nvGrpSpPr>
        <p:grpSpPr>
          <a:xfrm>
            <a:off x="4227346" y="0"/>
            <a:ext cx="689309" cy="773883"/>
            <a:chOff x="289713" y="0"/>
            <a:chExt cx="847025" cy="950950"/>
          </a:xfrm>
        </p:grpSpPr>
        <p:sp>
          <p:nvSpPr>
            <p:cNvPr id="717" name="Google Shape;71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8"/>
          <p:cNvGrpSpPr/>
          <p:nvPr/>
        </p:nvGrpSpPr>
        <p:grpSpPr>
          <a:xfrm>
            <a:off x="5170321" y="0"/>
            <a:ext cx="689309" cy="773883"/>
            <a:chOff x="289713" y="0"/>
            <a:chExt cx="847025" cy="950950"/>
          </a:xfrm>
        </p:grpSpPr>
        <p:sp>
          <p:nvSpPr>
            <p:cNvPr id="727" name="Google Shape;72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8"/>
          <p:cNvGrpSpPr/>
          <p:nvPr/>
        </p:nvGrpSpPr>
        <p:grpSpPr>
          <a:xfrm>
            <a:off x="7231953" y="433596"/>
            <a:ext cx="1591871" cy="525727"/>
            <a:chOff x="583503" y="585996"/>
            <a:chExt cx="1591871" cy="525727"/>
          </a:xfrm>
        </p:grpSpPr>
        <p:sp>
          <p:nvSpPr>
            <p:cNvPr id="737" name="Google Shape;737;p8"/>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8"/>
          <p:cNvGrpSpPr/>
          <p:nvPr/>
        </p:nvGrpSpPr>
        <p:grpSpPr>
          <a:xfrm>
            <a:off x="310886" y="1941920"/>
            <a:ext cx="804678" cy="932160"/>
            <a:chOff x="3335286" y="601670"/>
            <a:chExt cx="804678" cy="932160"/>
          </a:xfrm>
        </p:grpSpPr>
        <p:sp>
          <p:nvSpPr>
            <p:cNvPr id="764" name="Google Shape;764;p8"/>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8"/>
          <p:cNvGrpSpPr/>
          <p:nvPr/>
        </p:nvGrpSpPr>
        <p:grpSpPr>
          <a:xfrm>
            <a:off x="353424" y="421590"/>
            <a:ext cx="719608" cy="1180749"/>
            <a:chOff x="2458449" y="383490"/>
            <a:chExt cx="719608" cy="1180749"/>
          </a:xfrm>
        </p:grpSpPr>
        <p:sp>
          <p:nvSpPr>
            <p:cNvPr id="780" name="Google Shape;780;p8"/>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8"/>
          <p:cNvGrpSpPr/>
          <p:nvPr/>
        </p:nvGrpSpPr>
        <p:grpSpPr>
          <a:xfrm>
            <a:off x="7962422" y="3300244"/>
            <a:ext cx="389725" cy="458724"/>
            <a:chOff x="5591925" y="2896100"/>
            <a:chExt cx="511450" cy="602000"/>
          </a:xfrm>
        </p:grpSpPr>
        <p:sp>
          <p:nvSpPr>
            <p:cNvPr id="815" name="Google Shape;815;p8"/>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8"/>
          <p:cNvGrpSpPr/>
          <p:nvPr/>
        </p:nvGrpSpPr>
        <p:grpSpPr>
          <a:xfrm>
            <a:off x="7336775" y="3739925"/>
            <a:ext cx="1641025" cy="1309900"/>
            <a:chOff x="8060675" y="3682775"/>
            <a:chExt cx="1641025" cy="1309900"/>
          </a:xfrm>
        </p:grpSpPr>
        <p:sp>
          <p:nvSpPr>
            <p:cNvPr id="830" name="Google Shape;830;p8"/>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 name="Google Shape;831;p8"/>
            <p:cNvGrpSpPr/>
            <p:nvPr/>
          </p:nvGrpSpPr>
          <p:grpSpPr>
            <a:xfrm flipH="1">
              <a:off x="8215400" y="3682775"/>
              <a:ext cx="1486300" cy="1222600"/>
              <a:chOff x="756775" y="2990550"/>
              <a:chExt cx="1486300" cy="1222600"/>
            </a:xfrm>
          </p:grpSpPr>
          <p:sp>
            <p:nvSpPr>
              <p:cNvPr id="832" name="Google Shape;832;p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4" name="Google Shape;864;p8"/>
          <p:cNvGrpSpPr/>
          <p:nvPr/>
        </p:nvGrpSpPr>
        <p:grpSpPr>
          <a:xfrm>
            <a:off x="1" y="2943714"/>
            <a:ext cx="984524" cy="2106122"/>
            <a:chOff x="-2306975" y="-1486200"/>
            <a:chExt cx="1429125" cy="3057225"/>
          </a:xfrm>
        </p:grpSpPr>
        <p:sp>
          <p:nvSpPr>
            <p:cNvPr id="865" name="Google Shape;865;p8"/>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8"/>
            <p:cNvGrpSpPr/>
            <p:nvPr/>
          </p:nvGrpSpPr>
          <p:grpSpPr>
            <a:xfrm>
              <a:off x="-2306975" y="-1486200"/>
              <a:ext cx="1429125" cy="3004725"/>
              <a:chOff x="-2306975" y="-1486200"/>
              <a:chExt cx="1429125" cy="3004725"/>
            </a:xfrm>
          </p:grpSpPr>
          <p:sp>
            <p:nvSpPr>
              <p:cNvPr id="867" name="Google Shape;867;p8"/>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stretch>
            <a:fillRect/>
          </a:stretch>
        </a:blipFill>
        <a:effectLst/>
      </p:bgPr>
    </p:bg>
    <p:spTree>
      <p:nvGrpSpPr>
        <p:cNvPr id="1" name="Shape 917"/>
        <p:cNvGrpSpPr/>
        <p:nvPr/>
      </p:nvGrpSpPr>
      <p:grpSpPr>
        <a:xfrm>
          <a:off x="0" y="0"/>
          <a:ext cx="0" cy="0"/>
          <a:chOff x="0" y="0"/>
          <a:chExt cx="0" cy="0"/>
        </a:xfrm>
      </p:grpSpPr>
      <p:sp>
        <p:nvSpPr>
          <p:cNvPr id="918" name="Google Shape;918;p9"/>
          <p:cNvSpPr txBox="1">
            <a:spLocks noGrp="1"/>
          </p:cNvSpPr>
          <p:nvPr>
            <p:ph type="title"/>
          </p:nvPr>
        </p:nvSpPr>
        <p:spPr>
          <a:xfrm>
            <a:off x="1474950" y="1561369"/>
            <a:ext cx="6194100" cy="959400"/>
          </a:xfrm>
          <a:prstGeom prst="rect">
            <a:avLst/>
          </a:prstGeom>
          <a:effectLst>
            <a:outerShdw dist="47625" dir="540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9" name="Google Shape;919;p9"/>
          <p:cNvSpPr txBox="1">
            <a:spLocks noGrp="1"/>
          </p:cNvSpPr>
          <p:nvPr>
            <p:ph type="subTitle" idx="1"/>
          </p:nvPr>
        </p:nvSpPr>
        <p:spPr>
          <a:xfrm>
            <a:off x="1476750" y="2667731"/>
            <a:ext cx="6190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0" name="Google Shape;920;p9"/>
          <p:cNvGrpSpPr/>
          <p:nvPr/>
        </p:nvGrpSpPr>
        <p:grpSpPr>
          <a:xfrm>
            <a:off x="368575" y="0"/>
            <a:ext cx="689309" cy="773883"/>
            <a:chOff x="289713" y="0"/>
            <a:chExt cx="847025" cy="950950"/>
          </a:xfrm>
        </p:grpSpPr>
        <p:sp>
          <p:nvSpPr>
            <p:cNvPr id="921" name="Google Shape;921;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9"/>
          <p:cNvGrpSpPr/>
          <p:nvPr/>
        </p:nvGrpSpPr>
        <p:grpSpPr>
          <a:xfrm>
            <a:off x="8086113" y="0"/>
            <a:ext cx="689309" cy="773883"/>
            <a:chOff x="289713" y="0"/>
            <a:chExt cx="847025" cy="950950"/>
          </a:xfrm>
        </p:grpSpPr>
        <p:sp>
          <p:nvSpPr>
            <p:cNvPr id="931" name="Google Shape;931;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9"/>
          <p:cNvGrpSpPr/>
          <p:nvPr/>
        </p:nvGrpSpPr>
        <p:grpSpPr>
          <a:xfrm>
            <a:off x="3776064" y="728871"/>
            <a:ext cx="1591871" cy="525727"/>
            <a:chOff x="583503" y="585996"/>
            <a:chExt cx="1591871" cy="525727"/>
          </a:xfrm>
        </p:grpSpPr>
        <p:sp>
          <p:nvSpPr>
            <p:cNvPr id="941" name="Google Shape;941;p9"/>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9"/>
          <p:cNvGrpSpPr/>
          <p:nvPr/>
        </p:nvGrpSpPr>
        <p:grpSpPr>
          <a:xfrm>
            <a:off x="8028436" y="1149020"/>
            <a:ext cx="804678" cy="932160"/>
            <a:chOff x="3335286" y="601670"/>
            <a:chExt cx="804678" cy="932160"/>
          </a:xfrm>
        </p:grpSpPr>
        <p:sp>
          <p:nvSpPr>
            <p:cNvPr id="968" name="Google Shape;968;p9"/>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9"/>
          <p:cNvGrpSpPr/>
          <p:nvPr/>
        </p:nvGrpSpPr>
        <p:grpSpPr>
          <a:xfrm>
            <a:off x="353424" y="1221690"/>
            <a:ext cx="719608" cy="1180749"/>
            <a:chOff x="2458449" y="383490"/>
            <a:chExt cx="719608" cy="1180749"/>
          </a:xfrm>
        </p:grpSpPr>
        <p:sp>
          <p:nvSpPr>
            <p:cNvPr id="984" name="Google Shape;984;p9"/>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9"/>
          <p:cNvGrpSpPr/>
          <p:nvPr/>
        </p:nvGrpSpPr>
        <p:grpSpPr>
          <a:xfrm>
            <a:off x="7840601" y="2874064"/>
            <a:ext cx="984524" cy="2106122"/>
            <a:chOff x="-2306975" y="-1486200"/>
            <a:chExt cx="1429125" cy="3057225"/>
          </a:xfrm>
        </p:grpSpPr>
        <p:sp>
          <p:nvSpPr>
            <p:cNvPr id="1019" name="Google Shape;1019;p9"/>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9"/>
            <p:cNvGrpSpPr/>
            <p:nvPr/>
          </p:nvGrpSpPr>
          <p:grpSpPr>
            <a:xfrm>
              <a:off x="-2306975" y="-1486200"/>
              <a:ext cx="1429125" cy="3004725"/>
              <a:chOff x="-2306975" y="-1486200"/>
              <a:chExt cx="1429125" cy="3004725"/>
            </a:xfrm>
          </p:grpSpPr>
          <p:sp>
            <p:nvSpPr>
              <p:cNvPr id="1021" name="Google Shape;1021;p9"/>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1" name="Google Shape;1071;p9"/>
          <p:cNvGrpSpPr/>
          <p:nvPr/>
        </p:nvGrpSpPr>
        <p:grpSpPr>
          <a:xfrm flipH="1">
            <a:off x="-1931050" y="3512850"/>
            <a:ext cx="3558975" cy="1562645"/>
            <a:chOff x="431150" y="3157950"/>
            <a:chExt cx="3558975" cy="1562645"/>
          </a:xfrm>
        </p:grpSpPr>
        <p:sp>
          <p:nvSpPr>
            <p:cNvPr id="1072" name="Google Shape;1072;p9"/>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9" name="Google Shape;1159;p9"/>
          <p:cNvGrpSpPr/>
          <p:nvPr/>
        </p:nvGrpSpPr>
        <p:grpSpPr>
          <a:xfrm>
            <a:off x="322300" y="2339906"/>
            <a:ext cx="783125" cy="1182650"/>
            <a:chOff x="11447475" y="-511450"/>
            <a:chExt cx="783125" cy="1182650"/>
          </a:xfrm>
        </p:grpSpPr>
        <p:sp>
          <p:nvSpPr>
            <p:cNvPr id="1160" name="Google Shape;1160;p9"/>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1171"/>
        <p:cNvGrpSpPr/>
        <p:nvPr/>
      </p:nvGrpSpPr>
      <p:grpSpPr>
        <a:xfrm>
          <a:off x="0" y="0"/>
          <a:ext cx="0" cy="0"/>
          <a:chOff x="0" y="0"/>
          <a:chExt cx="0" cy="0"/>
        </a:xfrm>
      </p:grpSpPr>
      <p:sp>
        <p:nvSpPr>
          <p:cNvPr id="1172" name="Google Shape;1172;p10"/>
          <p:cNvSpPr txBox="1">
            <a:spLocks noGrp="1"/>
          </p:cNvSpPr>
          <p:nvPr>
            <p:ph type="title"/>
          </p:nvPr>
        </p:nvSpPr>
        <p:spPr>
          <a:xfrm>
            <a:off x="720000" y="539500"/>
            <a:ext cx="3160200" cy="1803600"/>
          </a:xfrm>
          <a:prstGeom prst="rect">
            <a:avLst/>
          </a:prstGeom>
          <a:effectLst>
            <a:outerShdw dist="38100" dir="2400000" algn="bl" rotWithShape="0">
              <a:srgbClr val="000000">
                <a:alpha val="28000"/>
              </a:srgbClr>
            </a:outerShdw>
          </a:effectLst>
        </p:spPr>
        <p:txBody>
          <a:bodyPr spcFirstLastPara="1" wrap="square" lIns="91425" tIns="91425" rIns="91425" bIns="91425" anchor="ctr" anchorCtr="0">
            <a:noAutofit/>
          </a:bodyPr>
          <a:lstStyle>
            <a:lvl1pPr lvl="0" algn="l"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stretch>
            <a:fillRect/>
          </a:stretch>
        </a:blipFill>
        <a:effectLst/>
      </p:bgPr>
    </p:bg>
    <p:spTree>
      <p:nvGrpSpPr>
        <p:cNvPr id="1" name="Shape 1173"/>
        <p:cNvGrpSpPr/>
        <p:nvPr/>
      </p:nvGrpSpPr>
      <p:grpSpPr>
        <a:xfrm>
          <a:off x="0" y="0"/>
          <a:ext cx="0" cy="0"/>
          <a:chOff x="0" y="0"/>
          <a:chExt cx="0" cy="0"/>
        </a:xfrm>
      </p:grpSpPr>
      <p:sp>
        <p:nvSpPr>
          <p:cNvPr id="1174" name="Google Shape;1174;p11"/>
          <p:cNvSpPr txBox="1">
            <a:spLocks noGrp="1"/>
          </p:cNvSpPr>
          <p:nvPr>
            <p:ph type="title" hasCustomPrompt="1"/>
          </p:nvPr>
        </p:nvSpPr>
        <p:spPr>
          <a:xfrm>
            <a:off x="713250" y="1620344"/>
            <a:ext cx="7717500" cy="1080600"/>
          </a:xfrm>
          <a:prstGeom prst="rect">
            <a:avLst/>
          </a:prstGeom>
          <a:effectLst>
            <a:outerShdw dist="66675" dir="5460000" algn="bl" rotWithShape="0">
              <a:srgbClr val="000000">
                <a:alpha val="40000"/>
              </a:srgbClr>
            </a:outerShdw>
          </a:effectLst>
        </p:spPr>
        <p:txBody>
          <a:bodyPr spcFirstLastPara="1" wrap="square" lIns="91425" tIns="91425" rIns="91425" bIns="91425" anchor="ctr" anchorCtr="0">
            <a:noAutofit/>
          </a:bodyPr>
          <a:lstStyle>
            <a:lvl1pPr lvl="0" algn="ctr">
              <a:spcBef>
                <a:spcPts val="0"/>
              </a:spcBef>
              <a:spcAft>
                <a:spcPts val="0"/>
              </a:spcAft>
              <a:buSzPts val="9600"/>
              <a:buNone/>
              <a:defRPr sz="5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75" name="Google Shape;1175;p11"/>
          <p:cNvSpPr txBox="1">
            <a:spLocks noGrp="1"/>
          </p:cNvSpPr>
          <p:nvPr>
            <p:ph type="subTitle" idx="1"/>
          </p:nvPr>
        </p:nvSpPr>
        <p:spPr>
          <a:xfrm>
            <a:off x="2277601" y="2951155"/>
            <a:ext cx="50700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176" name="Google Shape;1176;p11"/>
          <p:cNvGrpSpPr/>
          <p:nvPr/>
        </p:nvGrpSpPr>
        <p:grpSpPr>
          <a:xfrm>
            <a:off x="3746333" y="-228598"/>
            <a:ext cx="689309" cy="1465781"/>
            <a:chOff x="289713" y="-850207"/>
            <a:chExt cx="847025" cy="1801157"/>
          </a:xfrm>
        </p:grpSpPr>
        <p:sp>
          <p:nvSpPr>
            <p:cNvPr id="1177" name="Google Shape;1177;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1"/>
          <p:cNvGrpSpPr/>
          <p:nvPr/>
        </p:nvGrpSpPr>
        <p:grpSpPr>
          <a:xfrm>
            <a:off x="4708358" y="-609598"/>
            <a:ext cx="689309" cy="1465781"/>
            <a:chOff x="289713" y="-850207"/>
            <a:chExt cx="847025" cy="1801157"/>
          </a:xfrm>
        </p:grpSpPr>
        <p:sp>
          <p:nvSpPr>
            <p:cNvPr id="1187" name="Google Shape;1187;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11"/>
          <p:cNvGrpSpPr/>
          <p:nvPr/>
        </p:nvGrpSpPr>
        <p:grpSpPr>
          <a:xfrm>
            <a:off x="713253" y="443121"/>
            <a:ext cx="1591871" cy="525727"/>
            <a:chOff x="583503" y="585996"/>
            <a:chExt cx="1591871" cy="525727"/>
          </a:xfrm>
        </p:grpSpPr>
        <p:sp>
          <p:nvSpPr>
            <p:cNvPr id="1197" name="Google Shape;1197;p11"/>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1"/>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1"/>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1"/>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11"/>
          <p:cNvGrpSpPr/>
          <p:nvPr/>
        </p:nvGrpSpPr>
        <p:grpSpPr>
          <a:xfrm>
            <a:off x="7973174" y="249245"/>
            <a:ext cx="804678" cy="932160"/>
            <a:chOff x="3335286" y="601670"/>
            <a:chExt cx="804678" cy="932160"/>
          </a:xfrm>
        </p:grpSpPr>
        <p:sp>
          <p:nvSpPr>
            <p:cNvPr id="1224" name="Google Shape;1224;p11"/>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1"/>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1"/>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1"/>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1"/>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1"/>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1"/>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1"/>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1"/>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1"/>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239;p11"/>
          <p:cNvGrpSpPr/>
          <p:nvPr/>
        </p:nvGrpSpPr>
        <p:grpSpPr>
          <a:xfrm>
            <a:off x="6899987" y="249240"/>
            <a:ext cx="719608" cy="1180749"/>
            <a:chOff x="2458449" y="383490"/>
            <a:chExt cx="719608" cy="1180749"/>
          </a:xfrm>
        </p:grpSpPr>
        <p:sp>
          <p:nvSpPr>
            <p:cNvPr id="1240" name="Google Shape;1240;p11"/>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1"/>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1"/>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1"/>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1"/>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1"/>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1"/>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1"/>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1"/>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1"/>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1"/>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1"/>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1"/>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1"/>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1"/>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1"/>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1"/>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1"/>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1"/>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1"/>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1"/>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1"/>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1"/>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1"/>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1"/>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1"/>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1"/>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1"/>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1"/>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1"/>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1"/>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1"/>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1"/>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11"/>
          <p:cNvGrpSpPr/>
          <p:nvPr/>
        </p:nvGrpSpPr>
        <p:grpSpPr>
          <a:xfrm>
            <a:off x="8060675" y="3455700"/>
            <a:ext cx="3558975" cy="1562645"/>
            <a:chOff x="431150" y="3157950"/>
            <a:chExt cx="3558975" cy="1562645"/>
          </a:xfrm>
        </p:grpSpPr>
        <p:sp>
          <p:nvSpPr>
            <p:cNvPr id="1275" name="Google Shape;1275;p11"/>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1"/>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1"/>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1"/>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1"/>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1"/>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1"/>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1"/>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1"/>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1"/>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1"/>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1"/>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1"/>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1"/>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1"/>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1"/>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1"/>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1"/>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1"/>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1"/>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1"/>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1"/>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1"/>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1"/>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11"/>
          <p:cNvGrpSpPr/>
          <p:nvPr/>
        </p:nvGrpSpPr>
        <p:grpSpPr>
          <a:xfrm flipH="1">
            <a:off x="8583175" y="2282756"/>
            <a:ext cx="783125" cy="1182650"/>
            <a:chOff x="11447475" y="-511450"/>
            <a:chExt cx="783125" cy="1182650"/>
          </a:xfrm>
        </p:grpSpPr>
        <p:sp>
          <p:nvSpPr>
            <p:cNvPr id="1363" name="Google Shape;1363;p11"/>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7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153"/>
        <p:cNvGrpSpPr/>
        <p:nvPr/>
      </p:nvGrpSpPr>
      <p:grpSpPr>
        <a:xfrm>
          <a:off x="0" y="0"/>
          <a:ext cx="0" cy="0"/>
          <a:chOff x="0" y="0"/>
          <a:chExt cx="0" cy="0"/>
        </a:xfrm>
      </p:grpSpPr>
      <p:sp>
        <p:nvSpPr>
          <p:cNvPr id="154" name="Google Shape;154;p7"/>
          <p:cNvSpPr/>
          <p:nvPr/>
        </p:nvSpPr>
        <p:spPr>
          <a:xfrm rot="-5400000">
            <a:off x="7544880" y="3295904"/>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txBox="1">
            <a:spLocks noGrp="1"/>
          </p:cNvSpPr>
          <p:nvPr>
            <p:ph type="title"/>
          </p:nvPr>
        </p:nvSpPr>
        <p:spPr>
          <a:xfrm>
            <a:off x="4299650" y="1089150"/>
            <a:ext cx="2849100" cy="1330200"/>
          </a:xfrm>
          <a:prstGeom prst="rect">
            <a:avLst/>
          </a:prstGeom>
        </p:spPr>
        <p:txBody>
          <a:bodyPr spcFirstLastPara="1" wrap="square" lIns="91425" tIns="91425" rIns="91425" bIns="91425" anchor="b" anchorCtr="0">
            <a:normAutofit/>
          </a:bodyPr>
          <a:lstStyle>
            <a:lvl1pPr lvl="0" rtl="0">
              <a:spcBef>
                <a:spcPts val="0"/>
              </a:spcBef>
              <a:spcAft>
                <a:spcPts val="0"/>
              </a:spcAft>
              <a:buSzPts val="1700"/>
              <a:buNone/>
              <a:defRPr sz="3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6" name="Google Shape;156;p7"/>
          <p:cNvSpPr txBox="1">
            <a:spLocks noGrp="1"/>
          </p:cNvSpPr>
          <p:nvPr>
            <p:ph type="body" idx="1"/>
          </p:nvPr>
        </p:nvSpPr>
        <p:spPr>
          <a:xfrm>
            <a:off x="4299650" y="2415550"/>
            <a:ext cx="3819600" cy="18858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Font typeface="Nunito Light"/>
              <a:buChar char="●"/>
              <a:defRPr sz="1400" b="0"/>
            </a:lvl1pPr>
            <a:lvl2pPr marL="914400" lvl="1" indent="-330200" rtl="0">
              <a:spcBef>
                <a:spcPts val="0"/>
              </a:spcBef>
              <a:spcAft>
                <a:spcPts val="0"/>
              </a:spcAft>
              <a:buSzPts val="1600"/>
              <a:buFont typeface="Nunito Light"/>
              <a:buChar char="○"/>
              <a:defRPr/>
            </a:lvl2pPr>
            <a:lvl3pPr marL="1371600" lvl="2" indent="-330200" rtl="0">
              <a:spcBef>
                <a:spcPts val="0"/>
              </a:spcBef>
              <a:spcAft>
                <a:spcPts val="0"/>
              </a:spcAft>
              <a:buSzPts val="1600"/>
              <a:buFont typeface="Nunito Light"/>
              <a:buChar char="■"/>
              <a:defRPr/>
            </a:lvl3pPr>
            <a:lvl4pPr marL="1828800" lvl="3" indent="-330200" rtl="0">
              <a:spcBef>
                <a:spcPts val="0"/>
              </a:spcBef>
              <a:spcAft>
                <a:spcPts val="0"/>
              </a:spcAft>
              <a:buSzPts val="1600"/>
              <a:buFont typeface="Nunito Light"/>
              <a:buChar char="●"/>
              <a:defRPr/>
            </a:lvl4pPr>
            <a:lvl5pPr marL="2286000" lvl="4" indent="-330200" rtl="0">
              <a:spcBef>
                <a:spcPts val="0"/>
              </a:spcBef>
              <a:spcAft>
                <a:spcPts val="0"/>
              </a:spcAft>
              <a:buSzPts val="1600"/>
              <a:buFont typeface="Nunito Light"/>
              <a:buChar char="○"/>
              <a:defRPr/>
            </a:lvl5pPr>
            <a:lvl6pPr marL="2743200" lvl="5" indent="-330200" rtl="0">
              <a:spcBef>
                <a:spcPts val="0"/>
              </a:spcBef>
              <a:spcAft>
                <a:spcPts val="0"/>
              </a:spcAft>
              <a:buSzPts val="1600"/>
              <a:buFont typeface="Nunito Light"/>
              <a:buChar char="■"/>
              <a:defRPr/>
            </a:lvl6pPr>
            <a:lvl7pPr marL="3200400" lvl="6" indent="-330200" rtl="0">
              <a:spcBef>
                <a:spcPts val="0"/>
              </a:spcBef>
              <a:spcAft>
                <a:spcPts val="0"/>
              </a:spcAft>
              <a:buSzPts val="1600"/>
              <a:buFont typeface="Nunito Light"/>
              <a:buChar char="●"/>
              <a:defRPr/>
            </a:lvl7pPr>
            <a:lvl8pPr marL="3657600" lvl="7" indent="-330200" rtl="0">
              <a:spcBef>
                <a:spcPts val="0"/>
              </a:spcBef>
              <a:spcAft>
                <a:spcPts val="0"/>
              </a:spcAft>
              <a:buSzPts val="1600"/>
              <a:buFont typeface="Nunito Light"/>
              <a:buChar char="○"/>
              <a:defRPr/>
            </a:lvl8pPr>
            <a:lvl9pPr marL="4114800" lvl="8" indent="-330200" rtl="0">
              <a:spcBef>
                <a:spcPts val="0"/>
              </a:spcBef>
              <a:spcAft>
                <a:spcPts val="0"/>
              </a:spcAft>
              <a:buSzPts val="1600"/>
              <a:buFont typeface="Nunito Light"/>
              <a:buChar char="■"/>
              <a:defRPr/>
            </a:lvl9pPr>
          </a:lstStyle>
          <a:p>
            <a:endParaRPr/>
          </a:p>
        </p:txBody>
      </p:sp>
      <p:sp>
        <p:nvSpPr>
          <p:cNvPr id="157" name="Google Shape;157;p7"/>
          <p:cNvSpPr/>
          <p:nvPr/>
        </p:nvSpPr>
        <p:spPr>
          <a:xfrm rot="-9941259" flipH="1">
            <a:off x="5172984" y="141003"/>
            <a:ext cx="3884492" cy="1187809"/>
          </a:xfrm>
          <a:custGeom>
            <a:avLst/>
            <a:gdLst/>
            <a:ahLst/>
            <a:cxnLst/>
            <a:rect l="l" t="t" r="r" b="b"/>
            <a:pathLst>
              <a:path w="156716" h="69913" extrusionOk="0">
                <a:moveTo>
                  <a:pt x="0" y="0"/>
                </a:moveTo>
                <a:cubicBezTo>
                  <a:pt x="10649" y="9041"/>
                  <a:pt x="44805" y="50297"/>
                  <a:pt x="63892" y="54248"/>
                </a:cubicBezTo>
                <a:cubicBezTo>
                  <a:pt x="82979" y="58200"/>
                  <a:pt x="117135" y="31813"/>
                  <a:pt x="114523" y="23709"/>
                </a:cubicBezTo>
                <a:cubicBezTo>
                  <a:pt x="111911" y="15605"/>
                  <a:pt x="54248" y="-1607"/>
                  <a:pt x="48220" y="5626"/>
                </a:cubicBezTo>
                <a:cubicBezTo>
                  <a:pt x="42193" y="12859"/>
                  <a:pt x="60275" y="58200"/>
                  <a:pt x="78358" y="67107"/>
                </a:cubicBezTo>
                <a:cubicBezTo>
                  <a:pt x="96441" y="76014"/>
                  <a:pt x="143656" y="60410"/>
                  <a:pt x="156716" y="59070"/>
                </a:cubicBezTo>
              </a:path>
            </a:pathLst>
          </a:custGeom>
          <a:noFill/>
          <a:ln w="19050" cap="flat" cmpd="sng">
            <a:solidFill>
              <a:schemeClr val="dk2"/>
            </a:solidFill>
            <a:prstDash val="dash"/>
            <a:round/>
            <a:headEnd type="none" w="med" len="med"/>
            <a:tailEnd type="none" w="med" len="med"/>
          </a:ln>
        </p:spPr>
      </p:sp>
      <p:sp>
        <p:nvSpPr>
          <p:cNvPr id="158" name="Google Shape;158;p7"/>
          <p:cNvSpPr/>
          <p:nvPr/>
        </p:nvSpPr>
        <p:spPr>
          <a:xfrm>
            <a:off x="8551272" y="9607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537472" y="386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360987" y="6148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rot="-5400000">
            <a:off x="-899307" y="3558757"/>
            <a:ext cx="3132136" cy="133350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stretch>
            <a:fillRect/>
          </a:stretch>
        </a:blipFill>
        <a:effectLst/>
      </p:bgPr>
    </p:bg>
    <p:spTree>
      <p:nvGrpSpPr>
        <p:cNvPr id="1" name="Shape 1375"/>
        <p:cNvGrpSpPr/>
        <p:nvPr/>
      </p:nvGrpSpPr>
      <p:grpSpPr>
        <a:xfrm>
          <a:off x="0" y="0"/>
          <a:ext cx="0" cy="0"/>
          <a:chOff x="0" y="0"/>
          <a:chExt cx="0" cy="0"/>
        </a:xfrm>
      </p:grpSpPr>
      <p:sp>
        <p:nvSpPr>
          <p:cNvPr id="1376" name="Google Shape;1376;p13"/>
          <p:cNvSpPr txBox="1">
            <a:spLocks noGrp="1"/>
          </p:cNvSpPr>
          <p:nvPr>
            <p:ph type="title"/>
          </p:nvPr>
        </p:nvSpPr>
        <p:spPr>
          <a:xfrm>
            <a:off x="1845775" y="1584112"/>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7" name="Google Shape;1377;p13"/>
          <p:cNvSpPr txBox="1">
            <a:spLocks noGrp="1"/>
          </p:cNvSpPr>
          <p:nvPr>
            <p:ph type="subTitle" idx="1"/>
          </p:nvPr>
        </p:nvSpPr>
        <p:spPr>
          <a:xfrm>
            <a:off x="1845775" y="1942698"/>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8" name="Google Shape;1378;p13"/>
          <p:cNvSpPr txBox="1">
            <a:spLocks noGrp="1"/>
          </p:cNvSpPr>
          <p:nvPr>
            <p:ph type="title" idx="2"/>
          </p:nvPr>
        </p:nvSpPr>
        <p:spPr>
          <a:xfrm>
            <a:off x="5716369" y="1584112"/>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9" name="Google Shape;1379;p13"/>
          <p:cNvSpPr txBox="1">
            <a:spLocks noGrp="1"/>
          </p:cNvSpPr>
          <p:nvPr>
            <p:ph type="subTitle" idx="3"/>
          </p:nvPr>
        </p:nvSpPr>
        <p:spPr>
          <a:xfrm>
            <a:off x="5716369" y="1942698"/>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13"/>
          <p:cNvSpPr txBox="1">
            <a:spLocks noGrp="1"/>
          </p:cNvSpPr>
          <p:nvPr>
            <p:ph type="title" idx="4"/>
          </p:nvPr>
        </p:nvSpPr>
        <p:spPr>
          <a:xfrm>
            <a:off x="1845775" y="3262737"/>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1" name="Google Shape;1381;p13"/>
          <p:cNvSpPr txBox="1">
            <a:spLocks noGrp="1"/>
          </p:cNvSpPr>
          <p:nvPr>
            <p:ph type="subTitle" idx="5"/>
          </p:nvPr>
        </p:nvSpPr>
        <p:spPr>
          <a:xfrm>
            <a:off x="1845775" y="3616885"/>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2" name="Google Shape;1382;p13"/>
          <p:cNvSpPr txBox="1">
            <a:spLocks noGrp="1"/>
          </p:cNvSpPr>
          <p:nvPr>
            <p:ph type="title" idx="6"/>
          </p:nvPr>
        </p:nvSpPr>
        <p:spPr>
          <a:xfrm>
            <a:off x="5716369" y="3262737"/>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3" name="Google Shape;1383;p13"/>
          <p:cNvSpPr txBox="1">
            <a:spLocks noGrp="1"/>
          </p:cNvSpPr>
          <p:nvPr>
            <p:ph type="subTitle" idx="7"/>
          </p:nvPr>
        </p:nvSpPr>
        <p:spPr>
          <a:xfrm>
            <a:off x="5716369" y="3616885"/>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4" name="Google Shape;1384;p13"/>
          <p:cNvSpPr txBox="1">
            <a:spLocks noGrp="1"/>
          </p:cNvSpPr>
          <p:nvPr>
            <p:ph type="title" idx="8" hasCustomPrompt="1"/>
          </p:nvPr>
        </p:nvSpPr>
        <p:spPr>
          <a:xfrm>
            <a:off x="975320" y="1854904"/>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5" name="Google Shape;1385;p13"/>
          <p:cNvSpPr txBox="1">
            <a:spLocks noGrp="1"/>
          </p:cNvSpPr>
          <p:nvPr>
            <p:ph type="title" idx="9" hasCustomPrompt="1"/>
          </p:nvPr>
        </p:nvSpPr>
        <p:spPr>
          <a:xfrm>
            <a:off x="975320" y="3531315"/>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6" name="Google Shape;1386;p13"/>
          <p:cNvSpPr txBox="1">
            <a:spLocks noGrp="1"/>
          </p:cNvSpPr>
          <p:nvPr>
            <p:ph type="title" idx="13" hasCustomPrompt="1"/>
          </p:nvPr>
        </p:nvSpPr>
        <p:spPr>
          <a:xfrm>
            <a:off x="4861520" y="1854904"/>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7" name="Google Shape;1387;p13"/>
          <p:cNvSpPr txBox="1">
            <a:spLocks noGrp="1"/>
          </p:cNvSpPr>
          <p:nvPr>
            <p:ph type="title" idx="14" hasCustomPrompt="1"/>
          </p:nvPr>
        </p:nvSpPr>
        <p:spPr>
          <a:xfrm>
            <a:off x="4861520" y="3531315"/>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8" name="Google Shape;1388;p13"/>
          <p:cNvSpPr txBox="1">
            <a:spLocks noGrp="1"/>
          </p:cNvSpPr>
          <p:nvPr>
            <p:ph type="title" idx="15"/>
          </p:nvPr>
        </p:nvSpPr>
        <p:spPr>
          <a:xfrm>
            <a:off x="720000" y="457200"/>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389" name="Google Shape;1389;p13"/>
          <p:cNvGrpSpPr/>
          <p:nvPr/>
        </p:nvGrpSpPr>
        <p:grpSpPr>
          <a:xfrm>
            <a:off x="7634840" y="651546"/>
            <a:ext cx="1591871" cy="525727"/>
            <a:chOff x="583503" y="585996"/>
            <a:chExt cx="1591871" cy="525727"/>
          </a:xfrm>
        </p:grpSpPr>
        <p:sp>
          <p:nvSpPr>
            <p:cNvPr id="1390" name="Google Shape;1390;p1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13"/>
          <p:cNvGrpSpPr/>
          <p:nvPr/>
        </p:nvGrpSpPr>
        <p:grpSpPr>
          <a:xfrm flipH="1">
            <a:off x="8583175" y="2282756"/>
            <a:ext cx="783125" cy="1182650"/>
            <a:chOff x="11447475" y="-511450"/>
            <a:chExt cx="783125" cy="1182650"/>
          </a:xfrm>
        </p:grpSpPr>
        <p:sp>
          <p:nvSpPr>
            <p:cNvPr id="1417" name="Google Shape;1417;p13"/>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3"/>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3"/>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3"/>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3"/>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3"/>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3"/>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3"/>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3"/>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3"/>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3"/>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13"/>
          <p:cNvGrpSpPr/>
          <p:nvPr/>
        </p:nvGrpSpPr>
        <p:grpSpPr>
          <a:xfrm>
            <a:off x="8060675" y="3455700"/>
            <a:ext cx="3558975" cy="1562645"/>
            <a:chOff x="431150" y="3157950"/>
            <a:chExt cx="3558975" cy="1562645"/>
          </a:xfrm>
        </p:grpSpPr>
        <p:sp>
          <p:nvSpPr>
            <p:cNvPr id="1429" name="Google Shape;1429;p13"/>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3"/>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3"/>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3"/>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3"/>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3"/>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3"/>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3"/>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3"/>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3"/>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3"/>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3"/>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3"/>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3"/>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3"/>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3"/>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3"/>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3"/>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3"/>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3"/>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3"/>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3"/>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3"/>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3"/>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3"/>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3"/>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3"/>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13"/>
          <p:cNvGrpSpPr/>
          <p:nvPr/>
        </p:nvGrpSpPr>
        <p:grpSpPr>
          <a:xfrm>
            <a:off x="80325" y="0"/>
            <a:ext cx="689309" cy="773883"/>
            <a:chOff x="289713" y="0"/>
            <a:chExt cx="847025" cy="950950"/>
          </a:xfrm>
        </p:grpSpPr>
        <p:sp>
          <p:nvSpPr>
            <p:cNvPr id="1517" name="Google Shape;1517;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13"/>
          <p:cNvGrpSpPr/>
          <p:nvPr/>
        </p:nvGrpSpPr>
        <p:grpSpPr>
          <a:xfrm>
            <a:off x="962719" y="0"/>
            <a:ext cx="689309" cy="773883"/>
            <a:chOff x="289713" y="0"/>
            <a:chExt cx="847025" cy="950950"/>
          </a:xfrm>
        </p:grpSpPr>
        <p:sp>
          <p:nvSpPr>
            <p:cNvPr id="1527" name="Google Shape;1527;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stretch>
            <a:fillRect/>
          </a:stretch>
        </a:blipFill>
        <a:effectLst/>
      </p:bgPr>
    </p:bg>
    <p:spTree>
      <p:nvGrpSpPr>
        <p:cNvPr id="1" name="Shape 1536"/>
        <p:cNvGrpSpPr/>
        <p:nvPr/>
      </p:nvGrpSpPr>
      <p:grpSpPr>
        <a:xfrm>
          <a:off x="0" y="0"/>
          <a:ext cx="0" cy="0"/>
          <a:chOff x="0" y="0"/>
          <a:chExt cx="0" cy="0"/>
        </a:xfrm>
      </p:grpSpPr>
      <p:sp>
        <p:nvSpPr>
          <p:cNvPr id="1537" name="Google Shape;1537;p14"/>
          <p:cNvSpPr txBox="1">
            <a:spLocks noGrp="1"/>
          </p:cNvSpPr>
          <p:nvPr>
            <p:ph type="title"/>
          </p:nvPr>
        </p:nvSpPr>
        <p:spPr>
          <a:xfrm>
            <a:off x="2391900" y="3076784"/>
            <a:ext cx="4360200" cy="531900"/>
          </a:xfrm>
          <a:prstGeom prst="rect">
            <a:avLst/>
          </a:prstGeom>
          <a:effectLst>
            <a:outerShdw dist="47625" dir="54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8" name="Google Shape;1538;p14"/>
          <p:cNvSpPr txBox="1">
            <a:spLocks noGrp="1"/>
          </p:cNvSpPr>
          <p:nvPr>
            <p:ph type="subTitle" idx="1"/>
          </p:nvPr>
        </p:nvSpPr>
        <p:spPr>
          <a:xfrm>
            <a:off x="969750" y="1411622"/>
            <a:ext cx="72045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539" name="Google Shape;1539;p14"/>
          <p:cNvGrpSpPr/>
          <p:nvPr/>
        </p:nvGrpSpPr>
        <p:grpSpPr>
          <a:xfrm>
            <a:off x="4227346" y="0"/>
            <a:ext cx="689309" cy="773883"/>
            <a:chOff x="289713" y="0"/>
            <a:chExt cx="847025" cy="950950"/>
          </a:xfrm>
        </p:grpSpPr>
        <p:sp>
          <p:nvSpPr>
            <p:cNvPr id="1540" name="Google Shape;1540;p1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4"/>
          <p:cNvGrpSpPr/>
          <p:nvPr/>
        </p:nvGrpSpPr>
        <p:grpSpPr>
          <a:xfrm>
            <a:off x="6974778" y="462171"/>
            <a:ext cx="1591871" cy="525727"/>
            <a:chOff x="583503" y="585996"/>
            <a:chExt cx="1591871" cy="525727"/>
          </a:xfrm>
        </p:grpSpPr>
        <p:sp>
          <p:nvSpPr>
            <p:cNvPr id="1550" name="Google Shape;1550;p14"/>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14"/>
          <p:cNvGrpSpPr/>
          <p:nvPr/>
        </p:nvGrpSpPr>
        <p:grpSpPr>
          <a:xfrm>
            <a:off x="250137" y="393015"/>
            <a:ext cx="719608" cy="1180749"/>
            <a:chOff x="2458449" y="383490"/>
            <a:chExt cx="719608" cy="1180749"/>
          </a:xfrm>
        </p:grpSpPr>
        <p:sp>
          <p:nvSpPr>
            <p:cNvPr id="1577" name="Google Shape;1577;p14"/>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4"/>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4"/>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4"/>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4"/>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4"/>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CUSTOM_16">
    <p:bg>
      <p:bgPr>
        <a:blipFill>
          <a:blip r:embed="rId2"/>
          <a:stretch>
            <a:fillRect/>
          </a:stretch>
        </a:blipFill>
        <a:effectLst/>
      </p:bgPr>
    </p:bg>
    <p:spTree>
      <p:nvGrpSpPr>
        <p:cNvPr id="1" name="Shape 1611"/>
        <p:cNvGrpSpPr/>
        <p:nvPr/>
      </p:nvGrpSpPr>
      <p:grpSpPr>
        <a:xfrm>
          <a:off x="0" y="0"/>
          <a:ext cx="0" cy="0"/>
          <a:chOff x="0" y="0"/>
          <a:chExt cx="0" cy="0"/>
        </a:xfrm>
      </p:grpSpPr>
      <p:sp>
        <p:nvSpPr>
          <p:cNvPr id="1612" name="Google Shape;1612;p15"/>
          <p:cNvSpPr txBox="1">
            <a:spLocks noGrp="1"/>
          </p:cNvSpPr>
          <p:nvPr>
            <p:ph type="title"/>
          </p:nvPr>
        </p:nvSpPr>
        <p:spPr>
          <a:xfrm>
            <a:off x="720000" y="457200"/>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613" name="Google Shape;1613;p15"/>
          <p:cNvGrpSpPr/>
          <p:nvPr/>
        </p:nvGrpSpPr>
        <p:grpSpPr>
          <a:xfrm>
            <a:off x="8238513" y="2"/>
            <a:ext cx="689309" cy="1465781"/>
            <a:chOff x="289713" y="-850207"/>
            <a:chExt cx="847025" cy="1801157"/>
          </a:xfrm>
        </p:grpSpPr>
        <p:sp>
          <p:nvSpPr>
            <p:cNvPr id="1614" name="Google Shape;1614;p1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5"/>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3" name="Google Shape;1623;p15"/>
          <p:cNvGrpSpPr/>
          <p:nvPr/>
        </p:nvGrpSpPr>
        <p:grpSpPr>
          <a:xfrm>
            <a:off x="-264222" y="470021"/>
            <a:ext cx="1591871" cy="525727"/>
            <a:chOff x="583503" y="585996"/>
            <a:chExt cx="1591871" cy="525727"/>
          </a:xfrm>
        </p:grpSpPr>
        <p:sp>
          <p:nvSpPr>
            <p:cNvPr id="1624" name="Google Shape;1624;p1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0" name="Google Shape;1650;p15"/>
          <p:cNvGrpSpPr/>
          <p:nvPr/>
        </p:nvGrpSpPr>
        <p:grpSpPr>
          <a:xfrm>
            <a:off x="-179976" y="1259790"/>
            <a:ext cx="719608" cy="1180749"/>
            <a:chOff x="2458449" y="383490"/>
            <a:chExt cx="719608" cy="1180749"/>
          </a:xfrm>
        </p:grpSpPr>
        <p:sp>
          <p:nvSpPr>
            <p:cNvPr id="1651" name="Google Shape;1651;p15"/>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5"/>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5"/>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5"/>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5"/>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5"/>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5"/>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5"/>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5"/>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5"/>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5"/>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5"/>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5"/>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5"/>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5"/>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5"/>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5"/>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5"/>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5"/>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5"/>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5"/>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5"/>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5"/>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5"/>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5"/>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5"/>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5"/>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5"/>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5"/>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5"/>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p:cSld name="CUSTOM_13">
    <p:bg>
      <p:bgPr>
        <a:blipFill>
          <a:blip r:embed="rId2"/>
          <a:stretch>
            <a:fillRect/>
          </a:stretch>
        </a:blipFill>
        <a:effectLst/>
      </p:bgPr>
    </p:bg>
    <p:spTree>
      <p:nvGrpSpPr>
        <p:cNvPr id="1" name="Shape 1685"/>
        <p:cNvGrpSpPr/>
        <p:nvPr/>
      </p:nvGrpSpPr>
      <p:grpSpPr>
        <a:xfrm>
          <a:off x="0" y="0"/>
          <a:ext cx="0" cy="0"/>
          <a:chOff x="0" y="0"/>
          <a:chExt cx="0" cy="0"/>
        </a:xfrm>
      </p:grpSpPr>
      <p:sp>
        <p:nvSpPr>
          <p:cNvPr id="1686" name="Google Shape;1686;p16"/>
          <p:cNvSpPr txBox="1">
            <a:spLocks noGrp="1"/>
          </p:cNvSpPr>
          <p:nvPr>
            <p:ph type="title"/>
          </p:nvPr>
        </p:nvSpPr>
        <p:spPr>
          <a:xfrm>
            <a:off x="718950" y="1309800"/>
            <a:ext cx="3510300" cy="13716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7" name="Google Shape;1687;p16"/>
          <p:cNvSpPr txBox="1">
            <a:spLocks noGrp="1"/>
          </p:cNvSpPr>
          <p:nvPr>
            <p:ph type="subTitle" idx="1"/>
          </p:nvPr>
        </p:nvSpPr>
        <p:spPr>
          <a:xfrm>
            <a:off x="802200" y="2649000"/>
            <a:ext cx="3343800" cy="118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88" name="Google Shape;1688;p16"/>
          <p:cNvGrpSpPr/>
          <p:nvPr/>
        </p:nvGrpSpPr>
        <p:grpSpPr>
          <a:xfrm>
            <a:off x="311588" y="2"/>
            <a:ext cx="689309" cy="1465781"/>
            <a:chOff x="289713" y="-850207"/>
            <a:chExt cx="847025" cy="1801157"/>
          </a:xfrm>
        </p:grpSpPr>
        <p:sp>
          <p:nvSpPr>
            <p:cNvPr id="1689" name="Google Shape;1689;p1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8" name="Google Shape;1698;p16"/>
          <p:cNvGrpSpPr/>
          <p:nvPr/>
        </p:nvGrpSpPr>
        <p:grpSpPr>
          <a:xfrm>
            <a:off x="1678165" y="662196"/>
            <a:ext cx="1591871" cy="525727"/>
            <a:chOff x="583503" y="585996"/>
            <a:chExt cx="1591871" cy="525727"/>
          </a:xfrm>
        </p:grpSpPr>
        <p:sp>
          <p:nvSpPr>
            <p:cNvPr id="1699" name="Google Shape;1699;p16"/>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6"/>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6"/>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6"/>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6"/>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6"/>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6"/>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6"/>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6"/>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6"/>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6"/>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6"/>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16"/>
          <p:cNvGrpSpPr/>
          <p:nvPr/>
        </p:nvGrpSpPr>
        <p:grpSpPr>
          <a:xfrm>
            <a:off x="367497" y="3271669"/>
            <a:ext cx="389725" cy="458724"/>
            <a:chOff x="5591925" y="2896100"/>
            <a:chExt cx="511450" cy="602000"/>
          </a:xfrm>
        </p:grpSpPr>
        <p:sp>
          <p:nvSpPr>
            <p:cNvPr id="1726" name="Google Shape;1726;p16"/>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6"/>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6"/>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6"/>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6"/>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6"/>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6"/>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6"/>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6"/>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6"/>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6"/>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6"/>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6"/>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6"/>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16"/>
          <p:cNvGrpSpPr/>
          <p:nvPr/>
        </p:nvGrpSpPr>
        <p:grpSpPr>
          <a:xfrm flipH="1">
            <a:off x="-187975" y="3720875"/>
            <a:ext cx="1641025" cy="1309900"/>
            <a:chOff x="8060675" y="3682775"/>
            <a:chExt cx="1641025" cy="1309900"/>
          </a:xfrm>
        </p:grpSpPr>
        <p:sp>
          <p:nvSpPr>
            <p:cNvPr id="1741" name="Google Shape;1741;p16"/>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2" name="Google Shape;1742;p16"/>
            <p:cNvGrpSpPr/>
            <p:nvPr/>
          </p:nvGrpSpPr>
          <p:grpSpPr>
            <a:xfrm flipH="1">
              <a:off x="8215400" y="3682775"/>
              <a:ext cx="1486300" cy="1222600"/>
              <a:chOff x="756775" y="2990550"/>
              <a:chExt cx="1486300" cy="1222600"/>
            </a:xfrm>
          </p:grpSpPr>
          <p:sp>
            <p:nvSpPr>
              <p:cNvPr id="1743" name="Google Shape;1743;p1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6"/>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6"/>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6"/>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6"/>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6"/>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6"/>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6"/>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6"/>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6"/>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6"/>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6"/>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6"/>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6"/>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6"/>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6"/>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6"/>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6"/>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6"/>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6"/>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6"/>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6"/>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6"/>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6"/>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6"/>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6"/>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6"/>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6"/>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6"/>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1">
  <p:cSld name="CUSTOM_4">
    <p:bg>
      <p:bgPr>
        <a:blipFill>
          <a:blip r:embed="rId2"/>
          <a:stretch>
            <a:fillRect/>
          </a:stretch>
        </a:blipFill>
        <a:effectLst/>
      </p:bgPr>
    </p:bg>
    <p:spTree>
      <p:nvGrpSpPr>
        <p:cNvPr id="1" name="Shape 1775"/>
        <p:cNvGrpSpPr/>
        <p:nvPr/>
      </p:nvGrpSpPr>
      <p:grpSpPr>
        <a:xfrm>
          <a:off x="0" y="0"/>
          <a:ext cx="0" cy="0"/>
          <a:chOff x="0" y="0"/>
          <a:chExt cx="0" cy="0"/>
        </a:xfrm>
      </p:grpSpPr>
      <p:sp>
        <p:nvSpPr>
          <p:cNvPr id="1776" name="Google Shape;1776;p17"/>
          <p:cNvSpPr txBox="1">
            <a:spLocks noGrp="1"/>
          </p:cNvSpPr>
          <p:nvPr>
            <p:ph type="title"/>
          </p:nvPr>
        </p:nvSpPr>
        <p:spPr>
          <a:xfrm>
            <a:off x="1330475" y="1789053"/>
            <a:ext cx="2898300" cy="5487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7" name="Google Shape;1777;p17"/>
          <p:cNvSpPr txBox="1">
            <a:spLocks noGrp="1"/>
          </p:cNvSpPr>
          <p:nvPr>
            <p:ph type="subTitle" idx="1"/>
          </p:nvPr>
        </p:nvSpPr>
        <p:spPr>
          <a:xfrm>
            <a:off x="713225" y="2553119"/>
            <a:ext cx="4132800" cy="9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78" name="Google Shape;1778;p17"/>
          <p:cNvGrpSpPr/>
          <p:nvPr/>
        </p:nvGrpSpPr>
        <p:grpSpPr>
          <a:xfrm>
            <a:off x="1530094" y="0"/>
            <a:ext cx="689309" cy="773883"/>
            <a:chOff x="289713" y="0"/>
            <a:chExt cx="847025" cy="950950"/>
          </a:xfrm>
        </p:grpSpPr>
        <p:sp>
          <p:nvSpPr>
            <p:cNvPr id="1779" name="Google Shape;177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7"/>
          <p:cNvGrpSpPr/>
          <p:nvPr/>
        </p:nvGrpSpPr>
        <p:grpSpPr>
          <a:xfrm>
            <a:off x="2434969" y="0"/>
            <a:ext cx="689309" cy="773883"/>
            <a:chOff x="289713" y="0"/>
            <a:chExt cx="847025" cy="950950"/>
          </a:xfrm>
        </p:grpSpPr>
        <p:sp>
          <p:nvSpPr>
            <p:cNvPr id="1789" name="Google Shape;178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17"/>
          <p:cNvGrpSpPr/>
          <p:nvPr/>
        </p:nvGrpSpPr>
        <p:grpSpPr>
          <a:xfrm>
            <a:off x="3339844" y="0"/>
            <a:ext cx="689309" cy="773883"/>
            <a:chOff x="289713" y="0"/>
            <a:chExt cx="847025" cy="950950"/>
          </a:xfrm>
        </p:grpSpPr>
        <p:sp>
          <p:nvSpPr>
            <p:cNvPr id="1799" name="Google Shape;179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8" name="Google Shape;1808;p17"/>
          <p:cNvGrpSpPr/>
          <p:nvPr/>
        </p:nvGrpSpPr>
        <p:grpSpPr>
          <a:xfrm>
            <a:off x="5948215" y="452646"/>
            <a:ext cx="1591871" cy="525727"/>
            <a:chOff x="583503" y="585996"/>
            <a:chExt cx="1591871" cy="525727"/>
          </a:xfrm>
        </p:grpSpPr>
        <p:sp>
          <p:nvSpPr>
            <p:cNvPr id="1809" name="Google Shape;1809;p17"/>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7"/>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7"/>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7"/>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7"/>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7"/>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7"/>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7"/>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7"/>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7"/>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7"/>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7"/>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stretch>
            <a:fillRect/>
          </a:stretch>
        </a:blipFill>
        <a:effectLst/>
      </p:bgPr>
    </p:bg>
    <p:spTree>
      <p:nvGrpSpPr>
        <p:cNvPr id="1" name="Shape 1835"/>
        <p:cNvGrpSpPr/>
        <p:nvPr/>
      </p:nvGrpSpPr>
      <p:grpSpPr>
        <a:xfrm>
          <a:off x="0" y="0"/>
          <a:ext cx="0" cy="0"/>
          <a:chOff x="0" y="0"/>
          <a:chExt cx="0" cy="0"/>
        </a:xfrm>
      </p:grpSpPr>
      <p:sp>
        <p:nvSpPr>
          <p:cNvPr id="1836" name="Google Shape;1836;p18"/>
          <p:cNvSpPr txBox="1">
            <a:spLocks noGrp="1"/>
          </p:cNvSpPr>
          <p:nvPr>
            <p:ph type="title"/>
          </p:nvPr>
        </p:nvSpPr>
        <p:spPr>
          <a:xfrm>
            <a:off x="1349219" y="2687130"/>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7" name="Google Shape;1837;p18"/>
          <p:cNvSpPr txBox="1">
            <a:spLocks noGrp="1"/>
          </p:cNvSpPr>
          <p:nvPr>
            <p:ph type="title" idx="2"/>
          </p:nvPr>
        </p:nvSpPr>
        <p:spPr>
          <a:xfrm>
            <a:off x="5052181" y="2687130"/>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8" name="Google Shape;1838;p18"/>
          <p:cNvSpPr txBox="1">
            <a:spLocks noGrp="1"/>
          </p:cNvSpPr>
          <p:nvPr>
            <p:ph type="subTitle" idx="1"/>
          </p:nvPr>
        </p:nvSpPr>
        <p:spPr>
          <a:xfrm>
            <a:off x="4896181" y="3050933"/>
            <a:ext cx="3054600" cy="11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39" name="Google Shape;1839;p18"/>
          <p:cNvSpPr txBox="1">
            <a:spLocks noGrp="1"/>
          </p:cNvSpPr>
          <p:nvPr>
            <p:ph type="subTitle" idx="3"/>
          </p:nvPr>
        </p:nvSpPr>
        <p:spPr>
          <a:xfrm>
            <a:off x="1193219" y="3050933"/>
            <a:ext cx="3054600" cy="11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40" name="Google Shape;1840;p18"/>
          <p:cNvSpPr txBox="1">
            <a:spLocks noGrp="1"/>
          </p:cNvSpPr>
          <p:nvPr>
            <p:ph type="title" idx="4"/>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2">
  <p:cSld name="CUSTOM_14">
    <p:bg>
      <p:bgPr>
        <a:blipFill>
          <a:blip r:embed="rId2"/>
          <a:stretch>
            <a:fillRect/>
          </a:stretch>
        </a:blipFill>
        <a:effectLst/>
      </p:bgPr>
    </p:bg>
    <p:spTree>
      <p:nvGrpSpPr>
        <p:cNvPr id="1" name="Shape 1841"/>
        <p:cNvGrpSpPr/>
        <p:nvPr/>
      </p:nvGrpSpPr>
      <p:grpSpPr>
        <a:xfrm>
          <a:off x="0" y="0"/>
          <a:ext cx="0" cy="0"/>
          <a:chOff x="0" y="0"/>
          <a:chExt cx="0" cy="0"/>
        </a:xfrm>
      </p:grpSpPr>
      <p:sp>
        <p:nvSpPr>
          <p:cNvPr id="1842" name="Google Shape;1842;p19"/>
          <p:cNvSpPr txBox="1">
            <a:spLocks noGrp="1"/>
          </p:cNvSpPr>
          <p:nvPr>
            <p:ph type="body" idx="1"/>
          </p:nvPr>
        </p:nvSpPr>
        <p:spPr>
          <a:xfrm>
            <a:off x="870050" y="1873725"/>
            <a:ext cx="3785400" cy="27258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sz="1600"/>
            </a:lvl2pPr>
            <a:lvl3pPr marL="1371600" lvl="2" indent="-330200" rtl="0">
              <a:lnSpc>
                <a:spcPct val="100000"/>
              </a:lnSpc>
              <a:spcBef>
                <a:spcPts val="0"/>
              </a:spcBef>
              <a:spcAft>
                <a:spcPts val="0"/>
              </a:spcAft>
              <a:buSzPts val="1600"/>
              <a:buFont typeface="Nunito Light"/>
              <a:buChar char="■"/>
              <a:defRPr sz="1600"/>
            </a:lvl3pPr>
            <a:lvl4pPr marL="1828800" lvl="3" indent="-330200" rtl="0">
              <a:lnSpc>
                <a:spcPct val="100000"/>
              </a:lnSpc>
              <a:spcBef>
                <a:spcPts val="0"/>
              </a:spcBef>
              <a:spcAft>
                <a:spcPts val="0"/>
              </a:spcAft>
              <a:buSzPts val="1600"/>
              <a:buFont typeface="Nunito Light"/>
              <a:buChar char="●"/>
              <a:defRPr sz="1600"/>
            </a:lvl4pPr>
            <a:lvl5pPr marL="2286000" lvl="4" indent="-330200" rtl="0">
              <a:lnSpc>
                <a:spcPct val="100000"/>
              </a:lnSpc>
              <a:spcBef>
                <a:spcPts val="0"/>
              </a:spcBef>
              <a:spcAft>
                <a:spcPts val="0"/>
              </a:spcAft>
              <a:buSzPts val="1600"/>
              <a:buFont typeface="Nunito Light"/>
              <a:buChar char="○"/>
              <a:defRPr sz="1600"/>
            </a:lvl5pPr>
            <a:lvl6pPr marL="2743200" lvl="5" indent="-330200" rtl="0">
              <a:lnSpc>
                <a:spcPct val="100000"/>
              </a:lnSpc>
              <a:spcBef>
                <a:spcPts val="0"/>
              </a:spcBef>
              <a:spcAft>
                <a:spcPts val="0"/>
              </a:spcAft>
              <a:buSzPts val="1600"/>
              <a:buFont typeface="Nunito Light"/>
              <a:buChar char="■"/>
              <a:defRPr sz="1600"/>
            </a:lvl6pPr>
            <a:lvl7pPr marL="3200400" lvl="6" indent="-330200" rtl="0">
              <a:lnSpc>
                <a:spcPct val="100000"/>
              </a:lnSpc>
              <a:spcBef>
                <a:spcPts val="0"/>
              </a:spcBef>
              <a:spcAft>
                <a:spcPts val="0"/>
              </a:spcAft>
              <a:buSzPts val="1600"/>
              <a:buFont typeface="Nunito Light"/>
              <a:buChar char="●"/>
              <a:defRPr sz="1600"/>
            </a:lvl7pPr>
            <a:lvl8pPr marL="3657600" lvl="7" indent="-330200" rtl="0">
              <a:lnSpc>
                <a:spcPct val="100000"/>
              </a:lnSpc>
              <a:spcBef>
                <a:spcPts val="0"/>
              </a:spcBef>
              <a:spcAft>
                <a:spcPts val="0"/>
              </a:spcAft>
              <a:buSzPts val="1600"/>
              <a:buFont typeface="Nunito Light"/>
              <a:buChar char="○"/>
              <a:defRPr sz="1600"/>
            </a:lvl8pPr>
            <a:lvl9pPr marL="4114800" lvl="8" indent="-330200" rtl="0">
              <a:lnSpc>
                <a:spcPct val="100000"/>
              </a:lnSpc>
              <a:spcBef>
                <a:spcPts val="0"/>
              </a:spcBef>
              <a:spcAft>
                <a:spcPts val="0"/>
              </a:spcAft>
              <a:buSzPts val="1600"/>
              <a:buFont typeface="Nunito Light"/>
              <a:buChar char="■"/>
              <a:defRPr sz="1600"/>
            </a:lvl9pPr>
          </a:lstStyle>
          <a:p>
            <a:endParaRPr/>
          </a:p>
        </p:txBody>
      </p:sp>
      <p:sp>
        <p:nvSpPr>
          <p:cNvPr id="1843" name="Google Shape;1843;p19"/>
          <p:cNvSpPr txBox="1">
            <a:spLocks noGrp="1"/>
          </p:cNvSpPr>
          <p:nvPr>
            <p:ph type="body" idx="2"/>
          </p:nvPr>
        </p:nvSpPr>
        <p:spPr>
          <a:xfrm>
            <a:off x="4750450" y="1873725"/>
            <a:ext cx="3523500" cy="2725800"/>
          </a:xfrm>
          <a:prstGeom prst="rect">
            <a:avLst/>
          </a:prstGeom>
        </p:spPr>
        <p:txBody>
          <a:bodyPr spcFirstLastPara="1" wrap="square" lIns="91425" tIns="91425" rIns="91425" bIns="91425" anchor="t" anchorCtr="0">
            <a:noAutofit/>
          </a:bodyPr>
          <a:lstStyle>
            <a:lvl1pPr marL="457200" lvl="0" indent="-330200" rtl="0">
              <a:lnSpc>
                <a:spcPct val="100000"/>
              </a:lnSpc>
              <a:spcBef>
                <a:spcPts val="30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sz="1600"/>
            </a:lvl2pPr>
            <a:lvl3pPr marL="1371600" lvl="2" indent="-330200" rtl="0">
              <a:lnSpc>
                <a:spcPct val="100000"/>
              </a:lnSpc>
              <a:spcBef>
                <a:spcPts val="0"/>
              </a:spcBef>
              <a:spcAft>
                <a:spcPts val="0"/>
              </a:spcAft>
              <a:buSzPts val="1600"/>
              <a:buFont typeface="Nunito Light"/>
              <a:buChar char="■"/>
              <a:defRPr sz="1600"/>
            </a:lvl3pPr>
            <a:lvl4pPr marL="1828800" lvl="3" indent="-330200" rtl="0">
              <a:lnSpc>
                <a:spcPct val="100000"/>
              </a:lnSpc>
              <a:spcBef>
                <a:spcPts val="0"/>
              </a:spcBef>
              <a:spcAft>
                <a:spcPts val="0"/>
              </a:spcAft>
              <a:buSzPts val="1600"/>
              <a:buFont typeface="Nunito Light"/>
              <a:buChar char="●"/>
              <a:defRPr sz="1600"/>
            </a:lvl4pPr>
            <a:lvl5pPr marL="2286000" lvl="4" indent="-330200" rtl="0">
              <a:lnSpc>
                <a:spcPct val="100000"/>
              </a:lnSpc>
              <a:spcBef>
                <a:spcPts val="0"/>
              </a:spcBef>
              <a:spcAft>
                <a:spcPts val="0"/>
              </a:spcAft>
              <a:buSzPts val="1600"/>
              <a:buFont typeface="Nunito Light"/>
              <a:buChar char="○"/>
              <a:defRPr sz="1600"/>
            </a:lvl5pPr>
            <a:lvl6pPr marL="2743200" lvl="5" indent="-330200" rtl="0">
              <a:lnSpc>
                <a:spcPct val="100000"/>
              </a:lnSpc>
              <a:spcBef>
                <a:spcPts val="0"/>
              </a:spcBef>
              <a:spcAft>
                <a:spcPts val="0"/>
              </a:spcAft>
              <a:buSzPts val="1600"/>
              <a:buFont typeface="Nunito Light"/>
              <a:buChar char="■"/>
              <a:defRPr sz="1600"/>
            </a:lvl6pPr>
            <a:lvl7pPr marL="3200400" lvl="6" indent="-330200" rtl="0">
              <a:lnSpc>
                <a:spcPct val="100000"/>
              </a:lnSpc>
              <a:spcBef>
                <a:spcPts val="0"/>
              </a:spcBef>
              <a:spcAft>
                <a:spcPts val="0"/>
              </a:spcAft>
              <a:buSzPts val="1600"/>
              <a:buFont typeface="Nunito Light"/>
              <a:buChar char="●"/>
              <a:defRPr sz="1600"/>
            </a:lvl7pPr>
            <a:lvl8pPr marL="3657600" lvl="7" indent="-330200" rtl="0">
              <a:lnSpc>
                <a:spcPct val="100000"/>
              </a:lnSpc>
              <a:spcBef>
                <a:spcPts val="0"/>
              </a:spcBef>
              <a:spcAft>
                <a:spcPts val="0"/>
              </a:spcAft>
              <a:buSzPts val="1600"/>
              <a:buFont typeface="Nunito Light"/>
              <a:buChar char="○"/>
              <a:defRPr sz="1600"/>
            </a:lvl8pPr>
            <a:lvl9pPr marL="4114800" lvl="8" indent="-330200" rtl="0">
              <a:lnSpc>
                <a:spcPct val="100000"/>
              </a:lnSpc>
              <a:spcBef>
                <a:spcPts val="0"/>
              </a:spcBef>
              <a:spcAft>
                <a:spcPts val="0"/>
              </a:spcAft>
              <a:buSzPts val="1600"/>
              <a:buFont typeface="Nunito Light"/>
              <a:buChar char="■"/>
              <a:defRPr sz="1600"/>
            </a:lvl9pPr>
          </a:lstStyle>
          <a:p>
            <a:endParaRPr/>
          </a:p>
        </p:txBody>
      </p:sp>
      <p:sp>
        <p:nvSpPr>
          <p:cNvPr id="1844" name="Google Shape;1844;p19"/>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45" name="Google Shape;1845;p19"/>
          <p:cNvSpPr txBox="1">
            <a:spLocks noGrp="1"/>
          </p:cNvSpPr>
          <p:nvPr>
            <p:ph type="subTitle" idx="3"/>
          </p:nvPr>
        </p:nvSpPr>
        <p:spPr>
          <a:xfrm>
            <a:off x="1481400" y="1243584"/>
            <a:ext cx="6181200" cy="548700"/>
          </a:xfrm>
          <a:prstGeom prst="rect">
            <a:avLst/>
          </a:prstGeom>
        </p:spPr>
        <p:txBody>
          <a:bodyPr spcFirstLastPara="1" wrap="square" lIns="91425" tIns="91425" rIns="91425" bIns="91425" anchor="ctr" anchorCtr="0">
            <a:noAutofit/>
          </a:bodyPr>
          <a:lstStyle>
            <a:lvl1pPr lvl="0" algn="ctr">
              <a:spcBef>
                <a:spcPts val="30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846" name="Google Shape;1846;p19"/>
          <p:cNvGrpSpPr/>
          <p:nvPr/>
        </p:nvGrpSpPr>
        <p:grpSpPr>
          <a:xfrm>
            <a:off x="7755828" y="422934"/>
            <a:ext cx="1591871" cy="525727"/>
            <a:chOff x="583503" y="585996"/>
            <a:chExt cx="1591871" cy="525727"/>
          </a:xfrm>
        </p:grpSpPr>
        <p:sp>
          <p:nvSpPr>
            <p:cNvPr id="1847" name="Google Shape;1847;p19"/>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9"/>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9"/>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9"/>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9"/>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9"/>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9"/>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9"/>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9"/>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9"/>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9"/>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9"/>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3" name="Google Shape;1873;p19"/>
          <p:cNvGrpSpPr/>
          <p:nvPr/>
        </p:nvGrpSpPr>
        <p:grpSpPr>
          <a:xfrm>
            <a:off x="8083276" y="2931214"/>
            <a:ext cx="984524" cy="2106122"/>
            <a:chOff x="-2306975" y="-1486200"/>
            <a:chExt cx="1429125" cy="3057225"/>
          </a:xfrm>
        </p:grpSpPr>
        <p:sp>
          <p:nvSpPr>
            <p:cNvPr id="1874" name="Google Shape;1874;p19"/>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5" name="Google Shape;1875;p19"/>
            <p:cNvGrpSpPr/>
            <p:nvPr/>
          </p:nvGrpSpPr>
          <p:grpSpPr>
            <a:xfrm>
              <a:off x="-2306975" y="-1486200"/>
              <a:ext cx="1429125" cy="3004725"/>
              <a:chOff x="-2306975" y="-1486200"/>
              <a:chExt cx="1429125" cy="3004725"/>
            </a:xfrm>
          </p:grpSpPr>
          <p:sp>
            <p:nvSpPr>
              <p:cNvPr id="1876" name="Google Shape;1876;p19"/>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9"/>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9"/>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9"/>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9"/>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9"/>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9"/>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9"/>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9"/>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9"/>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9"/>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9"/>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9"/>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9"/>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9"/>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9"/>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9"/>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9"/>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9"/>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9"/>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9"/>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9"/>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9"/>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9"/>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9"/>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9"/>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9"/>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9"/>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9"/>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9"/>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9"/>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9"/>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9"/>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9"/>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9"/>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9"/>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9"/>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9"/>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9"/>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9"/>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9"/>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9"/>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9"/>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9"/>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9"/>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9"/>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9"/>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9"/>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9"/>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blipFill>
          <a:blip r:embed="rId2"/>
          <a:stretch>
            <a:fillRect/>
          </a:stretch>
        </a:blipFill>
        <a:effectLst/>
      </p:bgPr>
    </p:bg>
    <p:spTree>
      <p:nvGrpSpPr>
        <p:cNvPr id="1" name="Shape 1926"/>
        <p:cNvGrpSpPr/>
        <p:nvPr/>
      </p:nvGrpSpPr>
      <p:grpSpPr>
        <a:xfrm>
          <a:off x="0" y="0"/>
          <a:ext cx="0" cy="0"/>
          <a:chOff x="0" y="0"/>
          <a:chExt cx="0" cy="0"/>
        </a:xfrm>
      </p:grpSpPr>
      <p:sp>
        <p:nvSpPr>
          <p:cNvPr id="1927" name="Google Shape;1927;p20"/>
          <p:cNvSpPr txBox="1">
            <a:spLocks noGrp="1"/>
          </p:cNvSpPr>
          <p:nvPr>
            <p:ph type="title"/>
          </p:nvPr>
        </p:nvSpPr>
        <p:spPr>
          <a:xfrm>
            <a:off x="1321125" y="3035808"/>
            <a:ext cx="13818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8" name="Google Shape;1928;p20"/>
          <p:cNvSpPr txBox="1">
            <a:spLocks noGrp="1"/>
          </p:cNvSpPr>
          <p:nvPr>
            <p:ph type="subTitle" idx="1"/>
          </p:nvPr>
        </p:nvSpPr>
        <p:spPr>
          <a:xfrm>
            <a:off x="1061025"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9" name="Google Shape;1929;p20"/>
          <p:cNvSpPr txBox="1">
            <a:spLocks noGrp="1"/>
          </p:cNvSpPr>
          <p:nvPr>
            <p:ph type="title" idx="2"/>
          </p:nvPr>
        </p:nvSpPr>
        <p:spPr>
          <a:xfrm>
            <a:off x="6441075" y="3035808"/>
            <a:ext cx="1380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0" name="Google Shape;1930;p20"/>
          <p:cNvSpPr txBox="1">
            <a:spLocks noGrp="1"/>
          </p:cNvSpPr>
          <p:nvPr>
            <p:ph type="subTitle" idx="3"/>
          </p:nvPr>
        </p:nvSpPr>
        <p:spPr>
          <a:xfrm>
            <a:off x="3621000"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1" name="Google Shape;1931;p20"/>
          <p:cNvSpPr txBox="1">
            <a:spLocks noGrp="1"/>
          </p:cNvSpPr>
          <p:nvPr>
            <p:ph type="title" idx="4"/>
          </p:nvPr>
        </p:nvSpPr>
        <p:spPr>
          <a:xfrm>
            <a:off x="3881700" y="3035820"/>
            <a:ext cx="1380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2" name="Google Shape;1932;p20"/>
          <p:cNvSpPr txBox="1">
            <a:spLocks noGrp="1"/>
          </p:cNvSpPr>
          <p:nvPr>
            <p:ph type="subTitle" idx="5"/>
          </p:nvPr>
        </p:nvSpPr>
        <p:spPr>
          <a:xfrm>
            <a:off x="6180975"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3" name="Google Shape;1933;p20"/>
          <p:cNvSpPr txBox="1">
            <a:spLocks noGrp="1"/>
          </p:cNvSpPr>
          <p:nvPr>
            <p:ph type="title" idx="6"/>
          </p:nvPr>
        </p:nvSpPr>
        <p:spPr>
          <a:xfrm>
            <a:off x="720000" y="457200"/>
            <a:ext cx="7704000" cy="457200"/>
          </a:xfrm>
          <a:prstGeom prst="rect">
            <a:avLst/>
          </a:prstGeom>
          <a:effectLst>
            <a:outerShdw dist="57150"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934" name="Google Shape;1934;p20"/>
          <p:cNvGrpSpPr/>
          <p:nvPr/>
        </p:nvGrpSpPr>
        <p:grpSpPr>
          <a:xfrm>
            <a:off x="368563" y="0"/>
            <a:ext cx="689309" cy="773883"/>
            <a:chOff x="289713" y="0"/>
            <a:chExt cx="847025" cy="950950"/>
          </a:xfrm>
        </p:grpSpPr>
        <p:sp>
          <p:nvSpPr>
            <p:cNvPr id="1935" name="Google Shape;1935;p20"/>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0"/>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0"/>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0"/>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0"/>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0"/>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0"/>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20"/>
          <p:cNvGrpSpPr/>
          <p:nvPr/>
        </p:nvGrpSpPr>
        <p:grpSpPr>
          <a:xfrm>
            <a:off x="7708203" y="433909"/>
            <a:ext cx="1591871" cy="525727"/>
            <a:chOff x="583503" y="585996"/>
            <a:chExt cx="1591871" cy="525727"/>
          </a:xfrm>
        </p:grpSpPr>
        <p:sp>
          <p:nvSpPr>
            <p:cNvPr id="1945" name="Google Shape;1945;p20"/>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0"/>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0"/>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0"/>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0"/>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0"/>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0"/>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0"/>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0"/>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0"/>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0"/>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0"/>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0"/>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0"/>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0"/>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0"/>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0"/>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0"/>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0"/>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0"/>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0"/>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0"/>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0"/>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0"/>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0"/>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0"/>
          <p:cNvGrpSpPr/>
          <p:nvPr/>
        </p:nvGrpSpPr>
        <p:grpSpPr>
          <a:xfrm>
            <a:off x="7946375" y="3692300"/>
            <a:ext cx="1641025" cy="1309900"/>
            <a:chOff x="8060675" y="3682775"/>
            <a:chExt cx="1641025" cy="1309900"/>
          </a:xfrm>
        </p:grpSpPr>
        <p:sp>
          <p:nvSpPr>
            <p:cNvPr id="1972" name="Google Shape;1972;p20"/>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3" name="Google Shape;1973;p20"/>
            <p:cNvGrpSpPr/>
            <p:nvPr/>
          </p:nvGrpSpPr>
          <p:grpSpPr>
            <a:xfrm flipH="1">
              <a:off x="8215400" y="3682775"/>
              <a:ext cx="1486300" cy="1222600"/>
              <a:chOff x="756775" y="2990550"/>
              <a:chExt cx="1486300" cy="1222600"/>
            </a:xfrm>
          </p:grpSpPr>
          <p:sp>
            <p:nvSpPr>
              <p:cNvPr id="1974" name="Google Shape;1974;p20"/>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0"/>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0"/>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0"/>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0"/>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0"/>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0"/>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0"/>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0"/>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0"/>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0"/>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0"/>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0"/>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0"/>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0"/>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0"/>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0"/>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0"/>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0"/>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0"/>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0"/>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0"/>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0"/>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0"/>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0"/>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0"/>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0"/>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0"/>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0"/>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0"/>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0"/>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0"/>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6" name="Google Shape;2006;p20"/>
          <p:cNvGrpSpPr/>
          <p:nvPr/>
        </p:nvGrpSpPr>
        <p:grpSpPr>
          <a:xfrm flipH="1">
            <a:off x="8313250" y="2501831"/>
            <a:ext cx="783125" cy="1182650"/>
            <a:chOff x="11447475" y="-511450"/>
            <a:chExt cx="783125" cy="1182650"/>
          </a:xfrm>
        </p:grpSpPr>
        <p:sp>
          <p:nvSpPr>
            <p:cNvPr id="2007" name="Google Shape;2007;p20"/>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0"/>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0"/>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0"/>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0"/>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0"/>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0"/>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0"/>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0"/>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0"/>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0"/>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blipFill>
          <a:blip r:embed="rId2"/>
          <a:stretch>
            <a:fillRect/>
          </a:stretch>
        </a:blipFill>
        <a:effectLst/>
      </p:bgPr>
    </p:bg>
    <p:spTree>
      <p:nvGrpSpPr>
        <p:cNvPr id="1" name="Shape 2018"/>
        <p:cNvGrpSpPr/>
        <p:nvPr/>
      </p:nvGrpSpPr>
      <p:grpSpPr>
        <a:xfrm>
          <a:off x="0" y="0"/>
          <a:ext cx="0" cy="0"/>
          <a:chOff x="0" y="0"/>
          <a:chExt cx="0" cy="0"/>
        </a:xfrm>
      </p:grpSpPr>
      <p:sp>
        <p:nvSpPr>
          <p:cNvPr id="2019" name="Google Shape;2019;p21"/>
          <p:cNvSpPr txBox="1">
            <a:spLocks noGrp="1"/>
          </p:cNvSpPr>
          <p:nvPr>
            <p:ph type="title"/>
          </p:nvPr>
        </p:nvSpPr>
        <p:spPr>
          <a:xfrm>
            <a:off x="802866"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0" name="Google Shape;2020;p21"/>
          <p:cNvSpPr txBox="1">
            <a:spLocks noGrp="1"/>
          </p:cNvSpPr>
          <p:nvPr>
            <p:ph type="subTitle" idx="1"/>
          </p:nvPr>
        </p:nvSpPr>
        <p:spPr>
          <a:xfrm>
            <a:off x="801066" y="3212604"/>
            <a:ext cx="1768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1" name="Google Shape;2021;p21"/>
          <p:cNvSpPr txBox="1">
            <a:spLocks noGrp="1"/>
          </p:cNvSpPr>
          <p:nvPr>
            <p:ph type="title" idx="2"/>
          </p:nvPr>
        </p:nvSpPr>
        <p:spPr>
          <a:xfrm>
            <a:off x="2706622"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2" name="Google Shape;2022;p21"/>
          <p:cNvSpPr txBox="1">
            <a:spLocks noGrp="1"/>
          </p:cNvSpPr>
          <p:nvPr>
            <p:ph type="subTitle" idx="3"/>
          </p:nvPr>
        </p:nvSpPr>
        <p:spPr>
          <a:xfrm>
            <a:off x="2729122"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21"/>
          <p:cNvSpPr txBox="1">
            <a:spLocks noGrp="1"/>
          </p:cNvSpPr>
          <p:nvPr>
            <p:ph type="title" idx="4"/>
          </p:nvPr>
        </p:nvSpPr>
        <p:spPr>
          <a:xfrm>
            <a:off x="4610378" y="2865132"/>
            <a:ext cx="1828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21"/>
          <p:cNvSpPr txBox="1">
            <a:spLocks noGrp="1"/>
          </p:cNvSpPr>
          <p:nvPr>
            <p:ph type="subTitle" idx="5"/>
          </p:nvPr>
        </p:nvSpPr>
        <p:spPr>
          <a:xfrm>
            <a:off x="4653578"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21"/>
          <p:cNvSpPr txBox="1">
            <a:spLocks noGrp="1"/>
          </p:cNvSpPr>
          <p:nvPr>
            <p:ph type="title" idx="6"/>
          </p:nvPr>
        </p:nvSpPr>
        <p:spPr>
          <a:xfrm>
            <a:off x="6578034"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21"/>
          <p:cNvSpPr txBox="1">
            <a:spLocks noGrp="1"/>
          </p:cNvSpPr>
          <p:nvPr>
            <p:ph type="subTitle" idx="7"/>
          </p:nvPr>
        </p:nvSpPr>
        <p:spPr>
          <a:xfrm>
            <a:off x="6578034"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21"/>
          <p:cNvSpPr txBox="1">
            <a:spLocks noGrp="1"/>
          </p:cNvSpPr>
          <p:nvPr>
            <p:ph type="title" idx="8"/>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028" name="Google Shape;2028;p21"/>
          <p:cNvGrpSpPr/>
          <p:nvPr/>
        </p:nvGrpSpPr>
        <p:grpSpPr>
          <a:xfrm>
            <a:off x="7715271" y="0"/>
            <a:ext cx="689309" cy="773883"/>
            <a:chOff x="289713" y="0"/>
            <a:chExt cx="847025" cy="950950"/>
          </a:xfrm>
        </p:grpSpPr>
        <p:sp>
          <p:nvSpPr>
            <p:cNvPr id="2029" name="Google Shape;2029;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1"/>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21"/>
          <p:cNvGrpSpPr/>
          <p:nvPr/>
        </p:nvGrpSpPr>
        <p:grpSpPr>
          <a:xfrm>
            <a:off x="739421" y="0"/>
            <a:ext cx="689309" cy="773883"/>
            <a:chOff x="289713" y="0"/>
            <a:chExt cx="847025" cy="950950"/>
          </a:xfrm>
        </p:grpSpPr>
        <p:sp>
          <p:nvSpPr>
            <p:cNvPr id="2039" name="Google Shape;2039;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1"/>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21"/>
          <p:cNvGrpSpPr/>
          <p:nvPr/>
        </p:nvGrpSpPr>
        <p:grpSpPr>
          <a:xfrm flipH="1">
            <a:off x="-711475" y="3682775"/>
            <a:ext cx="1641025" cy="1309900"/>
            <a:chOff x="8060675" y="3682775"/>
            <a:chExt cx="1641025" cy="1309900"/>
          </a:xfrm>
        </p:grpSpPr>
        <p:sp>
          <p:nvSpPr>
            <p:cNvPr id="2049" name="Google Shape;2049;p21"/>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0" name="Google Shape;2050;p21"/>
            <p:cNvGrpSpPr/>
            <p:nvPr/>
          </p:nvGrpSpPr>
          <p:grpSpPr>
            <a:xfrm flipH="1">
              <a:off x="8215400" y="3682775"/>
              <a:ext cx="1486300" cy="1222600"/>
              <a:chOff x="756775" y="2990550"/>
              <a:chExt cx="1486300" cy="1222600"/>
            </a:xfrm>
          </p:grpSpPr>
          <p:sp>
            <p:nvSpPr>
              <p:cNvPr id="2051" name="Google Shape;2051;p21"/>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1"/>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1"/>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1"/>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1"/>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1"/>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1"/>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1"/>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1"/>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1"/>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1"/>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1"/>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1"/>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1"/>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1"/>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1"/>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1"/>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1"/>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1"/>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1"/>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1"/>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1"/>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1"/>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1"/>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1"/>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1"/>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1"/>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1"/>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1"/>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1"/>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1"/>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1"/>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3" name="Google Shape;2083;p21"/>
          <p:cNvGrpSpPr/>
          <p:nvPr/>
        </p:nvGrpSpPr>
        <p:grpSpPr>
          <a:xfrm>
            <a:off x="167472" y="3241169"/>
            <a:ext cx="389725" cy="458724"/>
            <a:chOff x="5591925" y="2896100"/>
            <a:chExt cx="511450" cy="602000"/>
          </a:xfrm>
        </p:grpSpPr>
        <p:sp>
          <p:nvSpPr>
            <p:cNvPr id="2084" name="Google Shape;2084;p21"/>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1"/>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1"/>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1"/>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1"/>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1"/>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1"/>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1"/>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1"/>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1"/>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1"/>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1"/>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1"/>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1"/>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four columns 1">
  <p:cSld name="CUSTOM_5_1">
    <p:bg>
      <p:bgPr>
        <a:blipFill>
          <a:blip r:embed="rId2"/>
          <a:stretch>
            <a:fillRect/>
          </a:stretch>
        </a:blipFill>
        <a:effectLst/>
      </p:bgPr>
    </p:bg>
    <p:spTree>
      <p:nvGrpSpPr>
        <p:cNvPr id="1" name="Shape 2098"/>
        <p:cNvGrpSpPr/>
        <p:nvPr/>
      </p:nvGrpSpPr>
      <p:grpSpPr>
        <a:xfrm>
          <a:off x="0" y="0"/>
          <a:ext cx="0" cy="0"/>
          <a:chOff x="0" y="0"/>
          <a:chExt cx="0" cy="0"/>
        </a:xfrm>
      </p:grpSpPr>
      <p:sp>
        <p:nvSpPr>
          <p:cNvPr id="2099" name="Google Shape;2099;p22"/>
          <p:cNvSpPr txBox="1">
            <a:spLocks noGrp="1"/>
          </p:cNvSpPr>
          <p:nvPr>
            <p:ph type="title"/>
          </p:nvPr>
        </p:nvSpPr>
        <p:spPr>
          <a:xfrm>
            <a:off x="2016181" y="1674931"/>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0" name="Google Shape;2100;p22"/>
          <p:cNvSpPr txBox="1">
            <a:spLocks noGrp="1"/>
          </p:cNvSpPr>
          <p:nvPr>
            <p:ph type="subTitle" idx="1"/>
          </p:nvPr>
        </p:nvSpPr>
        <p:spPr>
          <a:xfrm>
            <a:off x="2016178" y="2022399"/>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1" name="Google Shape;2101;p22"/>
          <p:cNvSpPr txBox="1">
            <a:spLocks noGrp="1"/>
          </p:cNvSpPr>
          <p:nvPr>
            <p:ph type="title" idx="2"/>
          </p:nvPr>
        </p:nvSpPr>
        <p:spPr>
          <a:xfrm>
            <a:off x="2016181" y="3189819"/>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2" name="Google Shape;2102;p22"/>
          <p:cNvSpPr txBox="1">
            <a:spLocks noGrp="1"/>
          </p:cNvSpPr>
          <p:nvPr>
            <p:ph type="subTitle" idx="3"/>
          </p:nvPr>
        </p:nvSpPr>
        <p:spPr>
          <a:xfrm>
            <a:off x="2016178" y="3537288"/>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3" name="Google Shape;2103;p22"/>
          <p:cNvSpPr txBox="1">
            <a:spLocks noGrp="1"/>
          </p:cNvSpPr>
          <p:nvPr>
            <p:ph type="title" idx="4"/>
          </p:nvPr>
        </p:nvSpPr>
        <p:spPr>
          <a:xfrm>
            <a:off x="6054783" y="1665819"/>
            <a:ext cx="18288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4" name="Google Shape;2104;p22"/>
          <p:cNvSpPr txBox="1">
            <a:spLocks noGrp="1"/>
          </p:cNvSpPr>
          <p:nvPr>
            <p:ph type="subTitle" idx="5"/>
          </p:nvPr>
        </p:nvSpPr>
        <p:spPr>
          <a:xfrm>
            <a:off x="6054778" y="2013287"/>
            <a:ext cx="21069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5" name="Google Shape;2105;p22"/>
          <p:cNvSpPr txBox="1">
            <a:spLocks noGrp="1"/>
          </p:cNvSpPr>
          <p:nvPr>
            <p:ph type="title" idx="6"/>
          </p:nvPr>
        </p:nvSpPr>
        <p:spPr>
          <a:xfrm>
            <a:off x="6056733" y="3198931"/>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6" name="Google Shape;2106;p22"/>
          <p:cNvSpPr txBox="1">
            <a:spLocks noGrp="1"/>
          </p:cNvSpPr>
          <p:nvPr>
            <p:ph type="subTitle" idx="7"/>
          </p:nvPr>
        </p:nvSpPr>
        <p:spPr>
          <a:xfrm>
            <a:off x="6056733" y="3546402"/>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7" name="Google Shape;2107;p22"/>
          <p:cNvSpPr txBox="1">
            <a:spLocks noGrp="1"/>
          </p:cNvSpPr>
          <p:nvPr>
            <p:ph type="title" idx="8"/>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108" name="Google Shape;2108;p22"/>
          <p:cNvGrpSpPr/>
          <p:nvPr/>
        </p:nvGrpSpPr>
        <p:grpSpPr>
          <a:xfrm flipH="1">
            <a:off x="8086119" y="2"/>
            <a:ext cx="689309" cy="1465781"/>
            <a:chOff x="289713" y="-850207"/>
            <a:chExt cx="847025" cy="1801157"/>
          </a:xfrm>
        </p:grpSpPr>
        <p:sp>
          <p:nvSpPr>
            <p:cNvPr id="2109" name="Google Shape;2109;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8" name="Google Shape;2118;p22"/>
          <p:cNvGrpSpPr/>
          <p:nvPr/>
        </p:nvGrpSpPr>
        <p:grpSpPr>
          <a:xfrm flipH="1">
            <a:off x="311588" y="0"/>
            <a:ext cx="689309" cy="773883"/>
            <a:chOff x="289713" y="0"/>
            <a:chExt cx="847025" cy="950950"/>
          </a:xfrm>
        </p:grpSpPr>
        <p:sp>
          <p:nvSpPr>
            <p:cNvPr id="2119" name="Google Shape;2119;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flipH="1">
            <a:off x="1330050" y="1024638"/>
            <a:ext cx="6367800" cy="2954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4" name="Google Shape;164;p8"/>
          <p:cNvSpPr txBox="1">
            <a:spLocks noGrp="1"/>
          </p:cNvSpPr>
          <p:nvPr>
            <p:ph type="subTitle" idx="1"/>
          </p:nvPr>
        </p:nvSpPr>
        <p:spPr>
          <a:xfrm>
            <a:off x="2871000" y="3630375"/>
            <a:ext cx="3285900" cy="6315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5" name="Google Shape;165;p8"/>
          <p:cNvSpPr/>
          <p:nvPr/>
        </p:nvSpPr>
        <p:spPr>
          <a:xfrm rot="-5400000" flipH="1">
            <a:off x="7154175" y="-175568"/>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rot="5400000" flipH="1">
            <a:off x="512725" y="3280133"/>
            <a:ext cx="1114460" cy="2940081"/>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rot="-3143622">
            <a:off x="8426556" y="1595105"/>
            <a:ext cx="247401" cy="21810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rot="-3143597">
            <a:off x="2156226" y="4336009"/>
            <a:ext cx="258585" cy="228004"/>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blipFill>
          <a:blip r:embed="rId2"/>
          <a:stretch>
            <a:fillRect/>
          </a:stretch>
        </a:blipFill>
        <a:effectLst/>
      </p:bgPr>
    </p:bg>
    <p:spTree>
      <p:nvGrpSpPr>
        <p:cNvPr id="1" name="Shape 2128"/>
        <p:cNvGrpSpPr/>
        <p:nvPr/>
      </p:nvGrpSpPr>
      <p:grpSpPr>
        <a:xfrm>
          <a:off x="0" y="0"/>
          <a:ext cx="0" cy="0"/>
          <a:chOff x="0" y="0"/>
          <a:chExt cx="0" cy="0"/>
        </a:xfrm>
      </p:grpSpPr>
      <p:sp>
        <p:nvSpPr>
          <p:cNvPr id="2129" name="Google Shape;2129;p23"/>
          <p:cNvSpPr txBox="1">
            <a:spLocks noGrp="1"/>
          </p:cNvSpPr>
          <p:nvPr>
            <p:ph type="title"/>
          </p:nvPr>
        </p:nvSpPr>
        <p:spPr>
          <a:xfrm>
            <a:off x="910724"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0" name="Google Shape;2130;p23"/>
          <p:cNvSpPr txBox="1">
            <a:spLocks noGrp="1"/>
          </p:cNvSpPr>
          <p:nvPr>
            <p:ph type="subTitle" idx="1"/>
          </p:nvPr>
        </p:nvSpPr>
        <p:spPr>
          <a:xfrm>
            <a:off x="815624" y="23212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1" name="Google Shape;2131;p23"/>
          <p:cNvSpPr txBox="1">
            <a:spLocks noGrp="1"/>
          </p:cNvSpPr>
          <p:nvPr>
            <p:ph type="title" idx="2"/>
          </p:nvPr>
        </p:nvSpPr>
        <p:spPr>
          <a:xfrm>
            <a:off x="3579000"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2" name="Google Shape;2132;p23"/>
          <p:cNvSpPr txBox="1">
            <a:spLocks noGrp="1"/>
          </p:cNvSpPr>
          <p:nvPr>
            <p:ph type="subTitle" idx="3"/>
          </p:nvPr>
        </p:nvSpPr>
        <p:spPr>
          <a:xfrm>
            <a:off x="3483750" y="2321207"/>
            <a:ext cx="2176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3" name="Google Shape;2133;p23"/>
          <p:cNvSpPr txBox="1">
            <a:spLocks noGrp="1"/>
          </p:cNvSpPr>
          <p:nvPr>
            <p:ph type="title" idx="4"/>
          </p:nvPr>
        </p:nvSpPr>
        <p:spPr>
          <a:xfrm>
            <a:off x="910724"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4" name="Google Shape;2134;p23"/>
          <p:cNvSpPr txBox="1">
            <a:spLocks noGrp="1"/>
          </p:cNvSpPr>
          <p:nvPr>
            <p:ph type="subTitle" idx="5"/>
          </p:nvPr>
        </p:nvSpPr>
        <p:spPr>
          <a:xfrm>
            <a:off x="815624"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5" name="Google Shape;2135;p23"/>
          <p:cNvSpPr txBox="1">
            <a:spLocks noGrp="1"/>
          </p:cNvSpPr>
          <p:nvPr>
            <p:ph type="title" idx="6"/>
          </p:nvPr>
        </p:nvSpPr>
        <p:spPr>
          <a:xfrm>
            <a:off x="3579000"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6" name="Google Shape;2136;p23"/>
          <p:cNvSpPr txBox="1">
            <a:spLocks noGrp="1"/>
          </p:cNvSpPr>
          <p:nvPr>
            <p:ph type="subTitle" idx="7"/>
          </p:nvPr>
        </p:nvSpPr>
        <p:spPr>
          <a:xfrm>
            <a:off x="3483900"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7" name="Google Shape;2137;p23"/>
          <p:cNvSpPr txBox="1">
            <a:spLocks noGrp="1"/>
          </p:cNvSpPr>
          <p:nvPr>
            <p:ph type="title" idx="8"/>
          </p:nvPr>
        </p:nvSpPr>
        <p:spPr>
          <a:xfrm>
            <a:off x="6247276"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8" name="Google Shape;2138;p23"/>
          <p:cNvSpPr txBox="1">
            <a:spLocks noGrp="1"/>
          </p:cNvSpPr>
          <p:nvPr>
            <p:ph type="subTitle" idx="9"/>
          </p:nvPr>
        </p:nvSpPr>
        <p:spPr>
          <a:xfrm>
            <a:off x="6152176" y="23212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9" name="Google Shape;2139;p23"/>
          <p:cNvSpPr txBox="1">
            <a:spLocks noGrp="1"/>
          </p:cNvSpPr>
          <p:nvPr>
            <p:ph type="title" idx="13"/>
          </p:nvPr>
        </p:nvSpPr>
        <p:spPr>
          <a:xfrm>
            <a:off x="6247276"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0" name="Google Shape;2140;p23"/>
          <p:cNvSpPr txBox="1">
            <a:spLocks noGrp="1"/>
          </p:cNvSpPr>
          <p:nvPr>
            <p:ph type="subTitle" idx="14"/>
          </p:nvPr>
        </p:nvSpPr>
        <p:spPr>
          <a:xfrm>
            <a:off x="6152176"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1" name="Google Shape;2141;p23"/>
          <p:cNvSpPr txBox="1">
            <a:spLocks noGrp="1"/>
          </p:cNvSpPr>
          <p:nvPr>
            <p:ph type="title" idx="15"/>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142" name="Google Shape;2142;p23"/>
          <p:cNvGrpSpPr/>
          <p:nvPr/>
        </p:nvGrpSpPr>
        <p:grpSpPr>
          <a:xfrm>
            <a:off x="8086113" y="-36111"/>
            <a:ext cx="689309" cy="1465781"/>
            <a:chOff x="289713" y="-850207"/>
            <a:chExt cx="847025" cy="1801157"/>
          </a:xfrm>
        </p:grpSpPr>
        <p:sp>
          <p:nvSpPr>
            <p:cNvPr id="2143" name="Google Shape;2143;p2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2" name="Google Shape;2152;p23"/>
          <p:cNvGrpSpPr/>
          <p:nvPr/>
        </p:nvGrpSpPr>
        <p:grpSpPr>
          <a:xfrm>
            <a:off x="-188022" y="533396"/>
            <a:ext cx="1591871" cy="525727"/>
            <a:chOff x="583503" y="585996"/>
            <a:chExt cx="1591871" cy="525727"/>
          </a:xfrm>
        </p:grpSpPr>
        <p:sp>
          <p:nvSpPr>
            <p:cNvPr id="2153" name="Google Shape;2153;p2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9" name="Google Shape;2179;p23"/>
          <p:cNvGrpSpPr/>
          <p:nvPr/>
        </p:nvGrpSpPr>
        <p:grpSpPr>
          <a:xfrm>
            <a:off x="8157076" y="2881439"/>
            <a:ext cx="984524" cy="2106122"/>
            <a:chOff x="-2306975" y="-1486200"/>
            <a:chExt cx="1429125" cy="3057225"/>
          </a:xfrm>
        </p:grpSpPr>
        <p:sp>
          <p:nvSpPr>
            <p:cNvPr id="2180" name="Google Shape;2180;p23"/>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1" name="Google Shape;2181;p23"/>
            <p:cNvGrpSpPr/>
            <p:nvPr/>
          </p:nvGrpSpPr>
          <p:grpSpPr>
            <a:xfrm>
              <a:off x="-2306975" y="-1486200"/>
              <a:ext cx="1429125" cy="3004725"/>
              <a:chOff x="-2306975" y="-1486200"/>
              <a:chExt cx="1429125" cy="3004725"/>
            </a:xfrm>
          </p:grpSpPr>
          <p:sp>
            <p:nvSpPr>
              <p:cNvPr id="2182" name="Google Shape;2182;p2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2" name="Google Shape;2232;p23"/>
          <p:cNvGrpSpPr/>
          <p:nvPr/>
        </p:nvGrpSpPr>
        <p:grpSpPr>
          <a:xfrm flipH="1">
            <a:off x="32500" y="3768469"/>
            <a:ext cx="783125" cy="1219069"/>
            <a:chOff x="8252175" y="3862881"/>
            <a:chExt cx="783125" cy="1219069"/>
          </a:xfrm>
        </p:grpSpPr>
        <p:sp>
          <p:nvSpPr>
            <p:cNvPr id="2233" name="Google Shape;2233;p23"/>
            <p:cNvSpPr/>
            <p:nvPr/>
          </p:nvSpPr>
          <p:spPr>
            <a:xfrm>
              <a:off x="8539299" y="4993150"/>
              <a:ext cx="495900" cy="888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4" name="Google Shape;2234;p23"/>
            <p:cNvGrpSpPr/>
            <p:nvPr/>
          </p:nvGrpSpPr>
          <p:grpSpPr>
            <a:xfrm flipH="1">
              <a:off x="8252175" y="3862881"/>
              <a:ext cx="783125" cy="1182650"/>
              <a:chOff x="11447475" y="-511450"/>
              <a:chExt cx="783125" cy="1182650"/>
            </a:xfrm>
          </p:grpSpPr>
          <p:sp>
            <p:nvSpPr>
              <p:cNvPr id="2235" name="Google Shape;2235;p23"/>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p:cSld name="CUSTOM_8">
    <p:bg>
      <p:bgPr>
        <a:blipFill>
          <a:blip r:embed="rId2"/>
          <a:stretch>
            <a:fillRect/>
          </a:stretch>
        </a:blipFill>
        <a:effectLst/>
      </p:bgPr>
    </p:bg>
    <p:spTree>
      <p:nvGrpSpPr>
        <p:cNvPr id="1" name="Shape 2246"/>
        <p:cNvGrpSpPr/>
        <p:nvPr/>
      </p:nvGrpSpPr>
      <p:grpSpPr>
        <a:xfrm>
          <a:off x="0" y="0"/>
          <a:ext cx="0" cy="0"/>
          <a:chOff x="0" y="0"/>
          <a:chExt cx="0" cy="0"/>
        </a:xfrm>
      </p:grpSpPr>
      <p:sp>
        <p:nvSpPr>
          <p:cNvPr id="2247" name="Google Shape;2247;p24"/>
          <p:cNvSpPr txBox="1">
            <a:spLocks noGrp="1"/>
          </p:cNvSpPr>
          <p:nvPr>
            <p:ph type="title" hasCustomPrompt="1"/>
          </p:nvPr>
        </p:nvSpPr>
        <p:spPr>
          <a:xfrm>
            <a:off x="2223600" y="657245"/>
            <a:ext cx="46968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48" name="Google Shape;2248;p24"/>
          <p:cNvSpPr txBox="1">
            <a:spLocks noGrp="1"/>
          </p:cNvSpPr>
          <p:nvPr>
            <p:ph type="subTitle" idx="1"/>
          </p:nvPr>
        </p:nvSpPr>
        <p:spPr>
          <a:xfrm>
            <a:off x="2223600" y="1386169"/>
            <a:ext cx="4696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2249" name="Google Shape;2249;p24"/>
          <p:cNvSpPr txBox="1">
            <a:spLocks noGrp="1"/>
          </p:cNvSpPr>
          <p:nvPr>
            <p:ph type="title" idx="2" hasCustomPrompt="1"/>
          </p:nvPr>
        </p:nvSpPr>
        <p:spPr>
          <a:xfrm>
            <a:off x="1641000" y="2017425"/>
            <a:ext cx="58620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50" name="Google Shape;2250;p24"/>
          <p:cNvSpPr txBox="1">
            <a:spLocks noGrp="1"/>
          </p:cNvSpPr>
          <p:nvPr>
            <p:ph type="subTitle" idx="3"/>
          </p:nvPr>
        </p:nvSpPr>
        <p:spPr>
          <a:xfrm>
            <a:off x="2223600" y="2749160"/>
            <a:ext cx="4696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2251" name="Google Shape;2251;p24"/>
          <p:cNvSpPr txBox="1">
            <a:spLocks noGrp="1"/>
          </p:cNvSpPr>
          <p:nvPr>
            <p:ph type="title" idx="4" hasCustomPrompt="1"/>
          </p:nvPr>
        </p:nvSpPr>
        <p:spPr>
          <a:xfrm>
            <a:off x="1830000" y="3377606"/>
            <a:ext cx="54840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52" name="Google Shape;2252;p24"/>
          <p:cNvSpPr txBox="1">
            <a:spLocks noGrp="1"/>
          </p:cNvSpPr>
          <p:nvPr>
            <p:ph type="subTitle" idx="5"/>
          </p:nvPr>
        </p:nvSpPr>
        <p:spPr>
          <a:xfrm>
            <a:off x="1994250" y="4112150"/>
            <a:ext cx="51555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grpSp>
        <p:nvGrpSpPr>
          <p:cNvPr id="2253" name="Google Shape;2253;p24"/>
          <p:cNvGrpSpPr/>
          <p:nvPr/>
        </p:nvGrpSpPr>
        <p:grpSpPr>
          <a:xfrm flipH="1">
            <a:off x="8185199" y="2"/>
            <a:ext cx="689309" cy="1465781"/>
            <a:chOff x="289713" y="-850207"/>
            <a:chExt cx="847025" cy="1801157"/>
          </a:xfrm>
        </p:grpSpPr>
        <p:sp>
          <p:nvSpPr>
            <p:cNvPr id="2254" name="Google Shape;225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4"/>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24"/>
          <p:cNvGrpSpPr/>
          <p:nvPr/>
        </p:nvGrpSpPr>
        <p:grpSpPr>
          <a:xfrm flipH="1">
            <a:off x="7356092" y="0"/>
            <a:ext cx="689309" cy="773883"/>
            <a:chOff x="289713" y="0"/>
            <a:chExt cx="847025" cy="950950"/>
          </a:xfrm>
        </p:grpSpPr>
        <p:sp>
          <p:nvSpPr>
            <p:cNvPr id="2264" name="Google Shape;226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3" name="Google Shape;2273;p24"/>
          <p:cNvGrpSpPr/>
          <p:nvPr/>
        </p:nvGrpSpPr>
        <p:grpSpPr>
          <a:xfrm>
            <a:off x="269492" y="2"/>
            <a:ext cx="689309" cy="1465781"/>
            <a:chOff x="289713" y="-850207"/>
            <a:chExt cx="847025" cy="1801157"/>
          </a:xfrm>
        </p:grpSpPr>
        <p:sp>
          <p:nvSpPr>
            <p:cNvPr id="2274" name="Google Shape;227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4"/>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4"/>
          <p:cNvGrpSpPr/>
          <p:nvPr/>
        </p:nvGrpSpPr>
        <p:grpSpPr>
          <a:xfrm>
            <a:off x="1098599" y="0"/>
            <a:ext cx="689309" cy="773883"/>
            <a:chOff x="289713" y="0"/>
            <a:chExt cx="847025" cy="950950"/>
          </a:xfrm>
        </p:grpSpPr>
        <p:sp>
          <p:nvSpPr>
            <p:cNvPr id="2284" name="Google Shape;228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4"/>
          <p:cNvGrpSpPr/>
          <p:nvPr/>
        </p:nvGrpSpPr>
        <p:grpSpPr>
          <a:xfrm>
            <a:off x="8024124" y="1816670"/>
            <a:ext cx="804678" cy="932160"/>
            <a:chOff x="3335286" y="601670"/>
            <a:chExt cx="804678" cy="932160"/>
          </a:xfrm>
        </p:grpSpPr>
        <p:sp>
          <p:nvSpPr>
            <p:cNvPr id="2294" name="Google Shape;2294;p24"/>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4"/>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4"/>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4"/>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4"/>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4"/>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4"/>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4"/>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4"/>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4"/>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4"/>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4"/>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4"/>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4"/>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4"/>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9" name="Google Shape;2309;p24"/>
          <p:cNvGrpSpPr/>
          <p:nvPr/>
        </p:nvGrpSpPr>
        <p:grpSpPr>
          <a:xfrm>
            <a:off x="400262" y="2017415"/>
            <a:ext cx="719608" cy="1180749"/>
            <a:chOff x="2458449" y="383490"/>
            <a:chExt cx="719608" cy="1180749"/>
          </a:xfrm>
        </p:grpSpPr>
        <p:sp>
          <p:nvSpPr>
            <p:cNvPr id="2310" name="Google Shape;2310;p24"/>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4"/>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4"/>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4"/>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4"/>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4"/>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4"/>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4"/>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4"/>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4"/>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4"/>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4"/>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4"/>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4"/>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4"/>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4"/>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4"/>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4"/>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4"/>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4"/>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4"/>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4"/>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4"/>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4"/>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4"/>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4"/>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4"/>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4"/>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4"/>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4"/>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umbers and text 1">
  <p:cSld name="CUSTOM_8_1">
    <p:bg>
      <p:bgPr>
        <a:blipFill>
          <a:blip r:embed="rId2"/>
          <a:stretch>
            <a:fillRect/>
          </a:stretch>
        </a:blipFill>
        <a:effectLst/>
      </p:bgPr>
    </p:bg>
    <p:spTree>
      <p:nvGrpSpPr>
        <p:cNvPr id="1" name="Shape 2344"/>
        <p:cNvGrpSpPr/>
        <p:nvPr/>
      </p:nvGrpSpPr>
      <p:grpSpPr>
        <a:xfrm>
          <a:off x="0" y="0"/>
          <a:ext cx="0" cy="0"/>
          <a:chOff x="0" y="0"/>
          <a:chExt cx="0" cy="0"/>
        </a:xfrm>
      </p:grpSpPr>
      <p:sp>
        <p:nvSpPr>
          <p:cNvPr id="2345" name="Google Shape;2345;p25"/>
          <p:cNvSpPr txBox="1">
            <a:spLocks noGrp="1"/>
          </p:cNvSpPr>
          <p:nvPr>
            <p:ph type="title"/>
          </p:nvPr>
        </p:nvSpPr>
        <p:spPr>
          <a:xfrm>
            <a:off x="720000"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46" name="Google Shape;2346;p25"/>
          <p:cNvSpPr txBox="1">
            <a:spLocks noGrp="1"/>
          </p:cNvSpPr>
          <p:nvPr>
            <p:ph type="subTitle" idx="1"/>
          </p:nvPr>
        </p:nvSpPr>
        <p:spPr>
          <a:xfrm>
            <a:off x="720000"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7" name="Google Shape;2347;p25"/>
          <p:cNvSpPr txBox="1">
            <a:spLocks noGrp="1"/>
          </p:cNvSpPr>
          <p:nvPr>
            <p:ph type="title" idx="2"/>
          </p:nvPr>
        </p:nvSpPr>
        <p:spPr>
          <a:xfrm>
            <a:off x="3419269"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48" name="Google Shape;2348;p25"/>
          <p:cNvSpPr txBox="1">
            <a:spLocks noGrp="1"/>
          </p:cNvSpPr>
          <p:nvPr>
            <p:ph type="subTitle" idx="3"/>
          </p:nvPr>
        </p:nvSpPr>
        <p:spPr>
          <a:xfrm>
            <a:off x="3419271"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9" name="Google Shape;2349;p25"/>
          <p:cNvSpPr txBox="1">
            <a:spLocks noGrp="1"/>
          </p:cNvSpPr>
          <p:nvPr>
            <p:ph type="title" idx="4"/>
          </p:nvPr>
        </p:nvSpPr>
        <p:spPr>
          <a:xfrm>
            <a:off x="6118545"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0" name="Google Shape;2350;p25"/>
          <p:cNvSpPr txBox="1">
            <a:spLocks noGrp="1"/>
          </p:cNvSpPr>
          <p:nvPr>
            <p:ph type="subTitle" idx="5"/>
          </p:nvPr>
        </p:nvSpPr>
        <p:spPr>
          <a:xfrm>
            <a:off x="6118549"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1" name="Google Shape;2351;p25"/>
          <p:cNvSpPr txBox="1">
            <a:spLocks noGrp="1"/>
          </p:cNvSpPr>
          <p:nvPr>
            <p:ph type="title" idx="6" hasCustomPrompt="1"/>
          </p:nvPr>
        </p:nvSpPr>
        <p:spPr>
          <a:xfrm>
            <a:off x="1411350"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2" name="Google Shape;2352;p25"/>
          <p:cNvSpPr txBox="1">
            <a:spLocks noGrp="1"/>
          </p:cNvSpPr>
          <p:nvPr>
            <p:ph type="title" idx="7" hasCustomPrompt="1"/>
          </p:nvPr>
        </p:nvSpPr>
        <p:spPr>
          <a:xfrm>
            <a:off x="4110625"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3" name="Google Shape;2353;p25"/>
          <p:cNvSpPr txBox="1">
            <a:spLocks noGrp="1"/>
          </p:cNvSpPr>
          <p:nvPr>
            <p:ph type="title" idx="8" hasCustomPrompt="1"/>
          </p:nvPr>
        </p:nvSpPr>
        <p:spPr>
          <a:xfrm>
            <a:off x="6809850"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4" name="Google Shape;2354;p25"/>
          <p:cNvSpPr txBox="1">
            <a:spLocks noGrp="1"/>
          </p:cNvSpPr>
          <p:nvPr>
            <p:ph type="title" idx="9"/>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355" name="Google Shape;2355;p25"/>
          <p:cNvGrpSpPr/>
          <p:nvPr/>
        </p:nvGrpSpPr>
        <p:grpSpPr>
          <a:xfrm>
            <a:off x="7732653" y="276634"/>
            <a:ext cx="1591871" cy="525727"/>
            <a:chOff x="583503" y="585996"/>
            <a:chExt cx="1591871" cy="525727"/>
          </a:xfrm>
        </p:grpSpPr>
        <p:sp>
          <p:nvSpPr>
            <p:cNvPr id="2356" name="Google Shape;2356;p2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25"/>
          <p:cNvGrpSpPr/>
          <p:nvPr/>
        </p:nvGrpSpPr>
        <p:grpSpPr>
          <a:xfrm>
            <a:off x="8220287" y="974040"/>
            <a:ext cx="719608" cy="1180749"/>
            <a:chOff x="2458449" y="383490"/>
            <a:chExt cx="719608" cy="1180749"/>
          </a:xfrm>
        </p:grpSpPr>
        <p:sp>
          <p:nvSpPr>
            <p:cNvPr id="2383" name="Google Shape;2383;p25"/>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5"/>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5"/>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5"/>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5"/>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5"/>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5"/>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5"/>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5"/>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5"/>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5"/>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5"/>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5"/>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5"/>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5"/>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5"/>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5"/>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5"/>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5"/>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5"/>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5"/>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5"/>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5"/>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5"/>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5"/>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5"/>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5"/>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5"/>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5"/>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5"/>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25"/>
          <p:cNvGrpSpPr/>
          <p:nvPr/>
        </p:nvGrpSpPr>
        <p:grpSpPr>
          <a:xfrm flipH="1">
            <a:off x="8451713" y="2874064"/>
            <a:ext cx="984524" cy="2106122"/>
            <a:chOff x="-2306975" y="-1486200"/>
            <a:chExt cx="1429125" cy="3057225"/>
          </a:xfrm>
        </p:grpSpPr>
        <p:sp>
          <p:nvSpPr>
            <p:cNvPr id="2418" name="Google Shape;2418;p25"/>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9" name="Google Shape;2419;p25"/>
            <p:cNvGrpSpPr/>
            <p:nvPr/>
          </p:nvGrpSpPr>
          <p:grpSpPr>
            <a:xfrm>
              <a:off x="-2306975" y="-1486200"/>
              <a:ext cx="1429125" cy="3004725"/>
              <a:chOff x="-2306975" y="-1486200"/>
              <a:chExt cx="1429125" cy="3004725"/>
            </a:xfrm>
          </p:grpSpPr>
          <p:sp>
            <p:nvSpPr>
              <p:cNvPr id="2420" name="Google Shape;2420;p25"/>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5"/>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5"/>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5"/>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5"/>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5"/>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5"/>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5"/>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5"/>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5"/>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5"/>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5"/>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5"/>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5"/>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5"/>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5"/>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5"/>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5"/>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5"/>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5"/>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5"/>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5"/>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5"/>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5"/>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5"/>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5"/>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5"/>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5"/>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5"/>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5"/>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5"/>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5"/>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5"/>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5"/>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5"/>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5"/>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5"/>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5"/>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5"/>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5"/>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5"/>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5"/>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5"/>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5"/>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5"/>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5"/>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5"/>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5"/>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5"/>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5"/>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0" name="Google Shape;2470;p25"/>
          <p:cNvGrpSpPr/>
          <p:nvPr/>
        </p:nvGrpSpPr>
        <p:grpSpPr>
          <a:xfrm>
            <a:off x="368571" y="0"/>
            <a:ext cx="689309" cy="773883"/>
            <a:chOff x="289713" y="0"/>
            <a:chExt cx="847025" cy="950950"/>
          </a:xfrm>
        </p:grpSpPr>
        <p:sp>
          <p:nvSpPr>
            <p:cNvPr id="2471" name="Google Shape;2471;p2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5"/>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anks">
  <p:cSld name="CUSTOM_3">
    <p:bg>
      <p:bgPr>
        <a:blipFill>
          <a:blip r:embed="rId2"/>
          <a:stretch>
            <a:fillRect/>
          </a:stretch>
        </a:blipFill>
        <a:effectLst/>
      </p:bgPr>
    </p:bg>
    <p:spTree>
      <p:nvGrpSpPr>
        <p:cNvPr id="1" name="Shape 2480"/>
        <p:cNvGrpSpPr/>
        <p:nvPr/>
      </p:nvGrpSpPr>
      <p:grpSpPr>
        <a:xfrm>
          <a:off x="0" y="0"/>
          <a:ext cx="0" cy="0"/>
          <a:chOff x="0" y="0"/>
          <a:chExt cx="0" cy="0"/>
        </a:xfrm>
      </p:grpSpPr>
      <p:sp>
        <p:nvSpPr>
          <p:cNvPr id="2481" name="Google Shape;2481;p26"/>
          <p:cNvSpPr txBox="1">
            <a:spLocks noGrp="1"/>
          </p:cNvSpPr>
          <p:nvPr>
            <p:ph type="title"/>
          </p:nvPr>
        </p:nvSpPr>
        <p:spPr>
          <a:xfrm>
            <a:off x="2424600" y="554837"/>
            <a:ext cx="4294800" cy="873000"/>
          </a:xfrm>
          <a:prstGeom prst="rect">
            <a:avLst/>
          </a:prstGeom>
          <a:effectLst>
            <a:outerShdw dist="47625" dir="5280000" algn="bl" rotWithShape="0">
              <a:srgbClr val="000000">
                <a:alpha val="39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2" name="Google Shape;2482;p26"/>
          <p:cNvSpPr txBox="1">
            <a:spLocks noGrp="1"/>
          </p:cNvSpPr>
          <p:nvPr>
            <p:ph type="subTitle" idx="1"/>
          </p:nvPr>
        </p:nvSpPr>
        <p:spPr>
          <a:xfrm>
            <a:off x="2854650" y="1585550"/>
            <a:ext cx="34347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3" name="Google Shape;2483;p26"/>
          <p:cNvSpPr txBox="1"/>
          <p:nvPr/>
        </p:nvSpPr>
        <p:spPr>
          <a:xfrm>
            <a:off x="1765050" y="3411050"/>
            <a:ext cx="5613900" cy="54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GB">
                <a:solidFill>
                  <a:schemeClr val="lt1"/>
                </a:solidFill>
                <a:latin typeface="Nunito"/>
                <a:ea typeface="Nunito"/>
                <a:cs typeface="Nunito"/>
                <a:sym typeface="Nunito"/>
              </a:rPr>
              <a:t>CREDITS: This presentation template was created by </a:t>
            </a:r>
            <a:r>
              <a:rPr lang="en-GB" b="1">
                <a:solidFill>
                  <a:schemeClr val="lt1"/>
                </a:solidFill>
                <a:uFill>
                  <a:noFill/>
                </a:uFill>
                <a:latin typeface="Nunito"/>
                <a:ea typeface="Nunito"/>
                <a:cs typeface="Nunito"/>
                <a:sym typeface="Nunito"/>
                <a:hlinkClick r:id="rId3"/>
              </a:rPr>
              <a:t>Slidesgo</a:t>
            </a:r>
            <a:r>
              <a:rPr lang="en-GB">
                <a:solidFill>
                  <a:schemeClr val="lt1"/>
                </a:solidFill>
                <a:latin typeface="Nunito"/>
                <a:ea typeface="Nunito"/>
                <a:cs typeface="Nunito"/>
                <a:sym typeface="Nunito"/>
              </a:rPr>
              <a:t>, including icons by </a:t>
            </a:r>
            <a:r>
              <a:rPr lang="en-GB" b="1">
                <a:solidFill>
                  <a:schemeClr val="lt1"/>
                </a:solidFill>
                <a:uFill>
                  <a:noFill/>
                </a:uFill>
                <a:latin typeface="Nunito"/>
                <a:ea typeface="Nunito"/>
                <a:cs typeface="Nunito"/>
                <a:sym typeface="Nunito"/>
                <a:hlinkClick r:id="rId4"/>
              </a:rPr>
              <a:t>Flaticon</a:t>
            </a:r>
            <a:r>
              <a:rPr lang="en-GB">
                <a:solidFill>
                  <a:schemeClr val="lt1"/>
                </a:solidFill>
                <a:latin typeface="Nunito"/>
                <a:ea typeface="Nunito"/>
                <a:cs typeface="Nunito"/>
                <a:sym typeface="Nunito"/>
              </a:rPr>
              <a:t>, infographics &amp; images by </a:t>
            </a:r>
            <a:r>
              <a:rPr lang="en-GB" b="1">
                <a:solidFill>
                  <a:schemeClr val="lt1"/>
                </a:solidFill>
                <a:uFill>
                  <a:noFill/>
                </a:uFill>
                <a:latin typeface="Nunito"/>
                <a:ea typeface="Nunito"/>
                <a:cs typeface="Nunito"/>
                <a:sym typeface="Nunito"/>
                <a:hlinkClick r:id="rId5"/>
              </a:rPr>
              <a:t>Freepik</a:t>
            </a:r>
            <a:endParaRPr b="1">
              <a:solidFill>
                <a:schemeClr val="lt1"/>
              </a:solidFill>
              <a:latin typeface="Nunito"/>
              <a:ea typeface="Nunito"/>
              <a:cs typeface="Nunito"/>
              <a:sym typeface="Nunito"/>
            </a:endParaRPr>
          </a:p>
        </p:txBody>
      </p:sp>
      <p:grpSp>
        <p:nvGrpSpPr>
          <p:cNvPr id="2484" name="Google Shape;2484;p26"/>
          <p:cNvGrpSpPr/>
          <p:nvPr/>
        </p:nvGrpSpPr>
        <p:grpSpPr>
          <a:xfrm>
            <a:off x="7255764" y="0"/>
            <a:ext cx="689309" cy="773883"/>
            <a:chOff x="289713" y="0"/>
            <a:chExt cx="847025" cy="950950"/>
          </a:xfrm>
        </p:grpSpPr>
        <p:sp>
          <p:nvSpPr>
            <p:cNvPr id="2485" name="Google Shape;248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26"/>
          <p:cNvGrpSpPr/>
          <p:nvPr/>
        </p:nvGrpSpPr>
        <p:grpSpPr>
          <a:xfrm>
            <a:off x="8165933" y="2"/>
            <a:ext cx="689309" cy="1465781"/>
            <a:chOff x="289713" y="-850207"/>
            <a:chExt cx="847025" cy="1801157"/>
          </a:xfrm>
        </p:grpSpPr>
        <p:sp>
          <p:nvSpPr>
            <p:cNvPr id="2495" name="Google Shape;249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6"/>
          <p:cNvGrpSpPr/>
          <p:nvPr/>
        </p:nvGrpSpPr>
        <p:grpSpPr>
          <a:xfrm>
            <a:off x="288758" y="2"/>
            <a:ext cx="689309" cy="1465781"/>
            <a:chOff x="289713" y="-850207"/>
            <a:chExt cx="847025" cy="1801157"/>
          </a:xfrm>
        </p:grpSpPr>
        <p:sp>
          <p:nvSpPr>
            <p:cNvPr id="2505" name="Google Shape;250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4" name="Google Shape;2514;p26"/>
          <p:cNvGrpSpPr/>
          <p:nvPr/>
        </p:nvGrpSpPr>
        <p:grpSpPr>
          <a:xfrm>
            <a:off x="1269833" y="2"/>
            <a:ext cx="689309" cy="1465781"/>
            <a:chOff x="289713" y="-850207"/>
            <a:chExt cx="847025" cy="1801157"/>
          </a:xfrm>
        </p:grpSpPr>
        <p:sp>
          <p:nvSpPr>
            <p:cNvPr id="2515" name="Google Shape;251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26"/>
          <p:cNvGrpSpPr/>
          <p:nvPr/>
        </p:nvGrpSpPr>
        <p:grpSpPr>
          <a:xfrm>
            <a:off x="7222428" y="1856084"/>
            <a:ext cx="1591871" cy="525727"/>
            <a:chOff x="583503" y="585996"/>
            <a:chExt cx="1591871" cy="525727"/>
          </a:xfrm>
        </p:grpSpPr>
        <p:sp>
          <p:nvSpPr>
            <p:cNvPr id="2525" name="Google Shape;2525;p26"/>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6"/>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6"/>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1" name="Google Shape;2551;p26"/>
          <p:cNvGrpSpPr/>
          <p:nvPr/>
        </p:nvGrpSpPr>
        <p:grpSpPr>
          <a:xfrm>
            <a:off x="314537" y="1812240"/>
            <a:ext cx="719608" cy="1180749"/>
            <a:chOff x="2458449" y="383490"/>
            <a:chExt cx="719608" cy="1180749"/>
          </a:xfrm>
        </p:grpSpPr>
        <p:sp>
          <p:nvSpPr>
            <p:cNvPr id="2552" name="Google Shape;2552;p26"/>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6"/>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6"/>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6"/>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6"/>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6" name="Google Shape;2586;p26"/>
          <p:cNvGrpSpPr/>
          <p:nvPr/>
        </p:nvGrpSpPr>
        <p:grpSpPr>
          <a:xfrm>
            <a:off x="7850126" y="2919239"/>
            <a:ext cx="984524" cy="2106122"/>
            <a:chOff x="-2306975" y="-1486200"/>
            <a:chExt cx="1429125" cy="3057225"/>
          </a:xfrm>
        </p:grpSpPr>
        <p:sp>
          <p:nvSpPr>
            <p:cNvPr id="2587" name="Google Shape;2587;p26"/>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8" name="Google Shape;2588;p26"/>
            <p:cNvGrpSpPr/>
            <p:nvPr/>
          </p:nvGrpSpPr>
          <p:grpSpPr>
            <a:xfrm>
              <a:off x="-2306975" y="-1486200"/>
              <a:ext cx="1429125" cy="3004725"/>
              <a:chOff x="-2306975" y="-1486200"/>
              <a:chExt cx="1429125" cy="3004725"/>
            </a:xfrm>
          </p:grpSpPr>
          <p:sp>
            <p:nvSpPr>
              <p:cNvPr id="2589" name="Google Shape;2589;p26"/>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6"/>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6"/>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6"/>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9" name="Google Shape;2639;p26"/>
          <p:cNvGrpSpPr/>
          <p:nvPr/>
        </p:nvGrpSpPr>
        <p:grpSpPr>
          <a:xfrm>
            <a:off x="1034247" y="3309769"/>
            <a:ext cx="389725" cy="458724"/>
            <a:chOff x="5591925" y="2896100"/>
            <a:chExt cx="511450" cy="602000"/>
          </a:xfrm>
        </p:grpSpPr>
        <p:sp>
          <p:nvSpPr>
            <p:cNvPr id="2640" name="Google Shape;2640;p26"/>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6"/>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6"/>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6"/>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6"/>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6"/>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6"/>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6"/>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4" name="Google Shape;2654;p26"/>
          <p:cNvGrpSpPr/>
          <p:nvPr/>
        </p:nvGrpSpPr>
        <p:grpSpPr>
          <a:xfrm flipH="1">
            <a:off x="152400" y="3758975"/>
            <a:ext cx="1641025" cy="1309900"/>
            <a:chOff x="8060675" y="3682775"/>
            <a:chExt cx="1641025" cy="1309900"/>
          </a:xfrm>
        </p:grpSpPr>
        <p:sp>
          <p:nvSpPr>
            <p:cNvPr id="2655" name="Google Shape;2655;p26"/>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6" name="Google Shape;2656;p26"/>
            <p:cNvGrpSpPr/>
            <p:nvPr/>
          </p:nvGrpSpPr>
          <p:grpSpPr>
            <a:xfrm flipH="1">
              <a:off x="8215400" y="3682775"/>
              <a:ext cx="1486300" cy="1222600"/>
              <a:chOff x="756775" y="2990550"/>
              <a:chExt cx="1486300" cy="1222600"/>
            </a:xfrm>
          </p:grpSpPr>
          <p:sp>
            <p:nvSpPr>
              <p:cNvPr id="2657" name="Google Shape;2657;p2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6"/>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6"/>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6"/>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6"/>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6"/>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6"/>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6"/>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6"/>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6"/>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6"/>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6"/>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6"/>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6"/>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6"/>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6"/>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6"/>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6"/>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6"/>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6"/>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6"/>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6"/>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6"/>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6"/>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6"/>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6"/>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6"/>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6"/>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6"/>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CUSTOM_9">
    <p:bg>
      <p:bgPr>
        <a:blipFill>
          <a:blip r:embed="rId2"/>
          <a:stretch>
            <a:fillRect/>
          </a:stretch>
        </a:blipFill>
        <a:effectLst/>
      </p:bgPr>
    </p:bg>
    <p:spTree>
      <p:nvGrpSpPr>
        <p:cNvPr id="1" name="Shape 2689"/>
        <p:cNvGrpSpPr/>
        <p:nvPr/>
      </p:nvGrpSpPr>
      <p:grpSpPr>
        <a:xfrm>
          <a:off x="0" y="0"/>
          <a:ext cx="0" cy="0"/>
          <a:chOff x="0" y="0"/>
          <a:chExt cx="0" cy="0"/>
        </a:xfrm>
      </p:grpSpPr>
      <p:grpSp>
        <p:nvGrpSpPr>
          <p:cNvPr id="2690" name="Google Shape;2690;p27"/>
          <p:cNvGrpSpPr/>
          <p:nvPr/>
        </p:nvGrpSpPr>
        <p:grpSpPr>
          <a:xfrm>
            <a:off x="3736808" y="2"/>
            <a:ext cx="689309" cy="1465781"/>
            <a:chOff x="289713" y="-850207"/>
            <a:chExt cx="847025" cy="1801157"/>
          </a:xfrm>
        </p:grpSpPr>
        <p:sp>
          <p:nvSpPr>
            <p:cNvPr id="2691" name="Google Shape;2691;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27"/>
          <p:cNvGrpSpPr/>
          <p:nvPr/>
        </p:nvGrpSpPr>
        <p:grpSpPr>
          <a:xfrm>
            <a:off x="4717883" y="2"/>
            <a:ext cx="689309" cy="1465781"/>
            <a:chOff x="289713" y="-850207"/>
            <a:chExt cx="847025" cy="1801157"/>
          </a:xfrm>
        </p:grpSpPr>
        <p:sp>
          <p:nvSpPr>
            <p:cNvPr id="2701" name="Google Shape;2701;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27"/>
          <p:cNvGrpSpPr/>
          <p:nvPr/>
        </p:nvGrpSpPr>
        <p:grpSpPr>
          <a:xfrm>
            <a:off x="7850126" y="2919239"/>
            <a:ext cx="984524" cy="2106122"/>
            <a:chOff x="-2306975" y="-1486200"/>
            <a:chExt cx="1429125" cy="3057225"/>
          </a:xfrm>
        </p:grpSpPr>
        <p:sp>
          <p:nvSpPr>
            <p:cNvPr id="2711" name="Google Shape;2711;p27"/>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2" name="Google Shape;2712;p27"/>
            <p:cNvGrpSpPr/>
            <p:nvPr/>
          </p:nvGrpSpPr>
          <p:grpSpPr>
            <a:xfrm>
              <a:off x="-2306975" y="-1486200"/>
              <a:ext cx="1429125" cy="3004725"/>
              <a:chOff x="-2306975" y="-1486200"/>
              <a:chExt cx="1429125" cy="3004725"/>
            </a:xfrm>
          </p:grpSpPr>
          <p:sp>
            <p:nvSpPr>
              <p:cNvPr id="2713" name="Google Shape;2713;p27"/>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7"/>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7"/>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7"/>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7"/>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7"/>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7"/>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7"/>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7"/>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7"/>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7"/>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7"/>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7"/>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7"/>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7"/>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7"/>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7"/>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7"/>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7"/>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7"/>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7"/>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7"/>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7"/>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7"/>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7"/>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7"/>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7"/>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7"/>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7"/>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7"/>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7"/>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7"/>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7"/>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7"/>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7"/>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7"/>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7"/>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7"/>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7"/>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7"/>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7"/>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7"/>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7"/>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7"/>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7"/>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7"/>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7"/>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7"/>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7"/>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7"/>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3" name="Google Shape;2763;p27"/>
          <p:cNvGrpSpPr/>
          <p:nvPr/>
        </p:nvGrpSpPr>
        <p:grpSpPr>
          <a:xfrm>
            <a:off x="1034247" y="3309769"/>
            <a:ext cx="389725" cy="458724"/>
            <a:chOff x="5591925" y="2896100"/>
            <a:chExt cx="511450" cy="602000"/>
          </a:xfrm>
        </p:grpSpPr>
        <p:sp>
          <p:nvSpPr>
            <p:cNvPr id="2764" name="Google Shape;2764;p27"/>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7"/>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7"/>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7"/>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7"/>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7"/>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7"/>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7"/>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7"/>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7"/>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8" name="Google Shape;2778;p27"/>
          <p:cNvGrpSpPr/>
          <p:nvPr/>
        </p:nvGrpSpPr>
        <p:grpSpPr>
          <a:xfrm flipH="1">
            <a:off x="152400" y="3758975"/>
            <a:ext cx="1641025" cy="1309900"/>
            <a:chOff x="8060675" y="3682775"/>
            <a:chExt cx="1641025" cy="1309900"/>
          </a:xfrm>
        </p:grpSpPr>
        <p:sp>
          <p:nvSpPr>
            <p:cNvPr id="2779" name="Google Shape;2779;p27"/>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0" name="Google Shape;2780;p27"/>
            <p:cNvGrpSpPr/>
            <p:nvPr/>
          </p:nvGrpSpPr>
          <p:grpSpPr>
            <a:xfrm flipH="1">
              <a:off x="8215400" y="3682775"/>
              <a:ext cx="1486300" cy="1222600"/>
              <a:chOff x="756775" y="2990550"/>
              <a:chExt cx="1486300" cy="1222600"/>
            </a:xfrm>
          </p:grpSpPr>
          <p:sp>
            <p:nvSpPr>
              <p:cNvPr id="2781" name="Google Shape;2781;p27"/>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7"/>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7"/>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7"/>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7"/>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7"/>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7"/>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7"/>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7"/>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7"/>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7"/>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7"/>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7"/>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7"/>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7"/>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7"/>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7"/>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7"/>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7"/>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7"/>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7"/>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7"/>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7"/>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7"/>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7"/>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7"/>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7"/>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7"/>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CUSTOM_9_1">
    <p:bg>
      <p:bgPr>
        <a:blipFill>
          <a:blip r:embed="rId2"/>
          <a:stretch>
            <a:fillRect/>
          </a:stretch>
        </a:blipFill>
        <a:effectLst/>
      </p:bgPr>
    </p:bg>
    <p:spTree>
      <p:nvGrpSpPr>
        <p:cNvPr id="1" name="Shape 2813"/>
        <p:cNvGrpSpPr/>
        <p:nvPr/>
      </p:nvGrpSpPr>
      <p:grpSpPr>
        <a:xfrm>
          <a:off x="0" y="0"/>
          <a:ext cx="0" cy="0"/>
          <a:chOff x="0" y="0"/>
          <a:chExt cx="0" cy="0"/>
        </a:xfrm>
      </p:grpSpPr>
      <p:grpSp>
        <p:nvGrpSpPr>
          <p:cNvPr id="2814" name="Google Shape;2814;p28"/>
          <p:cNvGrpSpPr/>
          <p:nvPr/>
        </p:nvGrpSpPr>
        <p:grpSpPr>
          <a:xfrm>
            <a:off x="7708203" y="433909"/>
            <a:ext cx="1591871" cy="525727"/>
            <a:chOff x="583503" y="585996"/>
            <a:chExt cx="1591871" cy="525727"/>
          </a:xfrm>
        </p:grpSpPr>
        <p:sp>
          <p:nvSpPr>
            <p:cNvPr id="2815" name="Google Shape;2815;p28"/>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8"/>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8"/>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8"/>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1" name="Google Shape;2841;p28"/>
          <p:cNvGrpSpPr/>
          <p:nvPr/>
        </p:nvGrpSpPr>
        <p:grpSpPr>
          <a:xfrm>
            <a:off x="7946375" y="3692300"/>
            <a:ext cx="1641025" cy="1309900"/>
            <a:chOff x="8060675" y="3682775"/>
            <a:chExt cx="1641025" cy="1309900"/>
          </a:xfrm>
        </p:grpSpPr>
        <p:sp>
          <p:nvSpPr>
            <p:cNvPr id="2842" name="Google Shape;2842;p28"/>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3" name="Google Shape;2843;p28"/>
            <p:cNvGrpSpPr/>
            <p:nvPr/>
          </p:nvGrpSpPr>
          <p:grpSpPr>
            <a:xfrm flipH="1">
              <a:off x="8215400" y="3682775"/>
              <a:ext cx="1486300" cy="1222600"/>
              <a:chOff x="756775" y="2990550"/>
              <a:chExt cx="1486300" cy="1222600"/>
            </a:xfrm>
          </p:grpSpPr>
          <p:sp>
            <p:nvSpPr>
              <p:cNvPr id="2844" name="Google Shape;2844;p2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8"/>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8"/>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8"/>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8"/>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8"/>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8"/>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8"/>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8"/>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8"/>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8"/>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8"/>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8"/>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8"/>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8"/>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8"/>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8"/>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8"/>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8"/>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8"/>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8"/>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8"/>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8"/>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8"/>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8"/>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28"/>
          <p:cNvGrpSpPr/>
          <p:nvPr/>
        </p:nvGrpSpPr>
        <p:grpSpPr>
          <a:xfrm flipH="1">
            <a:off x="8313250" y="2501831"/>
            <a:ext cx="783125" cy="1182650"/>
            <a:chOff x="11447475" y="-511450"/>
            <a:chExt cx="783125" cy="1182650"/>
          </a:xfrm>
        </p:grpSpPr>
        <p:sp>
          <p:nvSpPr>
            <p:cNvPr id="2877" name="Google Shape;2877;p28"/>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8"/>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8"/>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8"/>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8"/>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8"/>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8"/>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8"/>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8"/>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8"/>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8"/>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28"/>
          <p:cNvGrpSpPr/>
          <p:nvPr/>
        </p:nvGrpSpPr>
        <p:grpSpPr>
          <a:xfrm>
            <a:off x="368571" y="0"/>
            <a:ext cx="689309" cy="773883"/>
            <a:chOff x="289713" y="0"/>
            <a:chExt cx="847025" cy="950950"/>
          </a:xfrm>
        </p:grpSpPr>
        <p:sp>
          <p:nvSpPr>
            <p:cNvPr id="2889" name="Google Shape;288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28"/>
          <p:cNvGrpSpPr/>
          <p:nvPr/>
        </p:nvGrpSpPr>
        <p:grpSpPr>
          <a:xfrm>
            <a:off x="1206771" y="0"/>
            <a:ext cx="689309" cy="773883"/>
            <a:chOff x="289713" y="0"/>
            <a:chExt cx="847025" cy="950950"/>
          </a:xfrm>
        </p:grpSpPr>
        <p:sp>
          <p:nvSpPr>
            <p:cNvPr id="2899" name="Google Shape;289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8" name="Google Shape;2908;p28"/>
          <p:cNvGrpSpPr/>
          <p:nvPr/>
        </p:nvGrpSpPr>
        <p:grpSpPr>
          <a:xfrm>
            <a:off x="2044971" y="0"/>
            <a:ext cx="689309" cy="773883"/>
            <a:chOff x="289713" y="0"/>
            <a:chExt cx="847025" cy="950950"/>
          </a:xfrm>
        </p:grpSpPr>
        <p:sp>
          <p:nvSpPr>
            <p:cNvPr id="2909" name="Google Shape;290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8" name="Google Shape;2918;p28"/>
          <p:cNvGrpSpPr/>
          <p:nvPr/>
        </p:nvGrpSpPr>
        <p:grpSpPr>
          <a:xfrm>
            <a:off x="220964" y="2896089"/>
            <a:ext cx="984524" cy="2106122"/>
            <a:chOff x="-2306975" y="-1486200"/>
            <a:chExt cx="1429125" cy="3057225"/>
          </a:xfrm>
        </p:grpSpPr>
        <p:sp>
          <p:nvSpPr>
            <p:cNvPr id="2919" name="Google Shape;2919;p28"/>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0" name="Google Shape;2920;p28"/>
            <p:cNvGrpSpPr/>
            <p:nvPr/>
          </p:nvGrpSpPr>
          <p:grpSpPr>
            <a:xfrm>
              <a:off x="-2306975" y="-1486200"/>
              <a:ext cx="1429125" cy="3004725"/>
              <a:chOff x="-2306975" y="-1486200"/>
              <a:chExt cx="1429125" cy="3004725"/>
            </a:xfrm>
          </p:grpSpPr>
          <p:sp>
            <p:nvSpPr>
              <p:cNvPr id="2921" name="Google Shape;2921;p28"/>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8"/>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8"/>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8"/>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8"/>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8"/>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8"/>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8"/>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8"/>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8"/>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8"/>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8"/>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8"/>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8"/>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8"/>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8"/>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8"/>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8"/>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8"/>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8"/>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8"/>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8"/>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8"/>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8"/>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8"/>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8"/>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8"/>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8"/>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8"/>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8"/>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8"/>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8"/>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8"/>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8"/>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8"/>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8"/>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8"/>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8"/>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8"/>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8"/>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8"/>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8"/>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8"/>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8"/>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8"/>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8"/>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8"/>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8"/>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8"/>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8"/>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35275" y="1115568"/>
            <a:ext cx="4827900" cy="19020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r">
              <a:spcBef>
                <a:spcPts val="0"/>
              </a:spcBef>
              <a:spcAft>
                <a:spcPts val="0"/>
              </a:spcAft>
              <a:buSzPts val="5200"/>
              <a:buNone/>
              <a:defRPr sz="4900">
                <a:latin typeface="Cherry Cream Soda" panose="02000000000000000000"/>
                <a:ea typeface="Cherry Cream Soda" panose="02000000000000000000"/>
                <a:cs typeface="Cherry Cream Soda" panose="02000000000000000000"/>
                <a:sym typeface="Cherry Cream Soda" panose="0200000000000000000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480560" y="3209544"/>
            <a:ext cx="3822300" cy="448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5128575" y="0"/>
            <a:ext cx="689309" cy="773883"/>
            <a:chOff x="289713" y="0"/>
            <a:chExt cx="847025" cy="950950"/>
          </a:xfrm>
        </p:grpSpPr>
        <p:sp>
          <p:nvSpPr>
            <p:cNvPr id="12" name="Google Shape;1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010969" y="0"/>
            <a:ext cx="689309" cy="773883"/>
            <a:chOff x="289713" y="0"/>
            <a:chExt cx="847025" cy="950950"/>
          </a:xfrm>
        </p:grpSpPr>
        <p:sp>
          <p:nvSpPr>
            <p:cNvPr id="22" name="Google Shape;2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6893363" y="0"/>
            <a:ext cx="689309" cy="773883"/>
            <a:chOff x="289713" y="0"/>
            <a:chExt cx="847025" cy="950950"/>
          </a:xfrm>
        </p:grpSpPr>
        <p:sp>
          <p:nvSpPr>
            <p:cNvPr id="32" name="Google Shape;3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266638" y="311041"/>
            <a:ext cx="1591871" cy="525727"/>
            <a:chOff x="583503" y="585996"/>
            <a:chExt cx="1591871" cy="525727"/>
          </a:xfrm>
        </p:grpSpPr>
        <p:sp>
          <p:nvSpPr>
            <p:cNvPr id="42" name="Google Shape;42;p2"/>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2031577" y="225375"/>
            <a:ext cx="719608" cy="1180749"/>
            <a:chOff x="2458449" y="383490"/>
            <a:chExt cx="719608" cy="1180749"/>
          </a:xfrm>
        </p:grpSpPr>
        <p:sp>
          <p:nvSpPr>
            <p:cNvPr id="69" name="Google Shape;69;p2"/>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2"/>
          <p:cNvGrpSpPr/>
          <p:nvPr/>
        </p:nvGrpSpPr>
        <p:grpSpPr>
          <a:xfrm>
            <a:off x="2909049" y="516580"/>
            <a:ext cx="804678" cy="932160"/>
            <a:chOff x="3335286" y="601670"/>
            <a:chExt cx="804678" cy="932160"/>
          </a:xfrm>
        </p:grpSpPr>
        <p:sp>
          <p:nvSpPr>
            <p:cNvPr id="104" name="Google Shape;104;p2"/>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stretch>
            <a:fillRect/>
          </a:stretch>
        </a:blipFill>
        <a:effectLst/>
      </p:bgPr>
    </p:bg>
    <p:spTree>
      <p:nvGrpSpPr>
        <p:cNvPr id="1" name="Shape 154"/>
        <p:cNvGrpSpPr/>
        <p:nvPr/>
      </p:nvGrpSpPr>
      <p:grpSpPr>
        <a:xfrm>
          <a:off x="0" y="0"/>
          <a:ext cx="0" cy="0"/>
          <a:chOff x="0" y="0"/>
          <a:chExt cx="0" cy="0"/>
        </a:xfrm>
      </p:grpSpPr>
      <p:sp>
        <p:nvSpPr>
          <p:cNvPr id="155" name="Google Shape;155;p3"/>
          <p:cNvSpPr txBox="1">
            <a:spLocks noGrp="1"/>
          </p:cNvSpPr>
          <p:nvPr>
            <p:ph type="title"/>
          </p:nvPr>
        </p:nvSpPr>
        <p:spPr>
          <a:xfrm>
            <a:off x="2038200" y="2716819"/>
            <a:ext cx="5067600" cy="8418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6" name="Google Shape;156;p3"/>
          <p:cNvSpPr txBox="1">
            <a:spLocks noGrp="1"/>
          </p:cNvSpPr>
          <p:nvPr>
            <p:ph type="title" idx="2" hasCustomPrompt="1"/>
          </p:nvPr>
        </p:nvSpPr>
        <p:spPr>
          <a:xfrm>
            <a:off x="3988950" y="1486553"/>
            <a:ext cx="1166100" cy="841800"/>
          </a:xfrm>
          <a:prstGeom prst="rect">
            <a:avLst/>
          </a:prstGeom>
          <a:effectLst>
            <a:outerShdw dist="47625" dir="5460000" algn="bl" rotWithShape="0">
              <a:srgbClr val="000000">
                <a:alpha val="40000"/>
              </a:srgbClr>
            </a:outerShdw>
          </a:effectLst>
        </p:spPr>
        <p:txBody>
          <a:bodyPr spcFirstLastPara="1" wrap="square" lIns="91425" tIns="91425" rIns="91425" bIns="91425" anchor="b" anchorCtr="0">
            <a:noAutofit/>
          </a:bodyPr>
          <a:lstStyle>
            <a:lvl1pPr lvl="0" rtl="0">
              <a:spcBef>
                <a:spcPts val="0"/>
              </a:spcBef>
              <a:spcAft>
                <a:spcPts val="0"/>
              </a:spcAft>
              <a:buSzPts val="6000"/>
              <a:buNone/>
              <a:defRPr sz="3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3"/>
          <p:cNvSpPr txBox="1">
            <a:spLocks noGrp="1"/>
          </p:cNvSpPr>
          <p:nvPr>
            <p:ph type="subTitle" idx="1"/>
          </p:nvPr>
        </p:nvSpPr>
        <p:spPr>
          <a:xfrm>
            <a:off x="2038200" y="3545744"/>
            <a:ext cx="5067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8" name="Google Shape;158;p3"/>
          <p:cNvGrpSpPr/>
          <p:nvPr/>
        </p:nvGrpSpPr>
        <p:grpSpPr>
          <a:xfrm>
            <a:off x="3344952" y="0"/>
            <a:ext cx="689309" cy="773883"/>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4227346" y="0"/>
            <a:ext cx="689309" cy="773883"/>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5109739" y="0"/>
            <a:ext cx="689309" cy="773883"/>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3"/>
          <p:cNvGrpSpPr/>
          <p:nvPr/>
        </p:nvGrpSpPr>
        <p:grpSpPr>
          <a:xfrm>
            <a:off x="713228" y="760796"/>
            <a:ext cx="1591871" cy="525727"/>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3"/>
          <p:cNvGrpSpPr/>
          <p:nvPr/>
        </p:nvGrpSpPr>
        <p:grpSpPr>
          <a:xfrm>
            <a:off x="7916024" y="258770"/>
            <a:ext cx="804678" cy="932160"/>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3"/>
          <p:cNvGrpSpPr/>
          <p:nvPr/>
        </p:nvGrpSpPr>
        <p:grpSpPr>
          <a:xfrm>
            <a:off x="6985124" y="539490"/>
            <a:ext cx="719608" cy="1180749"/>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3"/>
          <p:cNvGrpSpPr/>
          <p:nvPr/>
        </p:nvGrpSpPr>
        <p:grpSpPr>
          <a:xfrm>
            <a:off x="325376" y="2874064"/>
            <a:ext cx="984524" cy="2106122"/>
            <a:chOff x="-2306975" y="-1486200"/>
            <a:chExt cx="1429125" cy="3057225"/>
          </a:xfrm>
        </p:grpSpPr>
        <p:grpSp>
          <p:nvGrpSpPr>
            <p:cNvPr id="26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3"/>
          <p:cNvGrpSpPr/>
          <p:nvPr/>
        </p:nvGrpSpPr>
        <p:grpSpPr>
          <a:xfrm>
            <a:off x="7260575" y="3692300"/>
            <a:ext cx="1641025" cy="130990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stretch>
            <a:fillRect/>
          </a:stretch>
        </a:blipFill>
        <a:effectLst/>
      </p:bgPr>
    </p:bg>
    <p:spTree>
      <p:nvGrpSpPr>
        <p:cNvPr id="1" name="Shape 354"/>
        <p:cNvGrpSpPr/>
        <p:nvPr/>
      </p:nvGrpSpPr>
      <p:grpSpPr>
        <a:xfrm>
          <a:off x="0" y="0"/>
          <a:ext cx="0" cy="0"/>
          <a:chOff x="0" y="0"/>
          <a:chExt cx="0" cy="0"/>
        </a:xfrm>
      </p:grpSpPr>
      <p:sp>
        <p:nvSpPr>
          <p:cNvPr id="355" name="Google Shape;355;p4"/>
          <p:cNvSpPr txBox="1">
            <a:spLocks noGrp="1"/>
          </p:cNvSpPr>
          <p:nvPr>
            <p:ph type="title"/>
          </p:nvPr>
        </p:nvSpPr>
        <p:spPr>
          <a:xfrm>
            <a:off x="720000" y="468173"/>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56" name="Google Shape;356;p4"/>
          <p:cNvSpPr txBox="1">
            <a:spLocks noGrp="1"/>
          </p:cNvSpPr>
          <p:nvPr>
            <p:ph type="body" idx="1"/>
          </p:nvPr>
        </p:nvSpPr>
        <p:spPr>
          <a:xfrm>
            <a:off x="720000" y="1348525"/>
            <a:ext cx="7704000" cy="2944200"/>
          </a:xfrm>
          <a:prstGeom prst="rect">
            <a:avLst/>
          </a:prstGeom>
          <a:noFill/>
          <a:ln>
            <a:noFill/>
          </a:ln>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AutoNum type="arabicPeriod"/>
              <a:defRPr sz="1200"/>
            </a:lvl1pPr>
            <a:lvl2pPr marL="914400" lvl="1" indent="-330200" rtl="0">
              <a:lnSpc>
                <a:spcPct val="100000"/>
              </a:lnSpc>
              <a:spcBef>
                <a:spcPts val="0"/>
              </a:spcBef>
              <a:spcAft>
                <a:spcPts val="0"/>
              </a:spcAft>
              <a:buSzPts val="1600"/>
              <a:buFont typeface="Roboto Condensed Light" panose="02000000000000000000"/>
              <a:buAutoNum type="alphaLcPeriod"/>
              <a:defRPr sz="1600"/>
            </a:lvl2pPr>
            <a:lvl3pPr marL="1371600" lvl="2" indent="-330200" rtl="0">
              <a:lnSpc>
                <a:spcPct val="100000"/>
              </a:lnSpc>
              <a:spcBef>
                <a:spcPts val="0"/>
              </a:spcBef>
              <a:spcAft>
                <a:spcPts val="0"/>
              </a:spcAft>
              <a:buSzPts val="1600"/>
              <a:buFont typeface="Roboto Condensed Light" panose="02000000000000000000"/>
              <a:buAutoNum type="romanLcPeriod"/>
              <a:defRPr sz="1600"/>
            </a:lvl3pPr>
            <a:lvl4pPr marL="1828800" lvl="3" indent="-330200" rtl="0">
              <a:lnSpc>
                <a:spcPct val="100000"/>
              </a:lnSpc>
              <a:spcBef>
                <a:spcPts val="0"/>
              </a:spcBef>
              <a:spcAft>
                <a:spcPts val="0"/>
              </a:spcAft>
              <a:buSzPts val="1600"/>
              <a:buFont typeface="Roboto Condensed Light" panose="02000000000000000000"/>
              <a:buAutoNum type="arabicPeriod"/>
              <a:defRPr sz="1600"/>
            </a:lvl4pPr>
            <a:lvl5pPr marL="2286000" lvl="4" indent="-330200" rtl="0">
              <a:lnSpc>
                <a:spcPct val="100000"/>
              </a:lnSpc>
              <a:spcBef>
                <a:spcPts val="0"/>
              </a:spcBef>
              <a:spcAft>
                <a:spcPts val="0"/>
              </a:spcAft>
              <a:buSzPts val="1600"/>
              <a:buFont typeface="Roboto Condensed Light" panose="02000000000000000000"/>
              <a:buAutoNum type="alphaLcPeriod"/>
              <a:defRPr sz="1600"/>
            </a:lvl5pPr>
            <a:lvl6pPr marL="2743200" lvl="5" indent="-330200" rtl="0">
              <a:lnSpc>
                <a:spcPct val="100000"/>
              </a:lnSpc>
              <a:spcBef>
                <a:spcPts val="0"/>
              </a:spcBef>
              <a:spcAft>
                <a:spcPts val="0"/>
              </a:spcAft>
              <a:buSzPts val="1600"/>
              <a:buFont typeface="Roboto Condensed Light" panose="02000000000000000000"/>
              <a:buAutoNum type="romanLcPeriod"/>
              <a:defRPr sz="1600"/>
            </a:lvl6pPr>
            <a:lvl7pPr marL="3200400" lvl="6" indent="-330200" rtl="0">
              <a:lnSpc>
                <a:spcPct val="100000"/>
              </a:lnSpc>
              <a:spcBef>
                <a:spcPts val="0"/>
              </a:spcBef>
              <a:spcAft>
                <a:spcPts val="0"/>
              </a:spcAft>
              <a:buSzPts val="1600"/>
              <a:buFont typeface="Roboto Condensed Light" panose="02000000000000000000"/>
              <a:buAutoNum type="arabicPeriod"/>
              <a:defRPr sz="1600"/>
            </a:lvl7pPr>
            <a:lvl8pPr marL="3657600" lvl="7" indent="-330200" rtl="0">
              <a:lnSpc>
                <a:spcPct val="100000"/>
              </a:lnSpc>
              <a:spcBef>
                <a:spcPts val="0"/>
              </a:spcBef>
              <a:spcAft>
                <a:spcPts val="0"/>
              </a:spcAft>
              <a:buSzPts val="1600"/>
              <a:buFont typeface="Roboto Condensed Light" panose="02000000000000000000"/>
              <a:buAutoNum type="alphaLcPeriod"/>
              <a:defRPr sz="1600"/>
            </a:lvl8pPr>
            <a:lvl9pPr marL="4114800" lvl="8" indent="-330200" rtl="0">
              <a:lnSpc>
                <a:spcPct val="100000"/>
              </a:lnSpc>
              <a:spcBef>
                <a:spcPts val="0"/>
              </a:spcBef>
              <a:spcAft>
                <a:spcPts val="0"/>
              </a:spcAft>
              <a:buSzPts val="1600"/>
              <a:buFont typeface="Roboto Condensed Light" panose="02000000000000000000"/>
              <a:buAutoNum type="romanLcPeriod"/>
              <a:defRPr sz="1600"/>
            </a:lvl9pPr>
          </a:lstStyle>
          <a:p>
            <a:endParaRPr/>
          </a:p>
        </p:txBody>
      </p:sp>
      <p:grpSp>
        <p:nvGrpSpPr>
          <p:cNvPr id="377" name="Google Shape;377;p4"/>
          <p:cNvGrpSpPr/>
          <p:nvPr/>
        </p:nvGrpSpPr>
        <p:grpSpPr>
          <a:xfrm flipH="1">
            <a:off x="8419489" y="2960589"/>
            <a:ext cx="984524" cy="2106122"/>
            <a:chOff x="-2306975" y="-1486200"/>
            <a:chExt cx="1429125" cy="3057225"/>
          </a:xfrm>
        </p:grpSpPr>
        <p:sp>
          <p:nvSpPr>
            <p:cNvPr id="378" name="Google Shape;378;p4"/>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4"/>
            <p:cNvGrpSpPr/>
            <p:nvPr/>
          </p:nvGrpSpPr>
          <p:grpSpPr>
            <a:xfrm>
              <a:off x="-2306975" y="-1486200"/>
              <a:ext cx="1429125" cy="3004725"/>
              <a:chOff x="-2306975" y="-1486200"/>
              <a:chExt cx="1429125" cy="3004725"/>
            </a:xfrm>
          </p:grpSpPr>
          <p:sp>
            <p:nvSpPr>
              <p:cNvPr id="380" name="Google Shape;380;p4"/>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stretch>
            <a:fillRect/>
          </a:stretch>
        </a:blipFill>
        <a:effectLst/>
      </p:bgPr>
    </p:bg>
    <p:spTree>
      <p:nvGrpSpPr>
        <p:cNvPr id="1" name="Shape 480"/>
        <p:cNvGrpSpPr/>
        <p:nvPr/>
      </p:nvGrpSpPr>
      <p:grpSpPr>
        <a:xfrm>
          <a:off x="0" y="0"/>
          <a:ext cx="0" cy="0"/>
          <a:chOff x="0" y="0"/>
          <a:chExt cx="0" cy="0"/>
        </a:xfrm>
      </p:grpSpPr>
      <p:sp>
        <p:nvSpPr>
          <p:cNvPr id="481" name="Google Shape;481;p5"/>
          <p:cNvSpPr txBox="1">
            <a:spLocks noGrp="1"/>
          </p:cNvSpPr>
          <p:nvPr>
            <p:ph type="title"/>
          </p:nvPr>
        </p:nvSpPr>
        <p:spPr>
          <a:xfrm>
            <a:off x="2573489" y="1742264"/>
            <a:ext cx="27426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5"/>
          <p:cNvSpPr txBox="1">
            <a:spLocks noGrp="1"/>
          </p:cNvSpPr>
          <p:nvPr>
            <p:ph type="title" idx="2"/>
          </p:nvPr>
        </p:nvSpPr>
        <p:spPr>
          <a:xfrm>
            <a:off x="3767679" y="3113814"/>
            <a:ext cx="2742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3" name="Google Shape;483;p5"/>
          <p:cNvSpPr txBox="1">
            <a:spLocks noGrp="1"/>
          </p:cNvSpPr>
          <p:nvPr>
            <p:ph type="subTitle" idx="1"/>
          </p:nvPr>
        </p:nvSpPr>
        <p:spPr>
          <a:xfrm>
            <a:off x="4004679" y="3470413"/>
            <a:ext cx="2505600" cy="548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4" name="Google Shape;484;p5"/>
          <p:cNvSpPr txBox="1">
            <a:spLocks noGrp="1"/>
          </p:cNvSpPr>
          <p:nvPr>
            <p:ph type="subTitle" idx="3"/>
          </p:nvPr>
        </p:nvSpPr>
        <p:spPr>
          <a:xfrm>
            <a:off x="2573489" y="2098863"/>
            <a:ext cx="25056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5" name="Google Shape;485;p5"/>
          <p:cNvSpPr txBox="1">
            <a:spLocks noGrp="1"/>
          </p:cNvSpPr>
          <p:nvPr>
            <p:ph type="title" idx="4"/>
          </p:nvPr>
        </p:nvSpPr>
        <p:spPr>
          <a:xfrm>
            <a:off x="720000" y="457200"/>
            <a:ext cx="7704000" cy="457200"/>
          </a:xfrm>
          <a:prstGeom prst="rect">
            <a:avLst/>
          </a:prstGeom>
          <a:effectLst>
            <a:outerShdw dist="47625" dir="552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86" name="Google Shape;486;p5"/>
          <p:cNvGrpSpPr/>
          <p:nvPr/>
        </p:nvGrpSpPr>
        <p:grpSpPr>
          <a:xfrm>
            <a:off x="8086113" y="2"/>
            <a:ext cx="689309" cy="1465781"/>
            <a:chOff x="289713" y="-850207"/>
            <a:chExt cx="847025" cy="1801157"/>
          </a:xfrm>
        </p:grpSpPr>
        <p:sp>
          <p:nvSpPr>
            <p:cNvPr id="487" name="Google Shape;487;p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5"/>
          <p:cNvGrpSpPr/>
          <p:nvPr/>
        </p:nvGrpSpPr>
        <p:grpSpPr>
          <a:xfrm>
            <a:off x="-158910" y="463296"/>
            <a:ext cx="1591871" cy="525727"/>
            <a:chOff x="583503" y="585996"/>
            <a:chExt cx="1591871" cy="525727"/>
          </a:xfrm>
        </p:grpSpPr>
        <p:sp>
          <p:nvSpPr>
            <p:cNvPr id="497" name="Google Shape;497;p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stretch>
            <a:fillRect/>
          </a:stretch>
        </a:blipFill>
        <a:effectLst/>
      </p:bgPr>
    </p:bg>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570300" y="2199775"/>
            <a:ext cx="4045200" cy="8967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1" name="Google Shape;171;p9"/>
          <p:cNvSpPr txBox="1">
            <a:spLocks noGrp="1"/>
          </p:cNvSpPr>
          <p:nvPr>
            <p:ph type="subTitle" idx="1"/>
          </p:nvPr>
        </p:nvSpPr>
        <p:spPr>
          <a:xfrm>
            <a:off x="1195650" y="3107875"/>
            <a:ext cx="27945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2" name="Google Shape;172;p9"/>
          <p:cNvSpPr txBox="1">
            <a:spLocks noGrp="1"/>
          </p:cNvSpPr>
          <p:nvPr>
            <p:ph type="title" idx="2" hasCustomPrompt="1"/>
          </p:nvPr>
        </p:nvSpPr>
        <p:spPr>
          <a:xfrm>
            <a:off x="570302" y="1832550"/>
            <a:ext cx="40452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08" y="-4"/>
            <a:ext cx="2240231" cy="1725742"/>
            <a:chOff x="5153550" y="135575"/>
            <a:chExt cx="1402950" cy="1080750"/>
          </a:xfrm>
        </p:grpSpPr>
        <p:sp>
          <p:nvSpPr>
            <p:cNvPr id="174" name="Google Shape;174;p9"/>
            <p:cNvSpPr/>
            <p:nvPr/>
          </p:nvSpPr>
          <p:spPr>
            <a:xfrm>
              <a:off x="5208475" y="135575"/>
              <a:ext cx="1348025" cy="942650"/>
            </a:xfrm>
            <a:custGeom>
              <a:avLst/>
              <a:gdLst/>
              <a:ahLst/>
              <a:cxnLst/>
              <a:rect l="l" t="t" r="r" b="b"/>
              <a:pathLst>
                <a:path w="53921" h="37706" fill="none" extrusionOk="0">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153550" y="231300"/>
              <a:ext cx="248500" cy="218175"/>
            </a:xfrm>
            <a:custGeom>
              <a:avLst/>
              <a:gdLst/>
              <a:ahLst/>
              <a:cxnLst/>
              <a:rect l="l" t="t" r="r" b="b"/>
              <a:pathLst>
                <a:path w="9940" h="8727" fill="none" extrusionOk="0">
                  <a:moveTo>
                    <a:pt x="3976" y="1"/>
                  </a:moveTo>
                  <a:cubicBezTo>
                    <a:pt x="2344" y="2637"/>
                    <a:pt x="1214" y="5797"/>
                    <a:pt x="0" y="8538"/>
                  </a:cubicBezTo>
                  <a:cubicBezTo>
                    <a:pt x="3327" y="8726"/>
                    <a:pt x="6382" y="5211"/>
                    <a:pt x="9939" y="569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388425" y="455725"/>
              <a:ext cx="172625" cy="227550"/>
            </a:xfrm>
            <a:custGeom>
              <a:avLst/>
              <a:gdLst/>
              <a:ahLst/>
              <a:cxnLst/>
              <a:rect l="l" t="t" r="r" b="b"/>
              <a:pathLst>
                <a:path w="6905" h="9102" fill="none" extrusionOk="0">
                  <a:moveTo>
                    <a:pt x="2092" y="0"/>
                  </a:moveTo>
                  <a:cubicBezTo>
                    <a:pt x="2030" y="1653"/>
                    <a:pt x="1653" y="3641"/>
                    <a:pt x="1214" y="5315"/>
                  </a:cubicBezTo>
                  <a:cubicBezTo>
                    <a:pt x="900" y="6445"/>
                    <a:pt x="0" y="8077"/>
                    <a:pt x="188" y="9102"/>
                  </a:cubicBezTo>
                  <a:cubicBezTo>
                    <a:pt x="2699" y="8077"/>
                    <a:pt x="4687" y="5440"/>
                    <a:pt x="6905" y="458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595025" y="659725"/>
              <a:ext cx="204050" cy="245350"/>
            </a:xfrm>
            <a:custGeom>
              <a:avLst/>
              <a:gdLst/>
              <a:ahLst/>
              <a:cxnLst/>
              <a:rect l="l" t="t" r="r" b="b"/>
              <a:pathLst>
                <a:path w="8162" h="9814" fill="none" extrusionOk="0">
                  <a:moveTo>
                    <a:pt x="2386" y="0"/>
                  </a:moveTo>
                  <a:cubicBezTo>
                    <a:pt x="1947" y="1298"/>
                    <a:pt x="2156" y="4039"/>
                    <a:pt x="1633" y="5796"/>
                  </a:cubicBezTo>
                  <a:cubicBezTo>
                    <a:pt x="1235" y="7114"/>
                    <a:pt x="440" y="8328"/>
                    <a:pt x="1" y="9625"/>
                  </a:cubicBezTo>
                  <a:cubicBezTo>
                    <a:pt x="1047" y="9814"/>
                    <a:pt x="7659" y="4876"/>
                    <a:pt x="8161" y="395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5849250" y="821875"/>
              <a:ext cx="198800" cy="268900"/>
            </a:xfrm>
            <a:custGeom>
              <a:avLst/>
              <a:gdLst/>
              <a:ahLst/>
              <a:cxnLst/>
              <a:rect l="l" t="t" r="r" b="b"/>
              <a:pathLst>
                <a:path w="7952" h="10756" fill="none" extrusionOk="0">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6141675" y="966775"/>
              <a:ext cx="169500" cy="249550"/>
            </a:xfrm>
            <a:custGeom>
              <a:avLst/>
              <a:gdLst/>
              <a:ahLst/>
              <a:cxnLst/>
              <a:rect l="l" t="t" r="r" b="b"/>
              <a:pathLst>
                <a:path w="6780" h="9982" fill="none" extrusionOk="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9"/>
          <p:cNvSpPr/>
          <p:nvPr/>
        </p:nvSpPr>
        <p:spPr>
          <a:xfrm>
            <a:off x="-458075" y="3859025"/>
            <a:ext cx="2142925" cy="1665450"/>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8131899" y="473696"/>
            <a:ext cx="172786" cy="15238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8270850" y="646986"/>
            <a:ext cx="127731" cy="11266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1772247" y="41935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stretch>
            <a:fillRect/>
          </a:stretch>
        </a:blipFill>
        <a:effectLst/>
      </p:bgPr>
    </p:bg>
    <p:spTree>
      <p:nvGrpSpPr>
        <p:cNvPr id="1" name="Shape 523"/>
        <p:cNvGrpSpPr/>
        <p:nvPr/>
      </p:nvGrpSpPr>
      <p:grpSpPr>
        <a:xfrm>
          <a:off x="0" y="0"/>
          <a:ext cx="0" cy="0"/>
          <a:chOff x="0" y="0"/>
          <a:chExt cx="0" cy="0"/>
        </a:xfrm>
      </p:grpSpPr>
      <p:sp>
        <p:nvSpPr>
          <p:cNvPr id="524" name="Google Shape;524;p6"/>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25" name="Google Shape;525;p6"/>
          <p:cNvGrpSpPr/>
          <p:nvPr/>
        </p:nvGrpSpPr>
        <p:grpSpPr>
          <a:xfrm>
            <a:off x="8112563" y="0"/>
            <a:ext cx="689309" cy="773883"/>
            <a:chOff x="289713" y="0"/>
            <a:chExt cx="847025" cy="950950"/>
          </a:xfrm>
        </p:grpSpPr>
        <p:sp>
          <p:nvSpPr>
            <p:cNvPr id="526" name="Google Shape;526;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6"/>
          <p:cNvGrpSpPr/>
          <p:nvPr/>
        </p:nvGrpSpPr>
        <p:grpSpPr>
          <a:xfrm>
            <a:off x="368569" y="0"/>
            <a:ext cx="689309" cy="773883"/>
            <a:chOff x="289713" y="0"/>
            <a:chExt cx="847025" cy="950950"/>
          </a:xfrm>
        </p:grpSpPr>
        <p:sp>
          <p:nvSpPr>
            <p:cNvPr id="536" name="Google Shape;536;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6"/>
          <p:cNvGrpSpPr/>
          <p:nvPr/>
        </p:nvGrpSpPr>
        <p:grpSpPr>
          <a:xfrm>
            <a:off x="8638036" y="1047645"/>
            <a:ext cx="804678" cy="932160"/>
            <a:chOff x="3335286" y="601670"/>
            <a:chExt cx="804678" cy="932160"/>
          </a:xfrm>
        </p:grpSpPr>
        <p:sp>
          <p:nvSpPr>
            <p:cNvPr id="546" name="Google Shape;546;p6"/>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6"/>
          <p:cNvGrpSpPr/>
          <p:nvPr/>
        </p:nvGrpSpPr>
        <p:grpSpPr>
          <a:xfrm>
            <a:off x="-303274" y="2819889"/>
            <a:ext cx="984524" cy="2106122"/>
            <a:chOff x="-2306975" y="-1486200"/>
            <a:chExt cx="1429125" cy="3057225"/>
          </a:xfrm>
        </p:grpSpPr>
        <p:sp>
          <p:nvSpPr>
            <p:cNvPr id="562" name="Google Shape;562;p6"/>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6"/>
            <p:cNvGrpSpPr/>
            <p:nvPr/>
          </p:nvGrpSpPr>
          <p:grpSpPr>
            <a:xfrm>
              <a:off x="-2306975" y="-1486200"/>
              <a:ext cx="1429125" cy="3004725"/>
              <a:chOff x="-2306975" y="-1486200"/>
              <a:chExt cx="1429125" cy="3004725"/>
            </a:xfrm>
          </p:grpSpPr>
          <p:sp>
            <p:nvSpPr>
              <p:cNvPr id="564" name="Google Shape;564;p6"/>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614"/>
        <p:cNvGrpSpPr/>
        <p:nvPr/>
      </p:nvGrpSpPr>
      <p:grpSpPr>
        <a:xfrm>
          <a:off x="0" y="0"/>
          <a:ext cx="0" cy="0"/>
          <a:chOff x="0" y="0"/>
          <a:chExt cx="0" cy="0"/>
        </a:xfrm>
      </p:grpSpPr>
      <p:sp>
        <p:nvSpPr>
          <p:cNvPr id="615" name="Google Shape;615;p7"/>
          <p:cNvSpPr txBox="1">
            <a:spLocks noGrp="1"/>
          </p:cNvSpPr>
          <p:nvPr>
            <p:ph type="body" idx="1"/>
          </p:nvPr>
        </p:nvSpPr>
        <p:spPr>
          <a:xfrm>
            <a:off x="1956900" y="1643725"/>
            <a:ext cx="5230200" cy="24492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616" name="Google Shape;616;p7"/>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17" name="Google Shape;617;p7"/>
          <p:cNvGrpSpPr/>
          <p:nvPr/>
        </p:nvGrpSpPr>
        <p:grpSpPr>
          <a:xfrm>
            <a:off x="8086119" y="0"/>
            <a:ext cx="689309" cy="773883"/>
            <a:chOff x="289713" y="0"/>
            <a:chExt cx="847025" cy="950950"/>
          </a:xfrm>
        </p:grpSpPr>
        <p:sp>
          <p:nvSpPr>
            <p:cNvPr id="618" name="Google Shape;618;p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7"/>
          <p:cNvGrpSpPr/>
          <p:nvPr/>
        </p:nvGrpSpPr>
        <p:grpSpPr>
          <a:xfrm>
            <a:off x="173128" y="1262271"/>
            <a:ext cx="1591871" cy="525727"/>
            <a:chOff x="583503" y="585996"/>
            <a:chExt cx="1591871" cy="525727"/>
          </a:xfrm>
        </p:grpSpPr>
        <p:sp>
          <p:nvSpPr>
            <p:cNvPr id="628" name="Google Shape;628;p7"/>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7"/>
          <p:cNvGrpSpPr/>
          <p:nvPr/>
        </p:nvGrpSpPr>
        <p:grpSpPr>
          <a:xfrm>
            <a:off x="8070974" y="1085915"/>
            <a:ext cx="719608" cy="1180749"/>
            <a:chOff x="2458449" y="383490"/>
            <a:chExt cx="719608" cy="1180749"/>
          </a:xfrm>
        </p:grpSpPr>
        <p:sp>
          <p:nvSpPr>
            <p:cNvPr id="655" name="Google Shape;655;p7"/>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7"/>
          <p:cNvGrpSpPr/>
          <p:nvPr/>
        </p:nvGrpSpPr>
        <p:grpSpPr>
          <a:xfrm>
            <a:off x="8226747" y="3163919"/>
            <a:ext cx="389725" cy="458724"/>
            <a:chOff x="5591925" y="2896100"/>
            <a:chExt cx="511450" cy="602000"/>
          </a:xfrm>
        </p:grpSpPr>
        <p:sp>
          <p:nvSpPr>
            <p:cNvPr id="690" name="Google Shape;690;p7"/>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704"/>
        <p:cNvGrpSpPr/>
        <p:nvPr/>
      </p:nvGrpSpPr>
      <p:grpSpPr>
        <a:xfrm>
          <a:off x="0" y="0"/>
          <a:ext cx="0" cy="0"/>
          <a:chOff x="0" y="0"/>
          <a:chExt cx="0" cy="0"/>
        </a:xfrm>
      </p:grpSpPr>
      <p:sp>
        <p:nvSpPr>
          <p:cNvPr id="705" name="Google Shape;705;p8"/>
          <p:cNvSpPr txBox="1">
            <a:spLocks noGrp="1"/>
          </p:cNvSpPr>
          <p:nvPr>
            <p:ph type="title"/>
          </p:nvPr>
        </p:nvSpPr>
        <p:spPr>
          <a:xfrm>
            <a:off x="1099800" y="1307100"/>
            <a:ext cx="6944400" cy="2529300"/>
          </a:xfrm>
          <a:prstGeom prst="rect">
            <a:avLst/>
          </a:prstGeom>
          <a:effectLst>
            <a:outerShdw dist="57150" dir="5520000" algn="bl" rotWithShape="0">
              <a:srgbClr val="000000">
                <a:alpha val="40000"/>
              </a:srgb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06" name="Google Shape;706;p8"/>
          <p:cNvGrpSpPr/>
          <p:nvPr/>
        </p:nvGrpSpPr>
        <p:grpSpPr>
          <a:xfrm>
            <a:off x="3284371" y="0"/>
            <a:ext cx="689309" cy="773883"/>
            <a:chOff x="289713" y="0"/>
            <a:chExt cx="847025" cy="950950"/>
          </a:xfrm>
        </p:grpSpPr>
        <p:sp>
          <p:nvSpPr>
            <p:cNvPr id="707" name="Google Shape;70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8"/>
          <p:cNvGrpSpPr/>
          <p:nvPr/>
        </p:nvGrpSpPr>
        <p:grpSpPr>
          <a:xfrm>
            <a:off x="4227346" y="0"/>
            <a:ext cx="689309" cy="773883"/>
            <a:chOff x="289713" y="0"/>
            <a:chExt cx="847025" cy="950950"/>
          </a:xfrm>
        </p:grpSpPr>
        <p:sp>
          <p:nvSpPr>
            <p:cNvPr id="717" name="Google Shape;71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8"/>
          <p:cNvGrpSpPr/>
          <p:nvPr/>
        </p:nvGrpSpPr>
        <p:grpSpPr>
          <a:xfrm>
            <a:off x="5170321" y="0"/>
            <a:ext cx="689309" cy="773883"/>
            <a:chOff x="289713" y="0"/>
            <a:chExt cx="847025" cy="950950"/>
          </a:xfrm>
        </p:grpSpPr>
        <p:sp>
          <p:nvSpPr>
            <p:cNvPr id="727" name="Google Shape;72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8"/>
          <p:cNvGrpSpPr/>
          <p:nvPr/>
        </p:nvGrpSpPr>
        <p:grpSpPr>
          <a:xfrm>
            <a:off x="7231953" y="433596"/>
            <a:ext cx="1591871" cy="525727"/>
            <a:chOff x="583503" y="585996"/>
            <a:chExt cx="1591871" cy="525727"/>
          </a:xfrm>
        </p:grpSpPr>
        <p:sp>
          <p:nvSpPr>
            <p:cNvPr id="737" name="Google Shape;737;p8"/>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8"/>
          <p:cNvGrpSpPr/>
          <p:nvPr/>
        </p:nvGrpSpPr>
        <p:grpSpPr>
          <a:xfrm>
            <a:off x="310886" y="1941920"/>
            <a:ext cx="804678" cy="932160"/>
            <a:chOff x="3335286" y="601670"/>
            <a:chExt cx="804678" cy="932160"/>
          </a:xfrm>
        </p:grpSpPr>
        <p:sp>
          <p:nvSpPr>
            <p:cNvPr id="764" name="Google Shape;764;p8"/>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8"/>
          <p:cNvGrpSpPr/>
          <p:nvPr/>
        </p:nvGrpSpPr>
        <p:grpSpPr>
          <a:xfrm>
            <a:off x="353424" y="421590"/>
            <a:ext cx="719608" cy="1180749"/>
            <a:chOff x="2458449" y="383490"/>
            <a:chExt cx="719608" cy="1180749"/>
          </a:xfrm>
        </p:grpSpPr>
        <p:sp>
          <p:nvSpPr>
            <p:cNvPr id="780" name="Google Shape;780;p8"/>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8"/>
          <p:cNvGrpSpPr/>
          <p:nvPr/>
        </p:nvGrpSpPr>
        <p:grpSpPr>
          <a:xfrm>
            <a:off x="7962422" y="3300244"/>
            <a:ext cx="389725" cy="458724"/>
            <a:chOff x="5591925" y="2896100"/>
            <a:chExt cx="511450" cy="602000"/>
          </a:xfrm>
        </p:grpSpPr>
        <p:sp>
          <p:nvSpPr>
            <p:cNvPr id="815" name="Google Shape;815;p8"/>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8"/>
          <p:cNvGrpSpPr/>
          <p:nvPr/>
        </p:nvGrpSpPr>
        <p:grpSpPr>
          <a:xfrm>
            <a:off x="7336775" y="3739925"/>
            <a:ext cx="1641025" cy="1309900"/>
            <a:chOff x="8060675" y="3682775"/>
            <a:chExt cx="1641025" cy="1309900"/>
          </a:xfrm>
        </p:grpSpPr>
        <p:sp>
          <p:nvSpPr>
            <p:cNvPr id="830" name="Google Shape;830;p8"/>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 name="Google Shape;831;p8"/>
            <p:cNvGrpSpPr/>
            <p:nvPr/>
          </p:nvGrpSpPr>
          <p:grpSpPr>
            <a:xfrm flipH="1">
              <a:off x="8215400" y="3682775"/>
              <a:ext cx="1486300" cy="1222600"/>
              <a:chOff x="756775" y="2990550"/>
              <a:chExt cx="1486300" cy="1222600"/>
            </a:xfrm>
          </p:grpSpPr>
          <p:sp>
            <p:nvSpPr>
              <p:cNvPr id="832" name="Google Shape;832;p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4" name="Google Shape;864;p8"/>
          <p:cNvGrpSpPr/>
          <p:nvPr/>
        </p:nvGrpSpPr>
        <p:grpSpPr>
          <a:xfrm>
            <a:off x="1" y="2943714"/>
            <a:ext cx="984524" cy="2106122"/>
            <a:chOff x="-2306975" y="-1486200"/>
            <a:chExt cx="1429125" cy="3057225"/>
          </a:xfrm>
        </p:grpSpPr>
        <p:sp>
          <p:nvSpPr>
            <p:cNvPr id="865" name="Google Shape;865;p8"/>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8"/>
            <p:cNvGrpSpPr/>
            <p:nvPr/>
          </p:nvGrpSpPr>
          <p:grpSpPr>
            <a:xfrm>
              <a:off x="-2306975" y="-1486200"/>
              <a:ext cx="1429125" cy="3004725"/>
              <a:chOff x="-2306975" y="-1486200"/>
              <a:chExt cx="1429125" cy="3004725"/>
            </a:xfrm>
          </p:grpSpPr>
          <p:sp>
            <p:nvSpPr>
              <p:cNvPr id="867" name="Google Shape;867;p8"/>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stretch>
            <a:fillRect/>
          </a:stretch>
        </a:blipFill>
        <a:effectLst/>
      </p:bgPr>
    </p:bg>
    <p:spTree>
      <p:nvGrpSpPr>
        <p:cNvPr id="1" name="Shape 917"/>
        <p:cNvGrpSpPr/>
        <p:nvPr/>
      </p:nvGrpSpPr>
      <p:grpSpPr>
        <a:xfrm>
          <a:off x="0" y="0"/>
          <a:ext cx="0" cy="0"/>
          <a:chOff x="0" y="0"/>
          <a:chExt cx="0" cy="0"/>
        </a:xfrm>
      </p:grpSpPr>
      <p:sp>
        <p:nvSpPr>
          <p:cNvPr id="918" name="Google Shape;918;p9"/>
          <p:cNvSpPr txBox="1">
            <a:spLocks noGrp="1"/>
          </p:cNvSpPr>
          <p:nvPr>
            <p:ph type="title"/>
          </p:nvPr>
        </p:nvSpPr>
        <p:spPr>
          <a:xfrm>
            <a:off x="1474950" y="1561369"/>
            <a:ext cx="6194100" cy="959400"/>
          </a:xfrm>
          <a:prstGeom prst="rect">
            <a:avLst/>
          </a:prstGeom>
          <a:effectLst>
            <a:outerShdw dist="47625" dir="540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9" name="Google Shape;919;p9"/>
          <p:cNvSpPr txBox="1">
            <a:spLocks noGrp="1"/>
          </p:cNvSpPr>
          <p:nvPr>
            <p:ph type="subTitle" idx="1"/>
          </p:nvPr>
        </p:nvSpPr>
        <p:spPr>
          <a:xfrm>
            <a:off x="1476750" y="2667731"/>
            <a:ext cx="6190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0" name="Google Shape;920;p9"/>
          <p:cNvGrpSpPr/>
          <p:nvPr/>
        </p:nvGrpSpPr>
        <p:grpSpPr>
          <a:xfrm>
            <a:off x="368575" y="0"/>
            <a:ext cx="689309" cy="773883"/>
            <a:chOff x="289713" y="0"/>
            <a:chExt cx="847025" cy="950950"/>
          </a:xfrm>
        </p:grpSpPr>
        <p:sp>
          <p:nvSpPr>
            <p:cNvPr id="921" name="Google Shape;921;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9"/>
          <p:cNvGrpSpPr/>
          <p:nvPr/>
        </p:nvGrpSpPr>
        <p:grpSpPr>
          <a:xfrm>
            <a:off x="8086113" y="0"/>
            <a:ext cx="689309" cy="773883"/>
            <a:chOff x="289713" y="0"/>
            <a:chExt cx="847025" cy="950950"/>
          </a:xfrm>
        </p:grpSpPr>
        <p:sp>
          <p:nvSpPr>
            <p:cNvPr id="931" name="Google Shape;931;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9"/>
          <p:cNvGrpSpPr/>
          <p:nvPr/>
        </p:nvGrpSpPr>
        <p:grpSpPr>
          <a:xfrm>
            <a:off x="3776064" y="728871"/>
            <a:ext cx="1591871" cy="525727"/>
            <a:chOff x="583503" y="585996"/>
            <a:chExt cx="1591871" cy="525727"/>
          </a:xfrm>
        </p:grpSpPr>
        <p:sp>
          <p:nvSpPr>
            <p:cNvPr id="941" name="Google Shape;941;p9"/>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9"/>
          <p:cNvGrpSpPr/>
          <p:nvPr/>
        </p:nvGrpSpPr>
        <p:grpSpPr>
          <a:xfrm>
            <a:off x="8028436" y="1149020"/>
            <a:ext cx="804678" cy="932160"/>
            <a:chOff x="3335286" y="601670"/>
            <a:chExt cx="804678" cy="932160"/>
          </a:xfrm>
        </p:grpSpPr>
        <p:sp>
          <p:nvSpPr>
            <p:cNvPr id="968" name="Google Shape;968;p9"/>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9"/>
          <p:cNvGrpSpPr/>
          <p:nvPr/>
        </p:nvGrpSpPr>
        <p:grpSpPr>
          <a:xfrm>
            <a:off x="353424" y="1221690"/>
            <a:ext cx="719608" cy="1180749"/>
            <a:chOff x="2458449" y="383490"/>
            <a:chExt cx="719608" cy="1180749"/>
          </a:xfrm>
        </p:grpSpPr>
        <p:sp>
          <p:nvSpPr>
            <p:cNvPr id="984" name="Google Shape;984;p9"/>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9"/>
          <p:cNvGrpSpPr/>
          <p:nvPr/>
        </p:nvGrpSpPr>
        <p:grpSpPr>
          <a:xfrm>
            <a:off x="7840601" y="2874064"/>
            <a:ext cx="984524" cy="2106122"/>
            <a:chOff x="-2306975" y="-1486200"/>
            <a:chExt cx="1429125" cy="3057225"/>
          </a:xfrm>
        </p:grpSpPr>
        <p:sp>
          <p:nvSpPr>
            <p:cNvPr id="1019" name="Google Shape;1019;p9"/>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9"/>
            <p:cNvGrpSpPr/>
            <p:nvPr/>
          </p:nvGrpSpPr>
          <p:grpSpPr>
            <a:xfrm>
              <a:off x="-2306975" y="-1486200"/>
              <a:ext cx="1429125" cy="3004725"/>
              <a:chOff x="-2306975" y="-1486200"/>
              <a:chExt cx="1429125" cy="3004725"/>
            </a:xfrm>
          </p:grpSpPr>
          <p:sp>
            <p:nvSpPr>
              <p:cNvPr id="1021" name="Google Shape;1021;p9"/>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1" name="Google Shape;1071;p9"/>
          <p:cNvGrpSpPr/>
          <p:nvPr/>
        </p:nvGrpSpPr>
        <p:grpSpPr>
          <a:xfrm flipH="1">
            <a:off x="-1931050" y="3512850"/>
            <a:ext cx="3558975" cy="1562645"/>
            <a:chOff x="431150" y="3157950"/>
            <a:chExt cx="3558975" cy="1562645"/>
          </a:xfrm>
        </p:grpSpPr>
        <p:sp>
          <p:nvSpPr>
            <p:cNvPr id="1072" name="Google Shape;1072;p9"/>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9" name="Google Shape;1159;p9"/>
          <p:cNvGrpSpPr/>
          <p:nvPr/>
        </p:nvGrpSpPr>
        <p:grpSpPr>
          <a:xfrm>
            <a:off x="322300" y="2339906"/>
            <a:ext cx="783125" cy="1182650"/>
            <a:chOff x="11447475" y="-511450"/>
            <a:chExt cx="783125" cy="1182650"/>
          </a:xfrm>
        </p:grpSpPr>
        <p:sp>
          <p:nvSpPr>
            <p:cNvPr id="1160" name="Google Shape;1160;p9"/>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1171"/>
        <p:cNvGrpSpPr/>
        <p:nvPr/>
      </p:nvGrpSpPr>
      <p:grpSpPr>
        <a:xfrm>
          <a:off x="0" y="0"/>
          <a:ext cx="0" cy="0"/>
          <a:chOff x="0" y="0"/>
          <a:chExt cx="0" cy="0"/>
        </a:xfrm>
      </p:grpSpPr>
      <p:sp>
        <p:nvSpPr>
          <p:cNvPr id="1172" name="Google Shape;1172;p10"/>
          <p:cNvSpPr txBox="1">
            <a:spLocks noGrp="1"/>
          </p:cNvSpPr>
          <p:nvPr>
            <p:ph type="title"/>
          </p:nvPr>
        </p:nvSpPr>
        <p:spPr>
          <a:xfrm>
            <a:off x="720000" y="539500"/>
            <a:ext cx="3160200" cy="1803600"/>
          </a:xfrm>
          <a:prstGeom prst="rect">
            <a:avLst/>
          </a:prstGeom>
          <a:effectLst>
            <a:outerShdw dist="38100" dir="2400000" algn="bl" rotWithShape="0">
              <a:srgbClr val="000000">
                <a:alpha val="28000"/>
              </a:srgbClr>
            </a:outerShdw>
          </a:effectLst>
        </p:spPr>
        <p:txBody>
          <a:bodyPr spcFirstLastPara="1" wrap="square" lIns="91425" tIns="91425" rIns="91425" bIns="91425" anchor="ctr" anchorCtr="0">
            <a:noAutofit/>
          </a:bodyPr>
          <a:lstStyle>
            <a:lvl1pPr lvl="0" algn="l"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stretch>
            <a:fillRect/>
          </a:stretch>
        </a:blipFill>
        <a:effectLst/>
      </p:bgPr>
    </p:bg>
    <p:spTree>
      <p:nvGrpSpPr>
        <p:cNvPr id="1" name="Shape 1173"/>
        <p:cNvGrpSpPr/>
        <p:nvPr/>
      </p:nvGrpSpPr>
      <p:grpSpPr>
        <a:xfrm>
          <a:off x="0" y="0"/>
          <a:ext cx="0" cy="0"/>
          <a:chOff x="0" y="0"/>
          <a:chExt cx="0" cy="0"/>
        </a:xfrm>
      </p:grpSpPr>
      <p:sp>
        <p:nvSpPr>
          <p:cNvPr id="1174" name="Google Shape;1174;p11"/>
          <p:cNvSpPr txBox="1">
            <a:spLocks noGrp="1"/>
          </p:cNvSpPr>
          <p:nvPr>
            <p:ph type="title" hasCustomPrompt="1"/>
          </p:nvPr>
        </p:nvSpPr>
        <p:spPr>
          <a:xfrm>
            <a:off x="713250" y="1620344"/>
            <a:ext cx="7717500" cy="1080600"/>
          </a:xfrm>
          <a:prstGeom prst="rect">
            <a:avLst/>
          </a:prstGeom>
          <a:effectLst>
            <a:outerShdw dist="66675" dir="5460000" algn="bl" rotWithShape="0">
              <a:srgbClr val="000000">
                <a:alpha val="40000"/>
              </a:srgbClr>
            </a:outerShdw>
          </a:effectLst>
        </p:spPr>
        <p:txBody>
          <a:bodyPr spcFirstLastPara="1" wrap="square" lIns="91425" tIns="91425" rIns="91425" bIns="91425" anchor="ctr" anchorCtr="0">
            <a:noAutofit/>
          </a:bodyPr>
          <a:lstStyle>
            <a:lvl1pPr lvl="0" algn="ctr">
              <a:spcBef>
                <a:spcPts val="0"/>
              </a:spcBef>
              <a:spcAft>
                <a:spcPts val="0"/>
              </a:spcAft>
              <a:buSzPts val="9600"/>
              <a:buNone/>
              <a:defRPr sz="5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75" name="Google Shape;1175;p11"/>
          <p:cNvSpPr txBox="1">
            <a:spLocks noGrp="1"/>
          </p:cNvSpPr>
          <p:nvPr>
            <p:ph type="subTitle" idx="1"/>
          </p:nvPr>
        </p:nvSpPr>
        <p:spPr>
          <a:xfrm>
            <a:off x="2277601" y="2951155"/>
            <a:ext cx="50700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176" name="Google Shape;1176;p11"/>
          <p:cNvGrpSpPr/>
          <p:nvPr/>
        </p:nvGrpSpPr>
        <p:grpSpPr>
          <a:xfrm>
            <a:off x="3746333" y="-228598"/>
            <a:ext cx="689309" cy="1465781"/>
            <a:chOff x="289713" y="-850207"/>
            <a:chExt cx="847025" cy="1801157"/>
          </a:xfrm>
        </p:grpSpPr>
        <p:sp>
          <p:nvSpPr>
            <p:cNvPr id="1177" name="Google Shape;1177;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1"/>
          <p:cNvGrpSpPr/>
          <p:nvPr/>
        </p:nvGrpSpPr>
        <p:grpSpPr>
          <a:xfrm>
            <a:off x="4708358" y="-609598"/>
            <a:ext cx="689309" cy="1465781"/>
            <a:chOff x="289713" y="-850207"/>
            <a:chExt cx="847025" cy="1801157"/>
          </a:xfrm>
        </p:grpSpPr>
        <p:sp>
          <p:nvSpPr>
            <p:cNvPr id="1187" name="Google Shape;1187;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11"/>
          <p:cNvGrpSpPr/>
          <p:nvPr/>
        </p:nvGrpSpPr>
        <p:grpSpPr>
          <a:xfrm>
            <a:off x="713253" y="443121"/>
            <a:ext cx="1591871" cy="525727"/>
            <a:chOff x="583503" y="585996"/>
            <a:chExt cx="1591871" cy="525727"/>
          </a:xfrm>
        </p:grpSpPr>
        <p:sp>
          <p:nvSpPr>
            <p:cNvPr id="1197" name="Google Shape;1197;p11"/>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1"/>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1"/>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1"/>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11"/>
          <p:cNvGrpSpPr/>
          <p:nvPr/>
        </p:nvGrpSpPr>
        <p:grpSpPr>
          <a:xfrm>
            <a:off x="7973174" y="249245"/>
            <a:ext cx="804678" cy="932160"/>
            <a:chOff x="3335286" y="601670"/>
            <a:chExt cx="804678" cy="932160"/>
          </a:xfrm>
        </p:grpSpPr>
        <p:sp>
          <p:nvSpPr>
            <p:cNvPr id="1224" name="Google Shape;1224;p11"/>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1"/>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1"/>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1"/>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1"/>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1"/>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1"/>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1"/>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1"/>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1"/>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239;p11"/>
          <p:cNvGrpSpPr/>
          <p:nvPr/>
        </p:nvGrpSpPr>
        <p:grpSpPr>
          <a:xfrm>
            <a:off x="6899987" y="249240"/>
            <a:ext cx="719608" cy="1180749"/>
            <a:chOff x="2458449" y="383490"/>
            <a:chExt cx="719608" cy="1180749"/>
          </a:xfrm>
        </p:grpSpPr>
        <p:sp>
          <p:nvSpPr>
            <p:cNvPr id="1240" name="Google Shape;1240;p11"/>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1"/>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1"/>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1"/>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1"/>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1"/>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1"/>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1"/>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1"/>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1"/>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1"/>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1"/>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1"/>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1"/>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1"/>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1"/>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1"/>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1"/>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1"/>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1"/>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1"/>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1"/>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1"/>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1"/>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1"/>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1"/>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1"/>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1"/>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1"/>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1"/>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1"/>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1"/>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1"/>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11"/>
          <p:cNvGrpSpPr/>
          <p:nvPr/>
        </p:nvGrpSpPr>
        <p:grpSpPr>
          <a:xfrm>
            <a:off x="8060675" y="3455700"/>
            <a:ext cx="3558975" cy="1562645"/>
            <a:chOff x="431150" y="3157950"/>
            <a:chExt cx="3558975" cy="1562645"/>
          </a:xfrm>
        </p:grpSpPr>
        <p:sp>
          <p:nvSpPr>
            <p:cNvPr id="1275" name="Google Shape;1275;p11"/>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1"/>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1"/>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1"/>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1"/>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1"/>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1"/>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1"/>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1"/>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1"/>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1"/>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1"/>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1"/>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1"/>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1"/>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1"/>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1"/>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1"/>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1"/>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1"/>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1"/>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1"/>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1"/>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1"/>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11"/>
          <p:cNvGrpSpPr/>
          <p:nvPr/>
        </p:nvGrpSpPr>
        <p:grpSpPr>
          <a:xfrm flipH="1">
            <a:off x="8583175" y="2282756"/>
            <a:ext cx="783125" cy="1182650"/>
            <a:chOff x="11447475" y="-511450"/>
            <a:chExt cx="783125" cy="1182650"/>
          </a:xfrm>
        </p:grpSpPr>
        <p:sp>
          <p:nvSpPr>
            <p:cNvPr id="1363" name="Google Shape;1363;p11"/>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74"/>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stretch>
            <a:fillRect/>
          </a:stretch>
        </a:blipFill>
        <a:effectLst/>
      </p:bgPr>
    </p:bg>
    <p:spTree>
      <p:nvGrpSpPr>
        <p:cNvPr id="1" name="Shape 1375"/>
        <p:cNvGrpSpPr/>
        <p:nvPr/>
      </p:nvGrpSpPr>
      <p:grpSpPr>
        <a:xfrm>
          <a:off x="0" y="0"/>
          <a:ext cx="0" cy="0"/>
          <a:chOff x="0" y="0"/>
          <a:chExt cx="0" cy="0"/>
        </a:xfrm>
      </p:grpSpPr>
      <p:sp>
        <p:nvSpPr>
          <p:cNvPr id="1376" name="Google Shape;1376;p13"/>
          <p:cNvSpPr txBox="1">
            <a:spLocks noGrp="1"/>
          </p:cNvSpPr>
          <p:nvPr>
            <p:ph type="title"/>
          </p:nvPr>
        </p:nvSpPr>
        <p:spPr>
          <a:xfrm>
            <a:off x="1845775" y="1584112"/>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7" name="Google Shape;1377;p13"/>
          <p:cNvSpPr txBox="1">
            <a:spLocks noGrp="1"/>
          </p:cNvSpPr>
          <p:nvPr>
            <p:ph type="subTitle" idx="1"/>
          </p:nvPr>
        </p:nvSpPr>
        <p:spPr>
          <a:xfrm>
            <a:off x="1845775" y="1942698"/>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8" name="Google Shape;1378;p13"/>
          <p:cNvSpPr txBox="1">
            <a:spLocks noGrp="1"/>
          </p:cNvSpPr>
          <p:nvPr>
            <p:ph type="title" idx="2"/>
          </p:nvPr>
        </p:nvSpPr>
        <p:spPr>
          <a:xfrm>
            <a:off x="5716369" y="1584112"/>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9" name="Google Shape;1379;p13"/>
          <p:cNvSpPr txBox="1">
            <a:spLocks noGrp="1"/>
          </p:cNvSpPr>
          <p:nvPr>
            <p:ph type="subTitle" idx="3"/>
          </p:nvPr>
        </p:nvSpPr>
        <p:spPr>
          <a:xfrm>
            <a:off x="5716369" y="1942698"/>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13"/>
          <p:cNvSpPr txBox="1">
            <a:spLocks noGrp="1"/>
          </p:cNvSpPr>
          <p:nvPr>
            <p:ph type="title" idx="4"/>
          </p:nvPr>
        </p:nvSpPr>
        <p:spPr>
          <a:xfrm>
            <a:off x="1845775" y="3262737"/>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1" name="Google Shape;1381;p13"/>
          <p:cNvSpPr txBox="1">
            <a:spLocks noGrp="1"/>
          </p:cNvSpPr>
          <p:nvPr>
            <p:ph type="subTitle" idx="5"/>
          </p:nvPr>
        </p:nvSpPr>
        <p:spPr>
          <a:xfrm>
            <a:off x="1845775" y="3616885"/>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2" name="Google Shape;1382;p13"/>
          <p:cNvSpPr txBox="1">
            <a:spLocks noGrp="1"/>
          </p:cNvSpPr>
          <p:nvPr>
            <p:ph type="title" idx="6"/>
          </p:nvPr>
        </p:nvSpPr>
        <p:spPr>
          <a:xfrm>
            <a:off x="5716369" y="3262737"/>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3" name="Google Shape;1383;p13"/>
          <p:cNvSpPr txBox="1">
            <a:spLocks noGrp="1"/>
          </p:cNvSpPr>
          <p:nvPr>
            <p:ph type="subTitle" idx="7"/>
          </p:nvPr>
        </p:nvSpPr>
        <p:spPr>
          <a:xfrm>
            <a:off x="5716369" y="3616885"/>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4" name="Google Shape;1384;p13"/>
          <p:cNvSpPr txBox="1">
            <a:spLocks noGrp="1"/>
          </p:cNvSpPr>
          <p:nvPr>
            <p:ph type="title" idx="8" hasCustomPrompt="1"/>
          </p:nvPr>
        </p:nvSpPr>
        <p:spPr>
          <a:xfrm>
            <a:off x="975320" y="1854904"/>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5" name="Google Shape;1385;p13"/>
          <p:cNvSpPr txBox="1">
            <a:spLocks noGrp="1"/>
          </p:cNvSpPr>
          <p:nvPr>
            <p:ph type="title" idx="9" hasCustomPrompt="1"/>
          </p:nvPr>
        </p:nvSpPr>
        <p:spPr>
          <a:xfrm>
            <a:off x="975320" y="3531315"/>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6" name="Google Shape;1386;p13"/>
          <p:cNvSpPr txBox="1">
            <a:spLocks noGrp="1"/>
          </p:cNvSpPr>
          <p:nvPr>
            <p:ph type="title" idx="13" hasCustomPrompt="1"/>
          </p:nvPr>
        </p:nvSpPr>
        <p:spPr>
          <a:xfrm>
            <a:off x="4861520" y="1854904"/>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7" name="Google Shape;1387;p13"/>
          <p:cNvSpPr txBox="1">
            <a:spLocks noGrp="1"/>
          </p:cNvSpPr>
          <p:nvPr>
            <p:ph type="title" idx="14" hasCustomPrompt="1"/>
          </p:nvPr>
        </p:nvSpPr>
        <p:spPr>
          <a:xfrm>
            <a:off x="4861520" y="3531315"/>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8" name="Google Shape;1388;p13"/>
          <p:cNvSpPr txBox="1">
            <a:spLocks noGrp="1"/>
          </p:cNvSpPr>
          <p:nvPr>
            <p:ph type="title" idx="15"/>
          </p:nvPr>
        </p:nvSpPr>
        <p:spPr>
          <a:xfrm>
            <a:off x="720000" y="457200"/>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389" name="Google Shape;1389;p13"/>
          <p:cNvGrpSpPr/>
          <p:nvPr/>
        </p:nvGrpSpPr>
        <p:grpSpPr>
          <a:xfrm>
            <a:off x="7634840" y="651546"/>
            <a:ext cx="1591871" cy="525727"/>
            <a:chOff x="583503" y="585996"/>
            <a:chExt cx="1591871" cy="525727"/>
          </a:xfrm>
        </p:grpSpPr>
        <p:sp>
          <p:nvSpPr>
            <p:cNvPr id="1390" name="Google Shape;1390;p1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13"/>
          <p:cNvGrpSpPr/>
          <p:nvPr/>
        </p:nvGrpSpPr>
        <p:grpSpPr>
          <a:xfrm flipH="1">
            <a:off x="8583175" y="2282756"/>
            <a:ext cx="783125" cy="1182650"/>
            <a:chOff x="11447475" y="-511450"/>
            <a:chExt cx="783125" cy="1182650"/>
          </a:xfrm>
        </p:grpSpPr>
        <p:sp>
          <p:nvSpPr>
            <p:cNvPr id="1417" name="Google Shape;1417;p13"/>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3"/>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3"/>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3"/>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3"/>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3"/>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3"/>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3"/>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3"/>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3"/>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3"/>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13"/>
          <p:cNvGrpSpPr/>
          <p:nvPr/>
        </p:nvGrpSpPr>
        <p:grpSpPr>
          <a:xfrm>
            <a:off x="8060675" y="3455700"/>
            <a:ext cx="3558975" cy="1562645"/>
            <a:chOff x="431150" y="3157950"/>
            <a:chExt cx="3558975" cy="1562645"/>
          </a:xfrm>
        </p:grpSpPr>
        <p:sp>
          <p:nvSpPr>
            <p:cNvPr id="1429" name="Google Shape;1429;p13"/>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3"/>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3"/>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3"/>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3"/>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3"/>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3"/>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3"/>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3"/>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3"/>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3"/>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3"/>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3"/>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3"/>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3"/>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3"/>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3"/>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3"/>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3"/>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3"/>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3"/>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3"/>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3"/>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3"/>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3"/>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3"/>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3"/>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13"/>
          <p:cNvGrpSpPr/>
          <p:nvPr/>
        </p:nvGrpSpPr>
        <p:grpSpPr>
          <a:xfrm>
            <a:off x="80325" y="0"/>
            <a:ext cx="689309" cy="773883"/>
            <a:chOff x="289713" y="0"/>
            <a:chExt cx="847025" cy="950950"/>
          </a:xfrm>
        </p:grpSpPr>
        <p:sp>
          <p:nvSpPr>
            <p:cNvPr id="1517" name="Google Shape;1517;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13"/>
          <p:cNvGrpSpPr/>
          <p:nvPr/>
        </p:nvGrpSpPr>
        <p:grpSpPr>
          <a:xfrm>
            <a:off x="962719" y="0"/>
            <a:ext cx="689309" cy="773883"/>
            <a:chOff x="289713" y="0"/>
            <a:chExt cx="847025" cy="950950"/>
          </a:xfrm>
        </p:grpSpPr>
        <p:sp>
          <p:nvSpPr>
            <p:cNvPr id="1527" name="Google Shape;1527;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stretch>
            <a:fillRect/>
          </a:stretch>
        </a:blipFill>
        <a:effectLst/>
      </p:bgPr>
    </p:bg>
    <p:spTree>
      <p:nvGrpSpPr>
        <p:cNvPr id="1" name="Shape 1536"/>
        <p:cNvGrpSpPr/>
        <p:nvPr/>
      </p:nvGrpSpPr>
      <p:grpSpPr>
        <a:xfrm>
          <a:off x="0" y="0"/>
          <a:ext cx="0" cy="0"/>
          <a:chOff x="0" y="0"/>
          <a:chExt cx="0" cy="0"/>
        </a:xfrm>
      </p:grpSpPr>
      <p:sp>
        <p:nvSpPr>
          <p:cNvPr id="1537" name="Google Shape;1537;p14"/>
          <p:cNvSpPr txBox="1">
            <a:spLocks noGrp="1"/>
          </p:cNvSpPr>
          <p:nvPr>
            <p:ph type="title"/>
          </p:nvPr>
        </p:nvSpPr>
        <p:spPr>
          <a:xfrm>
            <a:off x="2391900" y="3076784"/>
            <a:ext cx="4360200" cy="531900"/>
          </a:xfrm>
          <a:prstGeom prst="rect">
            <a:avLst/>
          </a:prstGeom>
          <a:effectLst>
            <a:outerShdw dist="47625" dir="54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8" name="Google Shape;1538;p14"/>
          <p:cNvSpPr txBox="1">
            <a:spLocks noGrp="1"/>
          </p:cNvSpPr>
          <p:nvPr>
            <p:ph type="subTitle" idx="1"/>
          </p:nvPr>
        </p:nvSpPr>
        <p:spPr>
          <a:xfrm>
            <a:off x="969750" y="1411622"/>
            <a:ext cx="72045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539" name="Google Shape;1539;p14"/>
          <p:cNvGrpSpPr/>
          <p:nvPr/>
        </p:nvGrpSpPr>
        <p:grpSpPr>
          <a:xfrm>
            <a:off x="4227346" y="0"/>
            <a:ext cx="689309" cy="773883"/>
            <a:chOff x="289713" y="0"/>
            <a:chExt cx="847025" cy="950950"/>
          </a:xfrm>
        </p:grpSpPr>
        <p:sp>
          <p:nvSpPr>
            <p:cNvPr id="1540" name="Google Shape;1540;p1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4"/>
          <p:cNvGrpSpPr/>
          <p:nvPr/>
        </p:nvGrpSpPr>
        <p:grpSpPr>
          <a:xfrm>
            <a:off x="6974778" y="462171"/>
            <a:ext cx="1591871" cy="525727"/>
            <a:chOff x="583503" y="585996"/>
            <a:chExt cx="1591871" cy="525727"/>
          </a:xfrm>
        </p:grpSpPr>
        <p:sp>
          <p:nvSpPr>
            <p:cNvPr id="1550" name="Google Shape;1550;p14"/>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14"/>
          <p:cNvGrpSpPr/>
          <p:nvPr/>
        </p:nvGrpSpPr>
        <p:grpSpPr>
          <a:xfrm>
            <a:off x="250137" y="393015"/>
            <a:ext cx="719608" cy="1180749"/>
            <a:chOff x="2458449" y="383490"/>
            <a:chExt cx="719608" cy="1180749"/>
          </a:xfrm>
        </p:grpSpPr>
        <p:sp>
          <p:nvSpPr>
            <p:cNvPr id="1577" name="Google Shape;1577;p14"/>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4"/>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4"/>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4"/>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4"/>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4"/>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1">
  <p:cSld name="CUSTOM_16">
    <p:bg>
      <p:bgPr>
        <a:blipFill>
          <a:blip r:embed="rId2"/>
          <a:stretch>
            <a:fillRect/>
          </a:stretch>
        </a:blipFill>
        <a:effectLst/>
      </p:bgPr>
    </p:bg>
    <p:spTree>
      <p:nvGrpSpPr>
        <p:cNvPr id="1" name="Shape 1611"/>
        <p:cNvGrpSpPr/>
        <p:nvPr/>
      </p:nvGrpSpPr>
      <p:grpSpPr>
        <a:xfrm>
          <a:off x="0" y="0"/>
          <a:ext cx="0" cy="0"/>
          <a:chOff x="0" y="0"/>
          <a:chExt cx="0" cy="0"/>
        </a:xfrm>
      </p:grpSpPr>
      <p:sp>
        <p:nvSpPr>
          <p:cNvPr id="1612" name="Google Shape;1612;p15"/>
          <p:cNvSpPr txBox="1">
            <a:spLocks noGrp="1"/>
          </p:cNvSpPr>
          <p:nvPr>
            <p:ph type="title"/>
          </p:nvPr>
        </p:nvSpPr>
        <p:spPr>
          <a:xfrm>
            <a:off x="720000" y="457200"/>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613" name="Google Shape;1613;p15"/>
          <p:cNvGrpSpPr/>
          <p:nvPr/>
        </p:nvGrpSpPr>
        <p:grpSpPr>
          <a:xfrm>
            <a:off x="8238513" y="2"/>
            <a:ext cx="689309" cy="1465781"/>
            <a:chOff x="289713" y="-850207"/>
            <a:chExt cx="847025" cy="1801157"/>
          </a:xfrm>
        </p:grpSpPr>
        <p:sp>
          <p:nvSpPr>
            <p:cNvPr id="1614" name="Google Shape;1614;p1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5"/>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3" name="Google Shape;1623;p15"/>
          <p:cNvGrpSpPr/>
          <p:nvPr/>
        </p:nvGrpSpPr>
        <p:grpSpPr>
          <a:xfrm>
            <a:off x="-264222" y="470021"/>
            <a:ext cx="1591871" cy="525727"/>
            <a:chOff x="583503" y="585996"/>
            <a:chExt cx="1591871" cy="525727"/>
          </a:xfrm>
        </p:grpSpPr>
        <p:sp>
          <p:nvSpPr>
            <p:cNvPr id="1624" name="Google Shape;1624;p1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0" name="Google Shape;1650;p15"/>
          <p:cNvGrpSpPr/>
          <p:nvPr/>
        </p:nvGrpSpPr>
        <p:grpSpPr>
          <a:xfrm>
            <a:off x="-179976" y="1259790"/>
            <a:ext cx="719608" cy="1180749"/>
            <a:chOff x="2458449" y="383490"/>
            <a:chExt cx="719608" cy="1180749"/>
          </a:xfrm>
        </p:grpSpPr>
        <p:sp>
          <p:nvSpPr>
            <p:cNvPr id="1651" name="Google Shape;1651;p15"/>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5"/>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5"/>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5"/>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5"/>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5"/>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5"/>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5"/>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5"/>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5"/>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5"/>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5"/>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5"/>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5"/>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5"/>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5"/>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5"/>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5"/>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5"/>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5"/>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5"/>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5"/>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5"/>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5"/>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5"/>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5"/>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5"/>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5"/>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5"/>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5"/>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184"/>
        <p:cNvGrpSpPr/>
        <p:nvPr/>
      </p:nvGrpSpPr>
      <p:grpSpPr>
        <a:xfrm>
          <a:off x="0" y="0"/>
          <a:ext cx="0" cy="0"/>
          <a:chOff x="0" y="0"/>
          <a:chExt cx="0" cy="0"/>
        </a:xfrm>
      </p:grpSpPr>
      <p:sp>
        <p:nvSpPr>
          <p:cNvPr id="185" name="Google Shape;185;p10"/>
          <p:cNvSpPr txBox="1">
            <a:spLocks noGrp="1"/>
          </p:cNvSpPr>
          <p:nvPr>
            <p:ph type="ctrTitle"/>
          </p:nvPr>
        </p:nvSpPr>
        <p:spPr>
          <a:xfrm>
            <a:off x="812425" y="1468000"/>
            <a:ext cx="2588100" cy="27378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p:cSld name="CUSTOM_13">
    <p:bg>
      <p:bgPr>
        <a:blipFill>
          <a:blip r:embed="rId2"/>
          <a:stretch>
            <a:fillRect/>
          </a:stretch>
        </a:blipFill>
        <a:effectLst/>
      </p:bgPr>
    </p:bg>
    <p:spTree>
      <p:nvGrpSpPr>
        <p:cNvPr id="1" name="Shape 1685"/>
        <p:cNvGrpSpPr/>
        <p:nvPr/>
      </p:nvGrpSpPr>
      <p:grpSpPr>
        <a:xfrm>
          <a:off x="0" y="0"/>
          <a:ext cx="0" cy="0"/>
          <a:chOff x="0" y="0"/>
          <a:chExt cx="0" cy="0"/>
        </a:xfrm>
      </p:grpSpPr>
      <p:sp>
        <p:nvSpPr>
          <p:cNvPr id="1686" name="Google Shape;1686;p16"/>
          <p:cNvSpPr txBox="1">
            <a:spLocks noGrp="1"/>
          </p:cNvSpPr>
          <p:nvPr>
            <p:ph type="title"/>
          </p:nvPr>
        </p:nvSpPr>
        <p:spPr>
          <a:xfrm>
            <a:off x="718950" y="1309800"/>
            <a:ext cx="3510300" cy="13716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7" name="Google Shape;1687;p16"/>
          <p:cNvSpPr txBox="1">
            <a:spLocks noGrp="1"/>
          </p:cNvSpPr>
          <p:nvPr>
            <p:ph type="subTitle" idx="1"/>
          </p:nvPr>
        </p:nvSpPr>
        <p:spPr>
          <a:xfrm>
            <a:off x="802200" y="2649000"/>
            <a:ext cx="3343800" cy="118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88" name="Google Shape;1688;p16"/>
          <p:cNvGrpSpPr/>
          <p:nvPr/>
        </p:nvGrpSpPr>
        <p:grpSpPr>
          <a:xfrm>
            <a:off x="311588" y="2"/>
            <a:ext cx="689309" cy="1465781"/>
            <a:chOff x="289713" y="-850207"/>
            <a:chExt cx="847025" cy="1801157"/>
          </a:xfrm>
        </p:grpSpPr>
        <p:sp>
          <p:nvSpPr>
            <p:cNvPr id="1689" name="Google Shape;1689;p1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8" name="Google Shape;1698;p16"/>
          <p:cNvGrpSpPr/>
          <p:nvPr/>
        </p:nvGrpSpPr>
        <p:grpSpPr>
          <a:xfrm>
            <a:off x="1678165" y="662196"/>
            <a:ext cx="1591871" cy="525727"/>
            <a:chOff x="583503" y="585996"/>
            <a:chExt cx="1591871" cy="525727"/>
          </a:xfrm>
        </p:grpSpPr>
        <p:sp>
          <p:nvSpPr>
            <p:cNvPr id="1699" name="Google Shape;1699;p16"/>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6"/>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6"/>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6"/>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6"/>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6"/>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6"/>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6"/>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6"/>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6"/>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6"/>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6"/>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16"/>
          <p:cNvGrpSpPr/>
          <p:nvPr/>
        </p:nvGrpSpPr>
        <p:grpSpPr>
          <a:xfrm>
            <a:off x="367497" y="3271669"/>
            <a:ext cx="389725" cy="458724"/>
            <a:chOff x="5591925" y="2896100"/>
            <a:chExt cx="511450" cy="602000"/>
          </a:xfrm>
        </p:grpSpPr>
        <p:sp>
          <p:nvSpPr>
            <p:cNvPr id="1726" name="Google Shape;1726;p16"/>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6"/>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6"/>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6"/>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6"/>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6"/>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6"/>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6"/>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6"/>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6"/>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6"/>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6"/>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6"/>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6"/>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16"/>
          <p:cNvGrpSpPr/>
          <p:nvPr/>
        </p:nvGrpSpPr>
        <p:grpSpPr>
          <a:xfrm flipH="1">
            <a:off x="-187975" y="3720875"/>
            <a:ext cx="1641025" cy="1309900"/>
            <a:chOff x="8060675" y="3682775"/>
            <a:chExt cx="1641025" cy="1309900"/>
          </a:xfrm>
        </p:grpSpPr>
        <p:sp>
          <p:nvSpPr>
            <p:cNvPr id="1741" name="Google Shape;1741;p16"/>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2" name="Google Shape;1742;p16"/>
            <p:cNvGrpSpPr/>
            <p:nvPr/>
          </p:nvGrpSpPr>
          <p:grpSpPr>
            <a:xfrm flipH="1">
              <a:off x="8215400" y="3682775"/>
              <a:ext cx="1486300" cy="1222600"/>
              <a:chOff x="756775" y="2990550"/>
              <a:chExt cx="1486300" cy="1222600"/>
            </a:xfrm>
          </p:grpSpPr>
          <p:sp>
            <p:nvSpPr>
              <p:cNvPr id="1743" name="Google Shape;1743;p1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6"/>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6"/>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6"/>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6"/>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6"/>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6"/>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6"/>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6"/>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6"/>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6"/>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6"/>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6"/>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6"/>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6"/>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6"/>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6"/>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6"/>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6"/>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6"/>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6"/>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6"/>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6"/>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6"/>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6"/>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6"/>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6"/>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6"/>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6"/>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1">
  <p:cSld name="CUSTOM_4">
    <p:bg>
      <p:bgPr>
        <a:blipFill>
          <a:blip r:embed="rId2"/>
          <a:stretch>
            <a:fillRect/>
          </a:stretch>
        </a:blipFill>
        <a:effectLst/>
      </p:bgPr>
    </p:bg>
    <p:spTree>
      <p:nvGrpSpPr>
        <p:cNvPr id="1" name="Shape 1775"/>
        <p:cNvGrpSpPr/>
        <p:nvPr/>
      </p:nvGrpSpPr>
      <p:grpSpPr>
        <a:xfrm>
          <a:off x="0" y="0"/>
          <a:ext cx="0" cy="0"/>
          <a:chOff x="0" y="0"/>
          <a:chExt cx="0" cy="0"/>
        </a:xfrm>
      </p:grpSpPr>
      <p:sp>
        <p:nvSpPr>
          <p:cNvPr id="1776" name="Google Shape;1776;p17"/>
          <p:cNvSpPr txBox="1">
            <a:spLocks noGrp="1"/>
          </p:cNvSpPr>
          <p:nvPr>
            <p:ph type="title"/>
          </p:nvPr>
        </p:nvSpPr>
        <p:spPr>
          <a:xfrm>
            <a:off x="1330475" y="1789053"/>
            <a:ext cx="2898300" cy="5487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7" name="Google Shape;1777;p17"/>
          <p:cNvSpPr txBox="1">
            <a:spLocks noGrp="1"/>
          </p:cNvSpPr>
          <p:nvPr>
            <p:ph type="subTitle" idx="1"/>
          </p:nvPr>
        </p:nvSpPr>
        <p:spPr>
          <a:xfrm>
            <a:off x="713225" y="2553119"/>
            <a:ext cx="4132800" cy="9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78" name="Google Shape;1778;p17"/>
          <p:cNvGrpSpPr/>
          <p:nvPr/>
        </p:nvGrpSpPr>
        <p:grpSpPr>
          <a:xfrm>
            <a:off x="1530094" y="0"/>
            <a:ext cx="689309" cy="773883"/>
            <a:chOff x="289713" y="0"/>
            <a:chExt cx="847025" cy="950950"/>
          </a:xfrm>
        </p:grpSpPr>
        <p:sp>
          <p:nvSpPr>
            <p:cNvPr id="1779" name="Google Shape;177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7"/>
          <p:cNvGrpSpPr/>
          <p:nvPr/>
        </p:nvGrpSpPr>
        <p:grpSpPr>
          <a:xfrm>
            <a:off x="2434969" y="0"/>
            <a:ext cx="689309" cy="773883"/>
            <a:chOff x="289713" y="0"/>
            <a:chExt cx="847025" cy="950950"/>
          </a:xfrm>
        </p:grpSpPr>
        <p:sp>
          <p:nvSpPr>
            <p:cNvPr id="1789" name="Google Shape;178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17"/>
          <p:cNvGrpSpPr/>
          <p:nvPr/>
        </p:nvGrpSpPr>
        <p:grpSpPr>
          <a:xfrm>
            <a:off x="3339844" y="0"/>
            <a:ext cx="689309" cy="773883"/>
            <a:chOff x="289713" y="0"/>
            <a:chExt cx="847025" cy="950950"/>
          </a:xfrm>
        </p:grpSpPr>
        <p:sp>
          <p:nvSpPr>
            <p:cNvPr id="1799" name="Google Shape;179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8" name="Google Shape;1808;p17"/>
          <p:cNvGrpSpPr/>
          <p:nvPr/>
        </p:nvGrpSpPr>
        <p:grpSpPr>
          <a:xfrm>
            <a:off x="5948215" y="452646"/>
            <a:ext cx="1591871" cy="525727"/>
            <a:chOff x="583503" y="585996"/>
            <a:chExt cx="1591871" cy="525727"/>
          </a:xfrm>
        </p:grpSpPr>
        <p:sp>
          <p:nvSpPr>
            <p:cNvPr id="1809" name="Google Shape;1809;p17"/>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7"/>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7"/>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7"/>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7"/>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7"/>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7"/>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7"/>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7"/>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7"/>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7"/>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7"/>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stretch>
            <a:fillRect/>
          </a:stretch>
        </a:blipFill>
        <a:effectLst/>
      </p:bgPr>
    </p:bg>
    <p:spTree>
      <p:nvGrpSpPr>
        <p:cNvPr id="1" name="Shape 1835"/>
        <p:cNvGrpSpPr/>
        <p:nvPr/>
      </p:nvGrpSpPr>
      <p:grpSpPr>
        <a:xfrm>
          <a:off x="0" y="0"/>
          <a:ext cx="0" cy="0"/>
          <a:chOff x="0" y="0"/>
          <a:chExt cx="0" cy="0"/>
        </a:xfrm>
      </p:grpSpPr>
      <p:sp>
        <p:nvSpPr>
          <p:cNvPr id="1836" name="Google Shape;1836;p18"/>
          <p:cNvSpPr txBox="1">
            <a:spLocks noGrp="1"/>
          </p:cNvSpPr>
          <p:nvPr>
            <p:ph type="title"/>
          </p:nvPr>
        </p:nvSpPr>
        <p:spPr>
          <a:xfrm>
            <a:off x="1349219" y="2687130"/>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7" name="Google Shape;1837;p18"/>
          <p:cNvSpPr txBox="1">
            <a:spLocks noGrp="1"/>
          </p:cNvSpPr>
          <p:nvPr>
            <p:ph type="title" idx="2"/>
          </p:nvPr>
        </p:nvSpPr>
        <p:spPr>
          <a:xfrm>
            <a:off x="5052181" y="2687130"/>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8" name="Google Shape;1838;p18"/>
          <p:cNvSpPr txBox="1">
            <a:spLocks noGrp="1"/>
          </p:cNvSpPr>
          <p:nvPr>
            <p:ph type="subTitle" idx="1"/>
          </p:nvPr>
        </p:nvSpPr>
        <p:spPr>
          <a:xfrm>
            <a:off x="4896181" y="3050933"/>
            <a:ext cx="3054600" cy="11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39" name="Google Shape;1839;p18"/>
          <p:cNvSpPr txBox="1">
            <a:spLocks noGrp="1"/>
          </p:cNvSpPr>
          <p:nvPr>
            <p:ph type="subTitle" idx="3"/>
          </p:nvPr>
        </p:nvSpPr>
        <p:spPr>
          <a:xfrm>
            <a:off x="1193219" y="3050933"/>
            <a:ext cx="3054600" cy="11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40" name="Google Shape;1840;p18"/>
          <p:cNvSpPr txBox="1">
            <a:spLocks noGrp="1"/>
          </p:cNvSpPr>
          <p:nvPr>
            <p:ph type="title" idx="4"/>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2">
  <p:cSld name="CUSTOM_14">
    <p:bg>
      <p:bgPr>
        <a:blipFill>
          <a:blip r:embed="rId2"/>
          <a:stretch>
            <a:fillRect/>
          </a:stretch>
        </a:blipFill>
        <a:effectLst/>
      </p:bgPr>
    </p:bg>
    <p:spTree>
      <p:nvGrpSpPr>
        <p:cNvPr id="1" name="Shape 1841"/>
        <p:cNvGrpSpPr/>
        <p:nvPr/>
      </p:nvGrpSpPr>
      <p:grpSpPr>
        <a:xfrm>
          <a:off x="0" y="0"/>
          <a:ext cx="0" cy="0"/>
          <a:chOff x="0" y="0"/>
          <a:chExt cx="0" cy="0"/>
        </a:xfrm>
      </p:grpSpPr>
      <p:sp>
        <p:nvSpPr>
          <p:cNvPr id="1842" name="Google Shape;1842;p19"/>
          <p:cNvSpPr txBox="1">
            <a:spLocks noGrp="1"/>
          </p:cNvSpPr>
          <p:nvPr>
            <p:ph type="body" idx="1"/>
          </p:nvPr>
        </p:nvSpPr>
        <p:spPr>
          <a:xfrm>
            <a:off x="870050" y="1873725"/>
            <a:ext cx="3785400" cy="27258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sz="1600"/>
            </a:lvl2pPr>
            <a:lvl3pPr marL="1371600" lvl="2" indent="-330200" rtl="0">
              <a:lnSpc>
                <a:spcPct val="100000"/>
              </a:lnSpc>
              <a:spcBef>
                <a:spcPts val="0"/>
              </a:spcBef>
              <a:spcAft>
                <a:spcPts val="0"/>
              </a:spcAft>
              <a:buSzPts val="1600"/>
              <a:buFont typeface="Nunito Light"/>
              <a:buChar char="■"/>
              <a:defRPr sz="1600"/>
            </a:lvl3pPr>
            <a:lvl4pPr marL="1828800" lvl="3" indent="-330200" rtl="0">
              <a:lnSpc>
                <a:spcPct val="100000"/>
              </a:lnSpc>
              <a:spcBef>
                <a:spcPts val="0"/>
              </a:spcBef>
              <a:spcAft>
                <a:spcPts val="0"/>
              </a:spcAft>
              <a:buSzPts val="1600"/>
              <a:buFont typeface="Nunito Light"/>
              <a:buChar char="●"/>
              <a:defRPr sz="1600"/>
            </a:lvl4pPr>
            <a:lvl5pPr marL="2286000" lvl="4" indent="-330200" rtl="0">
              <a:lnSpc>
                <a:spcPct val="100000"/>
              </a:lnSpc>
              <a:spcBef>
                <a:spcPts val="0"/>
              </a:spcBef>
              <a:spcAft>
                <a:spcPts val="0"/>
              </a:spcAft>
              <a:buSzPts val="1600"/>
              <a:buFont typeface="Nunito Light"/>
              <a:buChar char="○"/>
              <a:defRPr sz="1600"/>
            </a:lvl5pPr>
            <a:lvl6pPr marL="2743200" lvl="5" indent="-330200" rtl="0">
              <a:lnSpc>
                <a:spcPct val="100000"/>
              </a:lnSpc>
              <a:spcBef>
                <a:spcPts val="0"/>
              </a:spcBef>
              <a:spcAft>
                <a:spcPts val="0"/>
              </a:spcAft>
              <a:buSzPts val="1600"/>
              <a:buFont typeface="Nunito Light"/>
              <a:buChar char="■"/>
              <a:defRPr sz="1600"/>
            </a:lvl6pPr>
            <a:lvl7pPr marL="3200400" lvl="6" indent="-330200" rtl="0">
              <a:lnSpc>
                <a:spcPct val="100000"/>
              </a:lnSpc>
              <a:spcBef>
                <a:spcPts val="0"/>
              </a:spcBef>
              <a:spcAft>
                <a:spcPts val="0"/>
              </a:spcAft>
              <a:buSzPts val="1600"/>
              <a:buFont typeface="Nunito Light"/>
              <a:buChar char="●"/>
              <a:defRPr sz="1600"/>
            </a:lvl7pPr>
            <a:lvl8pPr marL="3657600" lvl="7" indent="-330200" rtl="0">
              <a:lnSpc>
                <a:spcPct val="100000"/>
              </a:lnSpc>
              <a:spcBef>
                <a:spcPts val="0"/>
              </a:spcBef>
              <a:spcAft>
                <a:spcPts val="0"/>
              </a:spcAft>
              <a:buSzPts val="1600"/>
              <a:buFont typeface="Nunito Light"/>
              <a:buChar char="○"/>
              <a:defRPr sz="1600"/>
            </a:lvl8pPr>
            <a:lvl9pPr marL="4114800" lvl="8" indent="-330200" rtl="0">
              <a:lnSpc>
                <a:spcPct val="100000"/>
              </a:lnSpc>
              <a:spcBef>
                <a:spcPts val="0"/>
              </a:spcBef>
              <a:spcAft>
                <a:spcPts val="0"/>
              </a:spcAft>
              <a:buSzPts val="1600"/>
              <a:buFont typeface="Nunito Light"/>
              <a:buChar char="■"/>
              <a:defRPr sz="1600"/>
            </a:lvl9pPr>
          </a:lstStyle>
          <a:p>
            <a:endParaRPr/>
          </a:p>
        </p:txBody>
      </p:sp>
      <p:sp>
        <p:nvSpPr>
          <p:cNvPr id="1843" name="Google Shape;1843;p19"/>
          <p:cNvSpPr txBox="1">
            <a:spLocks noGrp="1"/>
          </p:cNvSpPr>
          <p:nvPr>
            <p:ph type="body" idx="2"/>
          </p:nvPr>
        </p:nvSpPr>
        <p:spPr>
          <a:xfrm>
            <a:off x="4750450" y="1873725"/>
            <a:ext cx="3523500" cy="2725800"/>
          </a:xfrm>
          <a:prstGeom prst="rect">
            <a:avLst/>
          </a:prstGeom>
        </p:spPr>
        <p:txBody>
          <a:bodyPr spcFirstLastPara="1" wrap="square" lIns="91425" tIns="91425" rIns="91425" bIns="91425" anchor="t" anchorCtr="0">
            <a:noAutofit/>
          </a:bodyPr>
          <a:lstStyle>
            <a:lvl1pPr marL="457200" lvl="0" indent="-330200" rtl="0">
              <a:lnSpc>
                <a:spcPct val="100000"/>
              </a:lnSpc>
              <a:spcBef>
                <a:spcPts val="30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sz="1600"/>
            </a:lvl2pPr>
            <a:lvl3pPr marL="1371600" lvl="2" indent="-330200" rtl="0">
              <a:lnSpc>
                <a:spcPct val="100000"/>
              </a:lnSpc>
              <a:spcBef>
                <a:spcPts val="0"/>
              </a:spcBef>
              <a:spcAft>
                <a:spcPts val="0"/>
              </a:spcAft>
              <a:buSzPts val="1600"/>
              <a:buFont typeface="Nunito Light"/>
              <a:buChar char="■"/>
              <a:defRPr sz="1600"/>
            </a:lvl3pPr>
            <a:lvl4pPr marL="1828800" lvl="3" indent="-330200" rtl="0">
              <a:lnSpc>
                <a:spcPct val="100000"/>
              </a:lnSpc>
              <a:spcBef>
                <a:spcPts val="0"/>
              </a:spcBef>
              <a:spcAft>
                <a:spcPts val="0"/>
              </a:spcAft>
              <a:buSzPts val="1600"/>
              <a:buFont typeface="Nunito Light"/>
              <a:buChar char="●"/>
              <a:defRPr sz="1600"/>
            </a:lvl4pPr>
            <a:lvl5pPr marL="2286000" lvl="4" indent="-330200" rtl="0">
              <a:lnSpc>
                <a:spcPct val="100000"/>
              </a:lnSpc>
              <a:spcBef>
                <a:spcPts val="0"/>
              </a:spcBef>
              <a:spcAft>
                <a:spcPts val="0"/>
              </a:spcAft>
              <a:buSzPts val="1600"/>
              <a:buFont typeface="Nunito Light"/>
              <a:buChar char="○"/>
              <a:defRPr sz="1600"/>
            </a:lvl5pPr>
            <a:lvl6pPr marL="2743200" lvl="5" indent="-330200" rtl="0">
              <a:lnSpc>
                <a:spcPct val="100000"/>
              </a:lnSpc>
              <a:spcBef>
                <a:spcPts val="0"/>
              </a:spcBef>
              <a:spcAft>
                <a:spcPts val="0"/>
              </a:spcAft>
              <a:buSzPts val="1600"/>
              <a:buFont typeface="Nunito Light"/>
              <a:buChar char="■"/>
              <a:defRPr sz="1600"/>
            </a:lvl6pPr>
            <a:lvl7pPr marL="3200400" lvl="6" indent="-330200" rtl="0">
              <a:lnSpc>
                <a:spcPct val="100000"/>
              </a:lnSpc>
              <a:spcBef>
                <a:spcPts val="0"/>
              </a:spcBef>
              <a:spcAft>
                <a:spcPts val="0"/>
              </a:spcAft>
              <a:buSzPts val="1600"/>
              <a:buFont typeface="Nunito Light"/>
              <a:buChar char="●"/>
              <a:defRPr sz="1600"/>
            </a:lvl7pPr>
            <a:lvl8pPr marL="3657600" lvl="7" indent="-330200" rtl="0">
              <a:lnSpc>
                <a:spcPct val="100000"/>
              </a:lnSpc>
              <a:spcBef>
                <a:spcPts val="0"/>
              </a:spcBef>
              <a:spcAft>
                <a:spcPts val="0"/>
              </a:spcAft>
              <a:buSzPts val="1600"/>
              <a:buFont typeface="Nunito Light"/>
              <a:buChar char="○"/>
              <a:defRPr sz="1600"/>
            </a:lvl8pPr>
            <a:lvl9pPr marL="4114800" lvl="8" indent="-330200" rtl="0">
              <a:lnSpc>
                <a:spcPct val="100000"/>
              </a:lnSpc>
              <a:spcBef>
                <a:spcPts val="0"/>
              </a:spcBef>
              <a:spcAft>
                <a:spcPts val="0"/>
              </a:spcAft>
              <a:buSzPts val="1600"/>
              <a:buFont typeface="Nunito Light"/>
              <a:buChar char="■"/>
              <a:defRPr sz="1600"/>
            </a:lvl9pPr>
          </a:lstStyle>
          <a:p>
            <a:endParaRPr/>
          </a:p>
        </p:txBody>
      </p:sp>
      <p:sp>
        <p:nvSpPr>
          <p:cNvPr id="1844" name="Google Shape;1844;p19"/>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45" name="Google Shape;1845;p19"/>
          <p:cNvSpPr txBox="1">
            <a:spLocks noGrp="1"/>
          </p:cNvSpPr>
          <p:nvPr>
            <p:ph type="subTitle" idx="3"/>
          </p:nvPr>
        </p:nvSpPr>
        <p:spPr>
          <a:xfrm>
            <a:off x="1481400" y="1243584"/>
            <a:ext cx="6181200" cy="548700"/>
          </a:xfrm>
          <a:prstGeom prst="rect">
            <a:avLst/>
          </a:prstGeom>
        </p:spPr>
        <p:txBody>
          <a:bodyPr spcFirstLastPara="1" wrap="square" lIns="91425" tIns="91425" rIns="91425" bIns="91425" anchor="ctr" anchorCtr="0">
            <a:noAutofit/>
          </a:bodyPr>
          <a:lstStyle>
            <a:lvl1pPr lvl="0" algn="ctr">
              <a:spcBef>
                <a:spcPts val="30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846" name="Google Shape;1846;p19"/>
          <p:cNvGrpSpPr/>
          <p:nvPr/>
        </p:nvGrpSpPr>
        <p:grpSpPr>
          <a:xfrm>
            <a:off x="7755828" y="422934"/>
            <a:ext cx="1591871" cy="525727"/>
            <a:chOff x="583503" y="585996"/>
            <a:chExt cx="1591871" cy="525727"/>
          </a:xfrm>
        </p:grpSpPr>
        <p:sp>
          <p:nvSpPr>
            <p:cNvPr id="1847" name="Google Shape;1847;p19"/>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9"/>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9"/>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9"/>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9"/>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9"/>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9"/>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9"/>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9"/>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9"/>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9"/>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9"/>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3" name="Google Shape;1873;p19"/>
          <p:cNvGrpSpPr/>
          <p:nvPr/>
        </p:nvGrpSpPr>
        <p:grpSpPr>
          <a:xfrm>
            <a:off x="8083276" y="2931214"/>
            <a:ext cx="984524" cy="2106122"/>
            <a:chOff x="-2306975" y="-1486200"/>
            <a:chExt cx="1429125" cy="3057225"/>
          </a:xfrm>
        </p:grpSpPr>
        <p:sp>
          <p:nvSpPr>
            <p:cNvPr id="1874" name="Google Shape;1874;p19"/>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5" name="Google Shape;1875;p19"/>
            <p:cNvGrpSpPr/>
            <p:nvPr/>
          </p:nvGrpSpPr>
          <p:grpSpPr>
            <a:xfrm>
              <a:off x="-2306975" y="-1486200"/>
              <a:ext cx="1429125" cy="3004725"/>
              <a:chOff x="-2306975" y="-1486200"/>
              <a:chExt cx="1429125" cy="3004725"/>
            </a:xfrm>
          </p:grpSpPr>
          <p:sp>
            <p:nvSpPr>
              <p:cNvPr id="1876" name="Google Shape;1876;p19"/>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9"/>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9"/>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9"/>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9"/>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9"/>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9"/>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9"/>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9"/>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9"/>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9"/>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9"/>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9"/>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9"/>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9"/>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9"/>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9"/>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9"/>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9"/>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9"/>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9"/>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9"/>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9"/>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9"/>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9"/>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9"/>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9"/>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9"/>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9"/>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9"/>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9"/>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9"/>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9"/>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9"/>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9"/>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9"/>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9"/>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9"/>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9"/>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9"/>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9"/>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9"/>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9"/>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9"/>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9"/>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9"/>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9"/>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9"/>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9"/>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blipFill>
          <a:blip r:embed="rId2"/>
          <a:stretch>
            <a:fillRect/>
          </a:stretch>
        </a:blipFill>
        <a:effectLst/>
      </p:bgPr>
    </p:bg>
    <p:spTree>
      <p:nvGrpSpPr>
        <p:cNvPr id="1" name="Shape 1926"/>
        <p:cNvGrpSpPr/>
        <p:nvPr/>
      </p:nvGrpSpPr>
      <p:grpSpPr>
        <a:xfrm>
          <a:off x="0" y="0"/>
          <a:ext cx="0" cy="0"/>
          <a:chOff x="0" y="0"/>
          <a:chExt cx="0" cy="0"/>
        </a:xfrm>
      </p:grpSpPr>
      <p:sp>
        <p:nvSpPr>
          <p:cNvPr id="1927" name="Google Shape;1927;p20"/>
          <p:cNvSpPr txBox="1">
            <a:spLocks noGrp="1"/>
          </p:cNvSpPr>
          <p:nvPr>
            <p:ph type="title"/>
          </p:nvPr>
        </p:nvSpPr>
        <p:spPr>
          <a:xfrm>
            <a:off x="1321125" y="3035808"/>
            <a:ext cx="13818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8" name="Google Shape;1928;p20"/>
          <p:cNvSpPr txBox="1">
            <a:spLocks noGrp="1"/>
          </p:cNvSpPr>
          <p:nvPr>
            <p:ph type="subTitle" idx="1"/>
          </p:nvPr>
        </p:nvSpPr>
        <p:spPr>
          <a:xfrm>
            <a:off x="1061025"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9" name="Google Shape;1929;p20"/>
          <p:cNvSpPr txBox="1">
            <a:spLocks noGrp="1"/>
          </p:cNvSpPr>
          <p:nvPr>
            <p:ph type="title" idx="2"/>
          </p:nvPr>
        </p:nvSpPr>
        <p:spPr>
          <a:xfrm>
            <a:off x="6441075" y="3035808"/>
            <a:ext cx="1380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0" name="Google Shape;1930;p20"/>
          <p:cNvSpPr txBox="1">
            <a:spLocks noGrp="1"/>
          </p:cNvSpPr>
          <p:nvPr>
            <p:ph type="subTitle" idx="3"/>
          </p:nvPr>
        </p:nvSpPr>
        <p:spPr>
          <a:xfrm>
            <a:off x="3621000"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1" name="Google Shape;1931;p20"/>
          <p:cNvSpPr txBox="1">
            <a:spLocks noGrp="1"/>
          </p:cNvSpPr>
          <p:nvPr>
            <p:ph type="title" idx="4"/>
          </p:nvPr>
        </p:nvSpPr>
        <p:spPr>
          <a:xfrm>
            <a:off x="3881700" y="3035820"/>
            <a:ext cx="1380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2" name="Google Shape;1932;p20"/>
          <p:cNvSpPr txBox="1">
            <a:spLocks noGrp="1"/>
          </p:cNvSpPr>
          <p:nvPr>
            <p:ph type="subTitle" idx="5"/>
          </p:nvPr>
        </p:nvSpPr>
        <p:spPr>
          <a:xfrm>
            <a:off x="6180975"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3" name="Google Shape;1933;p20"/>
          <p:cNvSpPr txBox="1">
            <a:spLocks noGrp="1"/>
          </p:cNvSpPr>
          <p:nvPr>
            <p:ph type="title" idx="6"/>
          </p:nvPr>
        </p:nvSpPr>
        <p:spPr>
          <a:xfrm>
            <a:off x="720000" y="457200"/>
            <a:ext cx="7704000" cy="457200"/>
          </a:xfrm>
          <a:prstGeom prst="rect">
            <a:avLst/>
          </a:prstGeom>
          <a:effectLst>
            <a:outerShdw dist="57150"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934" name="Google Shape;1934;p20"/>
          <p:cNvGrpSpPr/>
          <p:nvPr/>
        </p:nvGrpSpPr>
        <p:grpSpPr>
          <a:xfrm>
            <a:off x="368563" y="0"/>
            <a:ext cx="689309" cy="773883"/>
            <a:chOff x="289713" y="0"/>
            <a:chExt cx="847025" cy="950950"/>
          </a:xfrm>
        </p:grpSpPr>
        <p:sp>
          <p:nvSpPr>
            <p:cNvPr id="1935" name="Google Shape;1935;p20"/>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0"/>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0"/>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0"/>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0"/>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0"/>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0"/>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20"/>
          <p:cNvGrpSpPr/>
          <p:nvPr/>
        </p:nvGrpSpPr>
        <p:grpSpPr>
          <a:xfrm>
            <a:off x="7708203" y="433909"/>
            <a:ext cx="1591871" cy="525727"/>
            <a:chOff x="583503" y="585996"/>
            <a:chExt cx="1591871" cy="525727"/>
          </a:xfrm>
        </p:grpSpPr>
        <p:sp>
          <p:nvSpPr>
            <p:cNvPr id="1945" name="Google Shape;1945;p20"/>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0"/>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0"/>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0"/>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0"/>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0"/>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0"/>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0"/>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0"/>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0"/>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0"/>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0"/>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0"/>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0"/>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0"/>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0"/>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0"/>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0"/>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0"/>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0"/>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0"/>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0"/>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0"/>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0"/>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0"/>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0"/>
          <p:cNvGrpSpPr/>
          <p:nvPr/>
        </p:nvGrpSpPr>
        <p:grpSpPr>
          <a:xfrm>
            <a:off x="7946375" y="3692300"/>
            <a:ext cx="1641025" cy="1309900"/>
            <a:chOff x="8060675" y="3682775"/>
            <a:chExt cx="1641025" cy="1309900"/>
          </a:xfrm>
        </p:grpSpPr>
        <p:sp>
          <p:nvSpPr>
            <p:cNvPr id="1972" name="Google Shape;1972;p20"/>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3" name="Google Shape;1973;p20"/>
            <p:cNvGrpSpPr/>
            <p:nvPr/>
          </p:nvGrpSpPr>
          <p:grpSpPr>
            <a:xfrm flipH="1">
              <a:off x="8215400" y="3682775"/>
              <a:ext cx="1486300" cy="1222600"/>
              <a:chOff x="756775" y="2990550"/>
              <a:chExt cx="1486300" cy="1222600"/>
            </a:xfrm>
          </p:grpSpPr>
          <p:sp>
            <p:nvSpPr>
              <p:cNvPr id="1974" name="Google Shape;1974;p20"/>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0"/>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0"/>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0"/>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0"/>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0"/>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0"/>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0"/>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0"/>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0"/>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0"/>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0"/>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0"/>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0"/>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0"/>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0"/>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0"/>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0"/>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0"/>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0"/>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0"/>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0"/>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0"/>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0"/>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0"/>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0"/>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0"/>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0"/>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0"/>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0"/>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0"/>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0"/>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6" name="Google Shape;2006;p20"/>
          <p:cNvGrpSpPr/>
          <p:nvPr/>
        </p:nvGrpSpPr>
        <p:grpSpPr>
          <a:xfrm flipH="1">
            <a:off x="8313250" y="2501831"/>
            <a:ext cx="783125" cy="1182650"/>
            <a:chOff x="11447475" y="-511450"/>
            <a:chExt cx="783125" cy="1182650"/>
          </a:xfrm>
        </p:grpSpPr>
        <p:sp>
          <p:nvSpPr>
            <p:cNvPr id="2007" name="Google Shape;2007;p20"/>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0"/>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0"/>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0"/>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0"/>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0"/>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0"/>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0"/>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0"/>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0"/>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0"/>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blipFill>
          <a:blip r:embed="rId2"/>
          <a:stretch>
            <a:fillRect/>
          </a:stretch>
        </a:blipFill>
        <a:effectLst/>
      </p:bgPr>
    </p:bg>
    <p:spTree>
      <p:nvGrpSpPr>
        <p:cNvPr id="1" name="Shape 2018"/>
        <p:cNvGrpSpPr/>
        <p:nvPr/>
      </p:nvGrpSpPr>
      <p:grpSpPr>
        <a:xfrm>
          <a:off x="0" y="0"/>
          <a:ext cx="0" cy="0"/>
          <a:chOff x="0" y="0"/>
          <a:chExt cx="0" cy="0"/>
        </a:xfrm>
      </p:grpSpPr>
      <p:sp>
        <p:nvSpPr>
          <p:cNvPr id="2019" name="Google Shape;2019;p21"/>
          <p:cNvSpPr txBox="1">
            <a:spLocks noGrp="1"/>
          </p:cNvSpPr>
          <p:nvPr>
            <p:ph type="title"/>
          </p:nvPr>
        </p:nvSpPr>
        <p:spPr>
          <a:xfrm>
            <a:off x="802866"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0" name="Google Shape;2020;p21"/>
          <p:cNvSpPr txBox="1">
            <a:spLocks noGrp="1"/>
          </p:cNvSpPr>
          <p:nvPr>
            <p:ph type="subTitle" idx="1"/>
          </p:nvPr>
        </p:nvSpPr>
        <p:spPr>
          <a:xfrm>
            <a:off x="801066" y="3212604"/>
            <a:ext cx="1768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1" name="Google Shape;2021;p21"/>
          <p:cNvSpPr txBox="1">
            <a:spLocks noGrp="1"/>
          </p:cNvSpPr>
          <p:nvPr>
            <p:ph type="title" idx="2"/>
          </p:nvPr>
        </p:nvSpPr>
        <p:spPr>
          <a:xfrm>
            <a:off x="2706622"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2" name="Google Shape;2022;p21"/>
          <p:cNvSpPr txBox="1">
            <a:spLocks noGrp="1"/>
          </p:cNvSpPr>
          <p:nvPr>
            <p:ph type="subTitle" idx="3"/>
          </p:nvPr>
        </p:nvSpPr>
        <p:spPr>
          <a:xfrm>
            <a:off x="2729122"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21"/>
          <p:cNvSpPr txBox="1">
            <a:spLocks noGrp="1"/>
          </p:cNvSpPr>
          <p:nvPr>
            <p:ph type="title" idx="4"/>
          </p:nvPr>
        </p:nvSpPr>
        <p:spPr>
          <a:xfrm>
            <a:off x="4610378" y="2865132"/>
            <a:ext cx="1828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21"/>
          <p:cNvSpPr txBox="1">
            <a:spLocks noGrp="1"/>
          </p:cNvSpPr>
          <p:nvPr>
            <p:ph type="subTitle" idx="5"/>
          </p:nvPr>
        </p:nvSpPr>
        <p:spPr>
          <a:xfrm>
            <a:off x="4653578"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21"/>
          <p:cNvSpPr txBox="1">
            <a:spLocks noGrp="1"/>
          </p:cNvSpPr>
          <p:nvPr>
            <p:ph type="title" idx="6"/>
          </p:nvPr>
        </p:nvSpPr>
        <p:spPr>
          <a:xfrm>
            <a:off x="6578034"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21"/>
          <p:cNvSpPr txBox="1">
            <a:spLocks noGrp="1"/>
          </p:cNvSpPr>
          <p:nvPr>
            <p:ph type="subTitle" idx="7"/>
          </p:nvPr>
        </p:nvSpPr>
        <p:spPr>
          <a:xfrm>
            <a:off x="6578034"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21"/>
          <p:cNvSpPr txBox="1">
            <a:spLocks noGrp="1"/>
          </p:cNvSpPr>
          <p:nvPr>
            <p:ph type="title" idx="8"/>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028" name="Google Shape;2028;p21"/>
          <p:cNvGrpSpPr/>
          <p:nvPr/>
        </p:nvGrpSpPr>
        <p:grpSpPr>
          <a:xfrm>
            <a:off x="7715271" y="0"/>
            <a:ext cx="689309" cy="773883"/>
            <a:chOff x="289713" y="0"/>
            <a:chExt cx="847025" cy="950950"/>
          </a:xfrm>
        </p:grpSpPr>
        <p:sp>
          <p:nvSpPr>
            <p:cNvPr id="2029" name="Google Shape;2029;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1"/>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21"/>
          <p:cNvGrpSpPr/>
          <p:nvPr/>
        </p:nvGrpSpPr>
        <p:grpSpPr>
          <a:xfrm>
            <a:off x="739421" y="0"/>
            <a:ext cx="689309" cy="773883"/>
            <a:chOff x="289713" y="0"/>
            <a:chExt cx="847025" cy="950950"/>
          </a:xfrm>
        </p:grpSpPr>
        <p:sp>
          <p:nvSpPr>
            <p:cNvPr id="2039" name="Google Shape;2039;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1"/>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21"/>
          <p:cNvGrpSpPr/>
          <p:nvPr/>
        </p:nvGrpSpPr>
        <p:grpSpPr>
          <a:xfrm flipH="1">
            <a:off x="-711475" y="3682775"/>
            <a:ext cx="1641025" cy="1309900"/>
            <a:chOff x="8060675" y="3682775"/>
            <a:chExt cx="1641025" cy="1309900"/>
          </a:xfrm>
        </p:grpSpPr>
        <p:sp>
          <p:nvSpPr>
            <p:cNvPr id="2049" name="Google Shape;2049;p21"/>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0" name="Google Shape;2050;p21"/>
            <p:cNvGrpSpPr/>
            <p:nvPr/>
          </p:nvGrpSpPr>
          <p:grpSpPr>
            <a:xfrm flipH="1">
              <a:off x="8215400" y="3682775"/>
              <a:ext cx="1486300" cy="1222600"/>
              <a:chOff x="756775" y="2990550"/>
              <a:chExt cx="1486300" cy="1222600"/>
            </a:xfrm>
          </p:grpSpPr>
          <p:sp>
            <p:nvSpPr>
              <p:cNvPr id="2051" name="Google Shape;2051;p21"/>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1"/>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1"/>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1"/>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1"/>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1"/>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1"/>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1"/>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1"/>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1"/>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1"/>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1"/>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1"/>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1"/>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1"/>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1"/>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1"/>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1"/>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1"/>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1"/>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1"/>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1"/>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1"/>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1"/>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1"/>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1"/>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1"/>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1"/>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1"/>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1"/>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1"/>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1"/>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3" name="Google Shape;2083;p21"/>
          <p:cNvGrpSpPr/>
          <p:nvPr/>
        </p:nvGrpSpPr>
        <p:grpSpPr>
          <a:xfrm>
            <a:off x="167472" y="3241169"/>
            <a:ext cx="389725" cy="458724"/>
            <a:chOff x="5591925" y="2896100"/>
            <a:chExt cx="511450" cy="602000"/>
          </a:xfrm>
        </p:grpSpPr>
        <p:sp>
          <p:nvSpPr>
            <p:cNvPr id="2084" name="Google Shape;2084;p21"/>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1"/>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1"/>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1"/>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1"/>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1"/>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1"/>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1"/>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1"/>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1"/>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1"/>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1"/>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1"/>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1"/>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our columns 1">
  <p:cSld name="CUSTOM_5_1">
    <p:bg>
      <p:bgPr>
        <a:blipFill>
          <a:blip r:embed="rId2"/>
          <a:stretch>
            <a:fillRect/>
          </a:stretch>
        </a:blipFill>
        <a:effectLst/>
      </p:bgPr>
    </p:bg>
    <p:spTree>
      <p:nvGrpSpPr>
        <p:cNvPr id="1" name="Shape 2098"/>
        <p:cNvGrpSpPr/>
        <p:nvPr/>
      </p:nvGrpSpPr>
      <p:grpSpPr>
        <a:xfrm>
          <a:off x="0" y="0"/>
          <a:ext cx="0" cy="0"/>
          <a:chOff x="0" y="0"/>
          <a:chExt cx="0" cy="0"/>
        </a:xfrm>
      </p:grpSpPr>
      <p:sp>
        <p:nvSpPr>
          <p:cNvPr id="2099" name="Google Shape;2099;p22"/>
          <p:cNvSpPr txBox="1">
            <a:spLocks noGrp="1"/>
          </p:cNvSpPr>
          <p:nvPr>
            <p:ph type="title"/>
          </p:nvPr>
        </p:nvSpPr>
        <p:spPr>
          <a:xfrm>
            <a:off x="2016181" y="1674931"/>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0" name="Google Shape;2100;p22"/>
          <p:cNvSpPr txBox="1">
            <a:spLocks noGrp="1"/>
          </p:cNvSpPr>
          <p:nvPr>
            <p:ph type="subTitle" idx="1"/>
          </p:nvPr>
        </p:nvSpPr>
        <p:spPr>
          <a:xfrm>
            <a:off x="2016178" y="2022399"/>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1" name="Google Shape;2101;p22"/>
          <p:cNvSpPr txBox="1">
            <a:spLocks noGrp="1"/>
          </p:cNvSpPr>
          <p:nvPr>
            <p:ph type="title" idx="2"/>
          </p:nvPr>
        </p:nvSpPr>
        <p:spPr>
          <a:xfrm>
            <a:off x="2016181" y="3189819"/>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2" name="Google Shape;2102;p22"/>
          <p:cNvSpPr txBox="1">
            <a:spLocks noGrp="1"/>
          </p:cNvSpPr>
          <p:nvPr>
            <p:ph type="subTitle" idx="3"/>
          </p:nvPr>
        </p:nvSpPr>
        <p:spPr>
          <a:xfrm>
            <a:off x="2016178" y="3537288"/>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3" name="Google Shape;2103;p22"/>
          <p:cNvSpPr txBox="1">
            <a:spLocks noGrp="1"/>
          </p:cNvSpPr>
          <p:nvPr>
            <p:ph type="title" idx="4"/>
          </p:nvPr>
        </p:nvSpPr>
        <p:spPr>
          <a:xfrm>
            <a:off x="6054783" y="1665819"/>
            <a:ext cx="18288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4" name="Google Shape;2104;p22"/>
          <p:cNvSpPr txBox="1">
            <a:spLocks noGrp="1"/>
          </p:cNvSpPr>
          <p:nvPr>
            <p:ph type="subTitle" idx="5"/>
          </p:nvPr>
        </p:nvSpPr>
        <p:spPr>
          <a:xfrm>
            <a:off x="6054778" y="2013287"/>
            <a:ext cx="21069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5" name="Google Shape;2105;p22"/>
          <p:cNvSpPr txBox="1">
            <a:spLocks noGrp="1"/>
          </p:cNvSpPr>
          <p:nvPr>
            <p:ph type="title" idx="6"/>
          </p:nvPr>
        </p:nvSpPr>
        <p:spPr>
          <a:xfrm>
            <a:off x="6056733" y="3198931"/>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6" name="Google Shape;2106;p22"/>
          <p:cNvSpPr txBox="1">
            <a:spLocks noGrp="1"/>
          </p:cNvSpPr>
          <p:nvPr>
            <p:ph type="subTitle" idx="7"/>
          </p:nvPr>
        </p:nvSpPr>
        <p:spPr>
          <a:xfrm>
            <a:off x="6056733" y="3546402"/>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7" name="Google Shape;2107;p22"/>
          <p:cNvSpPr txBox="1">
            <a:spLocks noGrp="1"/>
          </p:cNvSpPr>
          <p:nvPr>
            <p:ph type="title" idx="8"/>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108" name="Google Shape;2108;p22"/>
          <p:cNvGrpSpPr/>
          <p:nvPr/>
        </p:nvGrpSpPr>
        <p:grpSpPr>
          <a:xfrm flipH="1">
            <a:off x="8086119" y="2"/>
            <a:ext cx="689309" cy="1465781"/>
            <a:chOff x="289713" y="-850207"/>
            <a:chExt cx="847025" cy="1801157"/>
          </a:xfrm>
        </p:grpSpPr>
        <p:sp>
          <p:nvSpPr>
            <p:cNvPr id="2109" name="Google Shape;2109;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8" name="Google Shape;2118;p22"/>
          <p:cNvGrpSpPr/>
          <p:nvPr/>
        </p:nvGrpSpPr>
        <p:grpSpPr>
          <a:xfrm flipH="1">
            <a:off x="311588" y="0"/>
            <a:ext cx="689309" cy="773883"/>
            <a:chOff x="289713" y="0"/>
            <a:chExt cx="847025" cy="950950"/>
          </a:xfrm>
        </p:grpSpPr>
        <p:sp>
          <p:nvSpPr>
            <p:cNvPr id="2119" name="Google Shape;2119;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blipFill>
          <a:blip r:embed="rId2"/>
          <a:stretch>
            <a:fillRect/>
          </a:stretch>
        </a:blipFill>
        <a:effectLst/>
      </p:bgPr>
    </p:bg>
    <p:spTree>
      <p:nvGrpSpPr>
        <p:cNvPr id="1" name="Shape 2128"/>
        <p:cNvGrpSpPr/>
        <p:nvPr/>
      </p:nvGrpSpPr>
      <p:grpSpPr>
        <a:xfrm>
          <a:off x="0" y="0"/>
          <a:ext cx="0" cy="0"/>
          <a:chOff x="0" y="0"/>
          <a:chExt cx="0" cy="0"/>
        </a:xfrm>
      </p:grpSpPr>
      <p:sp>
        <p:nvSpPr>
          <p:cNvPr id="2129" name="Google Shape;2129;p23"/>
          <p:cNvSpPr txBox="1">
            <a:spLocks noGrp="1"/>
          </p:cNvSpPr>
          <p:nvPr>
            <p:ph type="title"/>
          </p:nvPr>
        </p:nvSpPr>
        <p:spPr>
          <a:xfrm>
            <a:off x="910724"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0" name="Google Shape;2130;p23"/>
          <p:cNvSpPr txBox="1">
            <a:spLocks noGrp="1"/>
          </p:cNvSpPr>
          <p:nvPr>
            <p:ph type="subTitle" idx="1"/>
          </p:nvPr>
        </p:nvSpPr>
        <p:spPr>
          <a:xfrm>
            <a:off x="815624" y="23212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1" name="Google Shape;2131;p23"/>
          <p:cNvSpPr txBox="1">
            <a:spLocks noGrp="1"/>
          </p:cNvSpPr>
          <p:nvPr>
            <p:ph type="title" idx="2"/>
          </p:nvPr>
        </p:nvSpPr>
        <p:spPr>
          <a:xfrm>
            <a:off x="3579000"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2" name="Google Shape;2132;p23"/>
          <p:cNvSpPr txBox="1">
            <a:spLocks noGrp="1"/>
          </p:cNvSpPr>
          <p:nvPr>
            <p:ph type="subTitle" idx="3"/>
          </p:nvPr>
        </p:nvSpPr>
        <p:spPr>
          <a:xfrm>
            <a:off x="3483750" y="2321207"/>
            <a:ext cx="2176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3" name="Google Shape;2133;p23"/>
          <p:cNvSpPr txBox="1">
            <a:spLocks noGrp="1"/>
          </p:cNvSpPr>
          <p:nvPr>
            <p:ph type="title" idx="4"/>
          </p:nvPr>
        </p:nvSpPr>
        <p:spPr>
          <a:xfrm>
            <a:off x="910724"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4" name="Google Shape;2134;p23"/>
          <p:cNvSpPr txBox="1">
            <a:spLocks noGrp="1"/>
          </p:cNvSpPr>
          <p:nvPr>
            <p:ph type="subTitle" idx="5"/>
          </p:nvPr>
        </p:nvSpPr>
        <p:spPr>
          <a:xfrm>
            <a:off x="815624"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5" name="Google Shape;2135;p23"/>
          <p:cNvSpPr txBox="1">
            <a:spLocks noGrp="1"/>
          </p:cNvSpPr>
          <p:nvPr>
            <p:ph type="title" idx="6"/>
          </p:nvPr>
        </p:nvSpPr>
        <p:spPr>
          <a:xfrm>
            <a:off x="3579000"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6" name="Google Shape;2136;p23"/>
          <p:cNvSpPr txBox="1">
            <a:spLocks noGrp="1"/>
          </p:cNvSpPr>
          <p:nvPr>
            <p:ph type="subTitle" idx="7"/>
          </p:nvPr>
        </p:nvSpPr>
        <p:spPr>
          <a:xfrm>
            <a:off x="3483900"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7" name="Google Shape;2137;p23"/>
          <p:cNvSpPr txBox="1">
            <a:spLocks noGrp="1"/>
          </p:cNvSpPr>
          <p:nvPr>
            <p:ph type="title" idx="8"/>
          </p:nvPr>
        </p:nvSpPr>
        <p:spPr>
          <a:xfrm>
            <a:off x="6247276"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8" name="Google Shape;2138;p23"/>
          <p:cNvSpPr txBox="1">
            <a:spLocks noGrp="1"/>
          </p:cNvSpPr>
          <p:nvPr>
            <p:ph type="subTitle" idx="9"/>
          </p:nvPr>
        </p:nvSpPr>
        <p:spPr>
          <a:xfrm>
            <a:off x="6152176" y="23212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9" name="Google Shape;2139;p23"/>
          <p:cNvSpPr txBox="1">
            <a:spLocks noGrp="1"/>
          </p:cNvSpPr>
          <p:nvPr>
            <p:ph type="title" idx="13"/>
          </p:nvPr>
        </p:nvSpPr>
        <p:spPr>
          <a:xfrm>
            <a:off x="6247276"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0" name="Google Shape;2140;p23"/>
          <p:cNvSpPr txBox="1">
            <a:spLocks noGrp="1"/>
          </p:cNvSpPr>
          <p:nvPr>
            <p:ph type="subTitle" idx="14"/>
          </p:nvPr>
        </p:nvSpPr>
        <p:spPr>
          <a:xfrm>
            <a:off x="6152176"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1" name="Google Shape;2141;p23"/>
          <p:cNvSpPr txBox="1">
            <a:spLocks noGrp="1"/>
          </p:cNvSpPr>
          <p:nvPr>
            <p:ph type="title" idx="15"/>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142" name="Google Shape;2142;p23"/>
          <p:cNvGrpSpPr/>
          <p:nvPr/>
        </p:nvGrpSpPr>
        <p:grpSpPr>
          <a:xfrm>
            <a:off x="8086113" y="-36111"/>
            <a:ext cx="689309" cy="1465781"/>
            <a:chOff x="289713" y="-850207"/>
            <a:chExt cx="847025" cy="1801157"/>
          </a:xfrm>
        </p:grpSpPr>
        <p:sp>
          <p:nvSpPr>
            <p:cNvPr id="2143" name="Google Shape;2143;p2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2" name="Google Shape;2152;p23"/>
          <p:cNvGrpSpPr/>
          <p:nvPr/>
        </p:nvGrpSpPr>
        <p:grpSpPr>
          <a:xfrm>
            <a:off x="-188022" y="533396"/>
            <a:ext cx="1591871" cy="525727"/>
            <a:chOff x="583503" y="585996"/>
            <a:chExt cx="1591871" cy="525727"/>
          </a:xfrm>
        </p:grpSpPr>
        <p:sp>
          <p:nvSpPr>
            <p:cNvPr id="2153" name="Google Shape;2153;p2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9" name="Google Shape;2179;p23"/>
          <p:cNvGrpSpPr/>
          <p:nvPr/>
        </p:nvGrpSpPr>
        <p:grpSpPr>
          <a:xfrm>
            <a:off x="8157076" y="2881439"/>
            <a:ext cx="984524" cy="2106122"/>
            <a:chOff x="-2306975" y="-1486200"/>
            <a:chExt cx="1429125" cy="3057225"/>
          </a:xfrm>
        </p:grpSpPr>
        <p:sp>
          <p:nvSpPr>
            <p:cNvPr id="2180" name="Google Shape;2180;p23"/>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1" name="Google Shape;2181;p23"/>
            <p:cNvGrpSpPr/>
            <p:nvPr/>
          </p:nvGrpSpPr>
          <p:grpSpPr>
            <a:xfrm>
              <a:off x="-2306975" y="-1486200"/>
              <a:ext cx="1429125" cy="3004725"/>
              <a:chOff x="-2306975" y="-1486200"/>
              <a:chExt cx="1429125" cy="3004725"/>
            </a:xfrm>
          </p:grpSpPr>
          <p:sp>
            <p:nvSpPr>
              <p:cNvPr id="2182" name="Google Shape;2182;p2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2" name="Google Shape;2232;p23"/>
          <p:cNvGrpSpPr/>
          <p:nvPr/>
        </p:nvGrpSpPr>
        <p:grpSpPr>
          <a:xfrm flipH="1">
            <a:off x="32500" y="3768469"/>
            <a:ext cx="783125" cy="1219069"/>
            <a:chOff x="8252175" y="3862881"/>
            <a:chExt cx="783125" cy="1219069"/>
          </a:xfrm>
        </p:grpSpPr>
        <p:sp>
          <p:nvSpPr>
            <p:cNvPr id="2233" name="Google Shape;2233;p23"/>
            <p:cNvSpPr/>
            <p:nvPr/>
          </p:nvSpPr>
          <p:spPr>
            <a:xfrm>
              <a:off x="8539299" y="4993150"/>
              <a:ext cx="495900" cy="888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4" name="Google Shape;2234;p23"/>
            <p:cNvGrpSpPr/>
            <p:nvPr/>
          </p:nvGrpSpPr>
          <p:grpSpPr>
            <a:xfrm flipH="1">
              <a:off x="8252175" y="3862881"/>
              <a:ext cx="783125" cy="1182650"/>
              <a:chOff x="11447475" y="-511450"/>
              <a:chExt cx="783125" cy="1182650"/>
            </a:xfrm>
          </p:grpSpPr>
          <p:sp>
            <p:nvSpPr>
              <p:cNvPr id="2235" name="Google Shape;2235;p23"/>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Numbers and text">
  <p:cSld name="CUSTOM_8">
    <p:bg>
      <p:bgPr>
        <a:blipFill>
          <a:blip r:embed="rId2"/>
          <a:stretch>
            <a:fillRect/>
          </a:stretch>
        </a:blipFill>
        <a:effectLst/>
      </p:bgPr>
    </p:bg>
    <p:spTree>
      <p:nvGrpSpPr>
        <p:cNvPr id="1" name="Shape 2246"/>
        <p:cNvGrpSpPr/>
        <p:nvPr/>
      </p:nvGrpSpPr>
      <p:grpSpPr>
        <a:xfrm>
          <a:off x="0" y="0"/>
          <a:ext cx="0" cy="0"/>
          <a:chOff x="0" y="0"/>
          <a:chExt cx="0" cy="0"/>
        </a:xfrm>
      </p:grpSpPr>
      <p:sp>
        <p:nvSpPr>
          <p:cNvPr id="2247" name="Google Shape;2247;p24"/>
          <p:cNvSpPr txBox="1">
            <a:spLocks noGrp="1"/>
          </p:cNvSpPr>
          <p:nvPr>
            <p:ph type="title" hasCustomPrompt="1"/>
          </p:nvPr>
        </p:nvSpPr>
        <p:spPr>
          <a:xfrm>
            <a:off x="2223600" y="657245"/>
            <a:ext cx="46968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48" name="Google Shape;2248;p24"/>
          <p:cNvSpPr txBox="1">
            <a:spLocks noGrp="1"/>
          </p:cNvSpPr>
          <p:nvPr>
            <p:ph type="subTitle" idx="1"/>
          </p:nvPr>
        </p:nvSpPr>
        <p:spPr>
          <a:xfrm>
            <a:off x="2223600" y="1386169"/>
            <a:ext cx="4696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2249" name="Google Shape;2249;p24"/>
          <p:cNvSpPr txBox="1">
            <a:spLocks noGrp="1"/>
          </p:cNvSpPr>
          <p:nvPr>
            <p:ph type="title" idx="2" hasCustomPrompt="1"/>
          </p:nvPr>
        </p:nvSpPr>
        <p:spPr>
          <a:xfrm>
            <a:off x="1641000" y="2017425"/>
            <a:ext cx="58620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50" name="Google Shape;2250;p24"/>
          <p:cNvSpPr txBox="1">
            <a:spLocks noGrp="1"/>
          </p:cNvSpPr>
          <p:nvPr>
            <p:ph type="subTitle" idx="3"/>
          </p:nvPr>
        </p:nvSpPr>
        <p:spPr>
          <a:xfrm>
            <a:off x="2223600" y="2749160"/>
            <a:ext cx="4696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2251" name="Google Shape;2251;p24"/>
          <p:cNvSpPr txBox="1">
            <a:spLocks noGrp="1"/>
          </p:cNvSpPr>
          <p:nvPr>
            <p:ph type="title" idx="4" hasCustomPrompt="1"/>
          </p:nvPr>
        </p:nvSpPr>
        <p:spPr>
          <a:xfrm>
            <a:off x="1830000" y="3377606"/>
            <a:ext cx="54840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52" name="Google Shape;2252;p24"/>
          <p:cNvSpPr txBox="1">
            <a:spLocks noGrp="1"/>
          </p:cNvSpPr>
          <p:nvPr>
            <p:ph type="subTitle" idx="5"/>
          </p:nvPr>
        </p:nvSpPr>
        <p:spPr>
          <a:xfrm>
            <a:off x="1994250" y="4112150"/>
            <a:ext cx="51555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grpSp>
        <p:nvGrpSpPr>
          <p:cNvPr id="2253" name="Google Shape;2253;p24"/>
          <p:cNvGrpSpPr/>
          <p:nvPr/>
        </p:nvGrpSpPr>
        <p:grpSpPr>
          <a:xfrm flipH="1">
            <a:off x="8185199" y="2"/>
            <a:ext cx="689309" cy="1465781"/>
            <a:chOff x="289713" y="-850207"/>
            <a:chExt cx="847025" cy="1801157"/>
          </a:xfrm>
        </p:grpSpPr>
        <p:sp>
          <p:nvSpPr>
            <p:cNvPr id="2254" name="Google Shape;225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4"/>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24"/>
          <p:cNvGrpSpPr/>
          <p:nvPr/>
        </p:nvGrpSpPr>
        <p:grpSpPr>
          <a:xfrm flipH="1">
            <a:off x="7356092" y="0"/>
            <a:ext cx="689309" cy="773883"/>
            <a:chOff x="289713" y="0"/>
            <a:chExt cx="847025" cy="950950"/>
          </a:xfrm>
        </p:grpSpPr>
        <p:sp>
          <p:nvSpPr>
            <p:cNvPr id="2264" name="Google Shape;226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3" name="Google Shape;2273;p24"/>
          <p:cNvGrpSpPr/>
          <p:nvPr/>
        </p:nvGrpSpPr>
        <p:grpSpPr>
          <a:xfrm>
            <a:off x="269492" y="2"/>
            <a:ext cx="689309" cy="1465781"/>
            <a:chOff x="289713" y="-850207"/>
            <a:chExt cx="847025" cy="1801157"/>
          </a:xfrm>
        </p:grpSpPr>
        <p:sp>
          <p:nvSpPr>
            <p:cNvPr id="2274" name="Google Shape;227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4"/>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4"/>
          <p:cNvGrpSpPr/>
          <p:nvPr/>
        </p:nvGrpSpPr>
        <p:grpSpPr>
          <a:xfrm>
            <a:off x="1098599" y="0"/>
            <a:ext cx="689309" cy="773883"/>
            <a:chOff x="289713" y="0"/>
            <a:chExt cx="847025" cy="950950"/>
          </a:xfrm>
        </p:grpSpPr>
        <p:sp>
          <p:nvSpPr>
            <p:cNvPr id="2284" name="Google Shape;228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4"/>
          <p:cNvGrpSpPr/>
          <p:nvPr/>
        </p:nvGrpSpPr>
        <p:grpSpPr>
          <a:xfrm>
            <a:off x="8024124" y="1816670"/>
            <a:ext cx="804678" cy="932160"/>
            <a:chOff x="3335286" y="601670"/>
            <a:chExt cx="804678" cy="932160"/>
          </a:xfrm>
        </p:grpSpPr>
        <p:sp>
          <p:nvSpPr>
            <p:cNvPr id="2294" name="Google Shape;2294;p24"/>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4"/>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4"/>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4"/>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4"/>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4"/>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4"/>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4"/>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4"/>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4"/>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4"/>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4"/>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4"/>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4"/>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4"/>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9" name="Google Shape;2309;p24"/>
          <p:cNvGrpSpPr/>
          <p:nvPr/>
        </p:nvGrpSpPr>
        <p:grpSpPr>
          <a:xfrm>
            <a:off x="400262" y="2017415"/>
            <a:ext cx="719608" cy="1180749"/>
            <a:chOff x="2458449" y="383490"/>
            <a:chExt cx="719608" cy="1180749"/>
          </a:xfrm>
        </p:grpSpPr>
        <p:sp>
          <p:nvSpPr>
            <p:cNvPr id="2310" name="Google Shape;2310;p24"/>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4"/>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4"/>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4"/>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4"/>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4"/>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4"/>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4"/>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4"/>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4"/>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4"/>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4"/>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4"/>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4"/>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4"/>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4"/>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4"/>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4"/>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4"/>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4"/>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4"/>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4"/>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4"/>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4"/>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4"/>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4"/>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4"/>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4"/>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4"/>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4"/>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umbers and text 1">
  <p:cSld name="CUSTOM_8_1">
    <p:bg>
      <p:bgPr>
        <a:blipFill>
          <a:blip r:embed="rId2"/>
          <a:stretch>
            <a:fillRect/>
          </a:stretch>
        </a:blipFill>
        <a:effectLst/>
      </p:bgPr>
    </p:bg>
    <p:spTree>
      <p:nvGrpSpPr>
        <p:cNvPr id="1" name="Shape 2344"/>
        <p:cNvGrpSpPr/>
        <p:nvPr/>
      </p:nvGrpSpPr>
      <p:grpSpPr>
        <a:xfrm>
          <a:off x="0" y="0"/>
          <a:ext cx="0" cy="0"/>
          <a:chOff x="0" y="0"/>
          <a:chExt cx="0" cy="0"/>
        </a:xfrm>
      </p:grpSpPr>
      <p:sp>
        <p:nvSpPr>
          <p:cNvPr id="2345" name="Google Shape;2345;p25"/>
          <p:cNvSpPr txBox="1">
            <a:spLocks noGrp="1"/>
          </p:cNvSpPr>
          <p:nvPr>
            <p:ph type="title"/>
          </p:nvPr>
        </p:nvSpPr>
        <p:spPr>
          <a:xfrm>
            <a:off x="720000"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46" name="Google Shape;2346;p25"/>
          <p:cNvSpPr txBox="1">
            <a:spLocks noGrp="1"/>
          </p:cNvSpPr>
          <p:nvPr>
            <p:ph type="subTitle" idx="1"/>
          </p:nvPr>
        </p:nvSpPr>
        <p:spPr>
          <a:xfrm>
            <a:off x="720000"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7" name="Google Shape;2347;p25"/>
          <p:cNvSpPr txBox="1">
            <a:spLocks noGrp="1"/>
          </p:cNvSpPr>
          <p:nvPr>
            <p:ph type="title" idx="2"/>
          </p:nvPr>
        </p:nvSpPr>
        <p:spPr>
          <a:xfrm>
            <a:off x="3419269"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48" name="Google Shape;2348;p25"/>
          <p:cNvSpPr txBox="1">
            <a:spLocks noGrp="1"/>
          </p:cNvSpPr>
          <p:nvPr>
            <p:ph type="subTitle" idx="3"/>
          </p:nvPr>
        </p:nvSpPr>
        <p:spPr>
          <a:xfrm>
            <a:off x="3419271"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9" name="Google Shape;2349;p25"/>
          <p:cNvSpPr txBox="1">
            <a:spLocks noGrp="1"/>
          </p:cNvSpPr>
          <p:nvPr>
            <p:ph type="title" idx="4"/>
          </p:nvPr>
        </p:nvSpPr>
        <p:spPr>
          <a:xfrm>
            <a:off x="6118545"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0" name="Google Shape;2350;p25"/>
          <p:cNvSpPr txBox="1">
            <a:spLocks noGrp="1"/>
          </p:cNvSpPr>
          <p:nvPr>
            <p:ph type="subTitle" idx="5"/>
          </p:nvPr>
        </p:nvSpPr>
        <p:spPr>
          <a:xfrm>
            <a:off x="6118549"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1" name="Google Shape;2351;p25"/>
          <p:cNvSpPr txBox="1">
            <a:spLocks noGrp="1"/>
          </p:cNvSpPr>
          <p:nvPr>
            <p:ph type="title" idx="6" hasCustomPrompt="1"/>
          </p:nvPr>
        </p:nvSpPr>
        <p:spPr>
          <a:xfrm>
            <a:off x="1411350"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2" name="Google Shape;2352;p25"/>
          <p:cNvSpPr txBox="1">
            <a:spLocks noGrp="1"/>
          </p:cNvSpPr>
          <p:nvPr>
            <p:ph type="title" idx="7" hasCustomPrompt="1"/>
          </p:nvPr>
        </p:nvSpPr>
        <p:spPr>
          <a:xfrm>
            <a:off x="4110625"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3" name="Google Shape;2353;p25"/>
          <p:cNvSpPr txBox="1">
            <a:spLocks noGrp="1"/>
          </p:cNvSpPr>
          <p:nvPr>
            <p:ph type="title" idx="8" hasCustomPrompt="1"/>
          </p:nvPr>
        </p:nvSpPr>
        <p:spPr>
          <a:xfrm>
            <a:off x="6809850"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4" name="Google Shape;2354;p25"/>
          <p:cNvSpPr txBox="1">
            <a:spLocks noGrp="1"/>
          </p:cNvSpPr>
          <p:nvPr>
            <p:ph type="title" idx="9"/>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355" name="Google Shape;2355;p25"/>
          <p:cNvGrpSpPr/>
          <p:nvPr/>
        </p:nvGrpSpPr>
        <p:grpSpPr>
          <a:xfrm>
            <a:off x="7732653" y="276634"/>
            <a:ext cx="1591871" cy="525727"/>
            <a:chOff x="583503" y="585996"/>
            <a:chExt cx="1591871" cy="525727"/>
          </a:xfrm>
        </p:grpSpPr>
        <p:sp>
          <p:nvSpPr>
            <p:cNvPr id="2356" name="Google Shape;2356;p2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25"/>
          <p:cNvGrpSpPr/>
          <p:nvPr/>
        </p:nvGrpSpPr>
        <p:grpSpPr>
          <a:xfrm>
            <a:off x="8220287" y="974040"/>
            <a:ext cx="719608" cy="1180749"/>
            <a:chOff x="2458449" y="383490"/>
            <a:chExt cx="719608" cy="1180749"/>
          </a:xfrm>
        </p:grpSpPr>
        <p:sp>
          <p:nvSpPr>
            <p:cNvPr id="2383" name="Google Shape;2383;p25"/>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5"/>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5"/>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5"/>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5"/>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5"/>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5"/>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5"/>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5"/>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5"/>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5"/>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5"/>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5"/>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5"/>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5"/>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5"/>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5"/>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5"/>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5"/>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5"/>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5"/>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5"/>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5"/>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5"/>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5"/>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5"/>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5"/>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5"/>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5"/>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5"/>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25"/>
          <p:cNvGrpSpPr/>
          <p:nvPr/>
        </p:nvGrpSpPr>
        <p:grpSpPr>
          <a:xfrm flipH="1">
            <a:off x="8451713" y="2874064"/>
            <a:ext cx="984524" cy="2106122"/>
            <a:chOff x="-2306975" y="-1486200"/>
            <a:chExt cx="1429125" cy="3057225"/>
          </a:xfrm>
        </p:grpSpPr>
        <p:sp>
          <p:nvSpPr>
            <p:cNvPr id="2418" name="Google Shape;2418;p25"/>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9" name="Google Shape;2419;p25"/>
            <p:cNvGrpSpPr/>
            <p:nvPr/>
          </p:nvGrpSpPr>
          <p:grpSpPr>
            <a:xfrm>
              <a:off x="-2306975" y="-1486200"/>
              <a:ext cx="1429125" cy="3004725"/>
              <a:chOff x="-2306975" y="-1486200"/>
              <a:chExt cx="1429125" cy="3004725"/>
            </a:xfrm>
          </p:grpSpPr>
          <p:sp>
            <p:nvSpPr>
              <p:cNvPr id="2420" name="Google Shape;2420;p25"/>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5"/>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5"/>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5"/>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5"/>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5"/>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5"/>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5"/>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5"/>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5"/>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5"/>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5"/>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5"/>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5"/>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5"/>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5"/>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5"/>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5"/>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5"/>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5"/>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5"/>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5"/>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5"/>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5"/>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5"/>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5"/>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5"/>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5"/>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5"/>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5"/>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5"/>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5"/>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5"/>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5"/>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5"/>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5"/>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5"/>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5"/>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5"/>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5"/>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5"/>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5"/>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5"/>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5"/>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5"/>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5"/>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5"/>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5"/>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5"/>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5"/>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0" name="Google Shape;2470;p25"/>
          <p:cNvGrpSpPr/>
          <p:nvPr/>
        </p:nvGrpSpPr>
        <p:grpSpPr>
          <a:xfrm>
            <a:off x="368571" y="0"/>
            <a:ext cx="689309" cy="773883"/>
            <a:chOff x="289713" y="0"/>
            <a:chExt cx="847025" cy="950950"/>
          </a:xfrm>
        </p:grpSpPr>
        <p:sp>
          <p:nvSpPr>
            <p:cNvPr id="2471" name="Google Shape;2471;p2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5"/>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heme" Target="../theme/theme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theme" Target="../theme/theme4.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1"/>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Gaegu"/>
              <a:buNone/>
              <a:defRPr sz="2800" b="1">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marL="914400" lvl="1"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marL="1371600" lvl="2"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marL="1828800" lvl="3"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marL="2286000" lvl="4"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marL="2743200" lvl="5"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marL="3200400" lvl="6"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marL="3657600" lvl="7"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marL="4114800" lvl="8"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5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5500"/>
              <a:buFont typeface="Spicy Rice" panose="020B0704020202020204"/>
              <a:buNone/>
              <a:defRPr sz="4125" b="0" i="0" u="none" strike="noStrike" cap="none">
                <a:solidFill>
                  <a:schemeClr val="dk1"/>
                </a:solidFill>
                <a:latin typeface="Spicy Rice" panose="020B0704020202020204"/>
                <a:ea typeface="Spicy Rice" panose="020B0704020202020204"/>
                <a:cs typeface="Spicy Rice" panose="020B0704020202020204"/>
                <a:sym typeface="Spicy Rice" panose="020B0704020202020204"/>
              </a:defRPr>
            </a:lvl1pPr>
            <a:lvl2pPr marR="0" lvl="1"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311700" y="1152475"/>
            <a:ext cx="8520525" cy="3416400"/>
          </a:xfrm>
          <a:prstGeom prst="rect">
            <a:avLst/>
          </a:prstGeom>
          <a:noFill/>
          <a:ln>
            <a:noFill/>
          </a:ln>
        </p:spPr>
        <p:txBody>
          <a:bodyPr spcFirstLastPara="1" wrap="square" lIns="121900" tIns="121900" rIns="121900" bIns="121900" anchor="t" anchorCtr="0">
            <a:noAutofit/>
          </a:bodyPr>
          <a:lstStyle>
            <a:lvl1pPr marL="342900" marR="0" lvl="0" indent="-261620" algn="l" rtl="0">
              <a:lnSpc>
                <a:spcPct val="115000"/>
              </a:lnSpc>
              <a:spcBef>
                <a:spcPts val="0"/>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1pPr>
            <a:lvl2pPr marL="685800" marR="0" lvl="1"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2pPr>
            <a:lvl3pPr marL="1028700" marR="0" lvl="2"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3pPr>
            <a:lvl4pPr marL="1371600" marR="0" lvl="3"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4pPr>
            <a:lvl5pPr marL="1714500" marR="0" lvl="4"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5pPr>
            <a:lvl6pPr marL="2057400" marR="0" lvl="5"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6pPr>
            <a:lvl7pPr marL="2400300" marR="0" lvl="6"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7pPr>
            <a:lvl8pPr marL="2743200" marR="0" lvl="7"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8pPr>
            <a:lvl9pPr marL="3086100" marR="0" lvl="8" indent="-261620" algn="l" rtl="0">
              <a:lnSpc>
                <a:spcPct val="115000"/>
              </a:lnSpc>
              <a:spcBef>
                <a:spcPts val="1575"/>
              </a:spcBef>
              <a:spcAft>
                <a:spcPts val="210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9pPr>
          </a:lstStyle>
          <a:p>
            <a:endParaRPr/>
          </a:p>
        </p:txBody>
      </p:sp>
      <p:sp>
        <p:nvSpPr>
          <p:cNvPr id="8" name="Google Shape;8;p1"/>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GB"/>
              <a:t>‹#›</a:t>
            </a:fld>
            <a:endParaRPr lang="en-GB"/>
          </a:p>
        </p:txBody>
      </p:sp>
      <p:sp>
        <p:nvSpPr>
          <p:cNvPr id="9" name="Google Shape;9;p1"/>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457200"/>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Font typeface="Cherry Cream Soda" panose="02000000000000000000"/>
              <a:buNone/>
              <a:defRPr sz="2800" b="1">
                <a:solidFill>
                  <a:schemeClr val="accent3"/>
                </a:solidFill>
                <a:latin typeface="Cherry Cream Soda" panose="02000000000000000000"/>
                <a:ea typeface="Cherry Cream Soda" panose="02000000000000000000"/>
                <a:cs typeface="Cherry Cream Soda" panose="02000000000000000000"/>
                <a:sym typeface="Cherry Cream Soda" panose="02000000000000000000"/>
              </a:defRPr>
            </a:lvl1pPr>
            <a:lvl2pPr lvl="1"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1pPr>
            <a:lvl2pPr marL="914400" lvl="1"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457200"/>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Font typeface="Cherry Cream Soda" panose="02000000000000000000"/>
              <a:buNone/>
              <a:defRPr sz="2800" b="1">
                <a:solidFill>
                  <a:schemeClr val="accent3"/>
                </a:solidFill>
                <a:latin typeface="Cherry Cream Soda" panose="02000000000000000000"/>
                <a:ea typeface="Cherry Cream Soda" panose="02000000000000000000"/>
                <a:cs typeface="Cherry Cream Soda" panose="02000000000000000000"/>
                <a:sym typeface="Cherry Cream Soda" panose="02000000000000000000"/>
              </a:defRPr>
            </a:lvl1pPr>
            <a:lvl2pPr lvl="1"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1pPr>
            <a:lvl2pPr marL="914400" lvl="1"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67.png"/><Relationship Id="rId5" Type="http://schemas.openxmlformats.org/officeDocument/2006/relationships/image" Target="../media/image35.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15.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15.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9.png"/><Relationship Id="rId18" Type="http://schemas.openxmlformats.org/officeDocument/2006/relationships/image" Target="../media/image54.png"/><Relationship Id="rId3" Type="http://schemas.openxmlformats.org/officeDocument/2006/relationships/image" Target="../media/image42.png"/><Relationship Id="rId21" Type="http://schemas.openxmlformats.org/officeDocument/2006/relationships/image" Target="../media/image57.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notesSlide" Target="../notesSlides/notesSlide7.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image" Target="../media/image15.png"/><Relationship Id="rId5" Type="http://schemas.openxmlformats.org/officeDocument/2006/relationships/image" Target="../media/image44.png"/><Relationship Id="rId15" Type="http://schemas.openxmlformats.org/officeDocument/2006/relationships/image" Target="../media/image32.png"/><Relationship Id="rId10" Type="http://schemas.openxmlformats.org/officeDocument/2006/relationships/image" Target="../media/image49.png"/><Relationship Id="rId19" Type="http://schemas.openxmlformats.org/officeDocument/2006/relationships/image" Target="../media/image55.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5.png"/><Relationship Id="rId18" Type="http://schemas.openxmlformats.org/officeDocument/2006/relationships/image" Target="../media/image52.png"/><Relationship Id="rId3" Type="http://schemas.openxmlformats.org/officeDocument/2006/relationships/image" Target="../media/image58.png"/><Relationship Id="rId21" Type="http://schemas.openxmlformats.org/officeDocument/2006/relationships/image" Target="../media/image55.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51.png"/><Relationship Id="rId20" Type="http://schemas.openxmlformats.org/officeDocument/2006/relationships/image" Target="../media/image54.png"/><Relationship Id="rId1" Type="http://schemas.openxmlformats.org/officeDocument/2006/relationships/slideLayout" Target="../slideLayouts/slideLayout1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60.png"/><Relationship Id="rId15" Type="http://schemas.openxmlformats.org/officeDocument/2006/relationships/image" Target="../media/image29.png"/><Relationship Id="rId10" Type="http://schemas.openxmlformats.org/officeDocument/2006/relationships/image" Target="../media/image47.png"/><Relationship Id="rId19" Type="http://schemas.openxmlformats.org/officeDocument/2006/relationships/image" Target="../media/image53.png"/><Relationship Id="rId4" Type="http://schemas.openxmlformats.org/officeDocument/2006/relationships/image" Target="../media/image59.png"/><Relationship Id="rId9" Type="http://schemas.openxmlformats.org/officeDocument/2006/relationships/image" Target="../media/image46.png"/><Relationship Id="rId14" Type="http://schemas.openxmlformats.org/officeDocument/2006/relationships/image" Target="../media/image50.png"/><Relationship Id="rId22"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teanimated_348"/>
          <p:cNvPicPr>
            <a:picLocks noChangeAspect="1"/>
          </p:cNvPicPr>
          <p:nvPr/>
        </p:nvPicPr>
        <p:blipFill>
          <a:blip r:embed="rId2"/>
          <a:stretch>
            <a:fillRect/>
          </a:stretch>
        </p:blipFill>
        <p:spPr>
          <a:xfrm>
            <a:off x="-40640" y="-20320"/>
            <a:ext cx="9184640" cy="5510530"/>
          </a:xfrm>
          <a:prstGeom prst="rect">
            <a:avLst/>
          </a:prstGeom>
        </p:spPr>
      </p:pic>
      <p:pic>
        <p:nvPicPr>
          <p:cNvPr id="2" name="Picture 1"/>
          <p:cNvPicPr>
            <a:picLocks noChangeAspect="1"/>
          </p:cNvPicPr>
          <p:nvPr/>
        </p:nvPicPr>
        <p:blipFill>
          <a:blip r:embed="rId3"/>
          <a:stretch>
            <a:fillRect/>
          </a:stretch>
        </p:blipFill>
        <p:spPr>
          <a:xfrm>
            <a:off x="1298575" y="2780030"/>
            <a:ext cx="7264400" cy="187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6F51"/>
        </a:solidFill>
        <a:effectLst/>
      </p:bgPr>
    </p:bg>
    <p:spTree>
      <p:nvGrpSpPr>
        <p:cNvPr id="1" name=""/>
        <p:cNvGrpSpPr/>
        <p:nvPr/>
      </p:nvGrpSpPr>
      <p:grpSpPr>
        <a:xfrm>
          <a:off x="0" y="0"/>
          <a:ext cx="0" cy="0"/>
          <a:chOff x="0" y="0"/>
          <a:chExt cx="0" cy="0"/>
        </a:xfrm>
      </p:grpSpPr>
      <p:sp>
        <p:nvSpPr>
          <p:cNvPr id="4" name="Rounded Rectangle 3"/>
          <p:cNvSpPr/>
          <p:nvPr/>
        </p:nvSpPr>
        <p:spPr>
          <a:xfrm>
            <a:off x="2584450" y="87630"/>
            <a:ext cx="4272280" cy="114236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vepik_com-401340865-vector-balloon"/>
          <p:cNvPicPr>
            <a:picLocks noChangeAspect="1"/>
          </p:cNvPicPr>
          <p:nvPr/>
        </p:nvPicPr>
        <p:blipFill>
          <a:blip r:embed="rId2"/>
          <a:stretch>
            <a:fillRect/>
          </a:stretch>
        </p:blipFill>
        <p:spPr>
          <a:xfrm>
            <a:off x="6732270" y="-308610"/>
            <a:ext cx="2452370" cy="2978150"/>
          </a:xfrm>
          <a:prstGeom prst="rect">
            <a:avLst/>
          </a:prstGeom>
        </p:spPr>
      </p:pic>
      <p:pic>
        <p:nvPicPr>
          <p:cNvPr id="11" name="Picture 10" descr="Lovepik_com-401340865-vector-balloon"/>
          <p:cNvPicPr>
            <a:picLocks noChangeAspect="1"/>
          </p:cNvPicPr>
          <p:nvPr/>
        </p:nvPicPr>
        <p:blipFill>
          <a:blip r:embed="rId2"/>
          <a:stretch>
            <a:fillRect/>
          </a:stretch>
        </p:blipFill>
        <p:spPr>
          <a:xfrm>
            <a:off x="401320" y="-325120"/>
            <a:ext cx="2452370" cy="2978150"/>
          </a:xfrm>
          <a:prstGeom prst="rect">
            <a:avLst/>
          </a:prstGeom>
        </p:spPr>
      </p:pic>
      <p:grpSp>
        <p:nvGrpSpPr>
          <p:cNvPr id="9" name="Group 8"/>
          <p:cNvGrpSpPr/>
          <p:nvPr/>
        </p:nvGrpSpPr>
        <p:grpSpPr>
          <a:xfrm>
            <a:off x="-332105" y="1303020"/>
            <a:ext cx="5137150" cy="3993515"/>
            <a:chOff x="-523" y="1600"/>
            <a:chExt cx="8090" cy="6136"/>
          </a:xfrm>
        </p:grpSpPr>
        <p:sp>
          <p:nvSpPr>
            <p:cNvPr id="6" name="Rectangles 5"/>
            <p:cNvSpPr/>
            <p:nvPr/>
          </p:nvSpPr>
          <p:spPr>
            <a:xfrm>
              <a:off x="396" y="2569"/>
              <a:ext cx="6577" cy="4543"/>
            </a:xfrm>
            <a:prstGeom prst="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vepik_com-610725384-Colorful fresh hand-painted cute photo frame"/>
            <p:cNvPicPr>
              <a:picLocks noChangeAspect="1"/>
            </p:cNvPicPr>
            <p:nvPr/>
          </p:nvPicPr>
          <p:blipFill>
            <a:blip r:embed="rId3"/>
            <a:srcRect t="15802" b="15914"/>
            <a:stretch>
              <a:fillRect/>
            </a:stretch>
          </p:blipFill>
          <p:spPr>
            <a:xfrm>
              <a:off x="-523" y="1600"/>
              <a:ext cx="8091" cy="6137"/>
            </a:xfrm>
            <a:prstGeom prst="rect">
              <a:avLst/>
            </a:prstGeom>
          </p:spPr>
        </p:pic>
      </p:grpSp>
      <p:grpSp>
        <p:nvGrpSpPr>
          <p:cNvPr id="8" name="Group 7"/>
          <p:cNvGrpSpPr/>
          <p:nvPr/>
        </p:nvGrpSpPr>
        <p:grpSpPr>
          <a:xfrm>
            <a:off x="4211955" y="1330325"/>
            <a:ext cx="5137150" cy="3938270"/>
            <a:chOff x="6634" y="1689"/>
            <a:chExt cx="8090" cy="6072"/>
          </a:xfrm>
        </p:grpSpPr>
        <p:sp>
          <p:nvSpPr>
            <p:cNvPr id="7" name="Rectangles 6"/>
            <p:cNvSpPr/>
            <p:nvPr/>
          </p:nvSpPr>
          <p:spPr>
            <a:xfrm>
              <a:off x="7568" y="2569"/>
              <a:ext cx="6577" cy="4543"/>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vepik_com-610725384-Colorful fresh hand-painted cute photo frame"/>
            <p:cNvPicPr>
              <a:picLocks noChangeAspect="1"/>
            </p:cNvPicPr>
            <p:nvPr/>
          </p:nvPicPr>
          <p:blipFill>
            <a:blip r:embed="rId3"/>
            <a:srcRect t="15802" b="15914"/>
            <a:stretch>
              <a:fillRect/>
            </a:stretch>
          </p:blipFill>
          <p:spPr>
            <a:xfrm>
              <a:off x="6634" y="1689"/>
              <a:ext cx="8091" cy="6073"/>
            </a:xfrm>
            <a:prstGeom prst="rect">
              <a:avLst/>
            </a:prstGeom>
          </p:spPr>
        </p:pic>
      </p:grpSp>
      <p:sp>
        <p:nvSpPr>
          <p:cNvPr id="13" name="Text Box 12"/>
          <p:cNvSpPr txBox="1"/>
          <p:nvPr/>
        </p:nvSpPr>
        <p:spPr>
          <a:xfrm>
            <a:off x="899795" y="2985770"/>
            <a:ext cx="3236595" cy="460375"/>
          </a:xfrm>
          <a:prstGeom prst="rect">
            <a:avLst/>
          </a:prstGeom>
          <a:noFill/>
        </p:spPr>
        <p:txBody>
          <a:bodyPr wrap="square" rtlCol="0">
            <a:spAutoFit/>
          </a:bodyPr>
          <a:lstStyle/>
          <a:p>
            <a:r>
              <a:rPr lang="en-US" sz="2400">
                <a:solidFill>
                  <a:schemeClr val="accent4">
                    <a:lumMod val="75000"/>
                  </a:schemeClr>
                </a:solidFill>
                <a:latin typeface="Tahoma" panose="020B0604030504040204" charset="0"/>
                <a:ea typeface="Dongle" charset="-127"/>
                <a:cs typeface="Tahoma" panose="020B0604030504040204" charset="0"/>
              </a:rPr>
              <a:t>“Xếp hình theo mẫu”</a:t>
            </a:r>
          </a:p>
        </p:txBody>
      </p:sp>
      <p:sp>
        <p:nvSpPr>
          <p:cNvPr id="14" name="Text Box 13"/>
          <p:cNvSpPr txBox="1"/>
          <p:nvPr/>
        </p:nvSpPr>
        <p:spPr>
          <a:xfrm>
            <a:off x="4805680" y="2822575"/>
            <a:ext cx="4087495"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5" name="Text Box 14"/>
          <p:cNvSpPr txBox="1"/>
          <p:nvPr/>
        </p:nvSpPr>
        <p:spPr>
          <a:xfrm>
            <a:off x="4902835" y="3363595"/>
            <a:ext cx="3990340"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6" name="Text Box 15"/>
          <p:cNvSpPr txBox="1"/>
          <p:nvPr/>
        </p:nvSpPr>
        <p:spPr>
          <a:xfrm>
            <a:off x="4862830" y="3939540"/>
            <a:ext cx="3918585"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7" name="Text Box 16"/>
          <p:cNvSpPr txBox="1"/>
          <p:nvPr/>
        </p:nvSpPr>
        <p:spPr>
          <a:xfrm>
            <a:off x="323215" y="3388360"/>
            <a:ext cx="4140200" cy="1476375"/>
          </a:xfrm>
          <a:prstGeom prst="rect">
            <a:avLst/>
          </a:prstGeom>
          <a:noFill/>
        </p:spPr>
        <p:txBody>
          <a:bodyPr wrap="square" rtlCol="0">
            <a:spAutoFit/>
          </a:bodyPr>
          <a:lstStyle/>
          <a:p>
            <a:r>
              <a:rPr lang="en-US" sz="1800">
                <a:solidFill>
                  <a:schemeClr val="bg1"/>
                </a:solidFill>
                <a:latin typeface="Times New Roman" panose="02020603050405020304" charset="0"/>
                <a:cs typeface="Times New Roman" panose="02020603050405020304" charset="0"/>
              </a:rPr>
              <a:t>Sau thời gian ngắn quan sát mẫu, dựa vào trí nhớ của mình, hãy xếp các khối theo đúng quy luật. Nhóm nào xếp thành dãy hình theo quy luật đúng và nhanh nhất sẽ giành chiến thắng. </a:t>
            </a:r>
          </a:p>
        </p:txBody>
      </p:sp>
      <p:pic>
        <p:nvPicPr>
          <p:cNvPr id="18" name="Picture 17"/>
          <p:cNvPicPr>
            <a:picLocks noChangeAspect="1"/>
          </p:cNvPicPr>
          <p:nvPr/>
        </p:nvPicPr>
        <p:blipFill>
          <a:blip r:embed="rId4"/>
          <a:stretch>
            <a:fillRect/>
          </a:stretch>
        </p:blipFill>
        <p:spPr>
          <a:xfrm>
            <a:off x="3010535" y="144145"/>
            <a:ext cx="3409950" cy="1123950"/>
          </a:xfrm>
          <a:prstGeom prst="rect">
            <a:avLst/>
          </a:prstGeom>
        </p:spPr>
      </p:pic>
      <p:pic>
        <p:nvPicPr>
          <p:cNvPr id="19" name="Picture 18"/>
          <p:cNvPicPr>
            <a:picLocks noChangeAspect="1"/>
          </p:cNvPicPr>
          <p:nvPr/>
        </p:nvPicPr>
        <p:blipFill>
          <a:blip r:embed="rId5"/>
          <a:stretch>
            <a:fillRect/>
          </a:stretch>
        </p:blipFill>
        <p:spPr>
          <a:xfrm>
            <a:off x="563880" y="2292985"/>
            <a:ext cx="2419350" cy="844550"/>
          </a:xfrm>
          <a:prstGeom prst="rect">
            <a:avLst/>
          </a:prstGeom>
        </p:spPr>
      </p:pic>
      <p:pic>
        <p:nvPicPr>
          <p:cNvPr id="21" name="Picture 20"/>
          <p:cNvPicPr>
            <a:picLocks noChangeAspect="1"/>
          </p:cNvPicPr>
          <p:nvPr/>
        </p:nvPicPr>
        <p:blipFill>
          <a:blip r:embed="rId6"/>
          <a:stretch>
            <a:fillRect/>
          </a:stretch>
        </p:blipFill>
        <p:spPr>
          <a:xfrm>
            <a:off x="5474335" y="2787650"/>
            <a:ext cx="2838450" cy="1327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1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par>
                                <p:cTn id="19" presetID="1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1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500" fill="hold">
                                          <p:stCondLst>
                                            <p:cond delay="0"/>
                                          </p:stCondLst>
                                        </p:cTn>
                                        <p:tgtEl>
                                          <p:spTgt spid="19"/>
                                        </p:tgtEl>
                                        <p:attrNameLst>
                                          <p:attrName>style.visibility</p:attrName>
                                        </p:attrNameLst>
                                      </p:cBhvr>
                                      <p:to>
                                        <p:strVal val="visible"/>
                                      </p:to>
                                    </p:set>
                                    <p:animEffect transition="in" filter="box(i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heckerboard(across)">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heckerboard(across)">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9" presetClass="entr" presetSubtype="0" fill="hold" grpId="2"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1" nodeType="clickEffect">
                                  <p:stCondLst>
                                    <p:cond delay="0"/>
                                  </p:stCondLst>
                                  <p:childTnLst>
                                    <p:anim calcmode="lin" valueType="num">
                                      <p:cBhvr additive="base">
                                        <p:cTn id="66" dur="500"/>
                                        <p:tgtEl>
                                          <p:spTgt spid="14"/>
                                        </p:tgtEl>
                                        <p:attrNameLst>
                                          <p:attrName>ppt_y</p:attrName>
                                        </p:attrNameLst>
                                      </p:cBhvr>
                                      <p:tavLst>
                                        <p:tav tm="0">
                                          <p:val>
                                            <p:strVal val="#ppt_y"/>
                                          </p:val>
                                        </p:tav>
                                        <p:tav tm="100000">
                                          <p:val>
                                            <p:strVal val="#ppt_y+#ppt_h*1.125000"/>
                                          </p:val>
                                        </p:tav>
                                      </p:tavLst>
                                    </p:anim>
                                    <p:animEffect transition="out" filter="wipe(down)">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par>
                                <p:cTn id="69" presetID="12" presetClass="exit" presetSubtype="4" fill="hold" grpId="1" nodeType="withEffect">
                                  <p:stCondLst>
                                    <p:cond delay="0"/>
                                  </p:stCondLst>
                                  <p:childTnLst>
                                    <p:anim calcmode="lin" valueType="num">
                                      <p:cBhvr additive="base">
                                        <p:cTn id="70" dur="500"/>
                                        <p:tgtEl>
                                          <p:spTgt spid="15"/>
                                        </p:tgtEl>
                                        <p:attrNameLst>
                                          <p:attrName>ppt_y</p:attrName>
                                        </p:attrNameLst>
                                      </p:cBhvr>
                                      <p:tavLst>
                                        <p:tav tm="0">
                                          <p:val>
                                            <p:strVal val="#ppt_y"/>
                                          </p:val>
                                        </p:tav>
                                        <p:tav tm="100000">
                                          <p:val>
                                            <p:strVal val="#ppt_y+#ppt_h*1.125000"/>
                                          </p:val>
                                        </p:tav>
                                      </p:tavLst>
                                    </p:anim>
                                    <p:animEffect transition="out" filter="wipe(down)">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2" presetClass="exit" presetSubtype="4" fill="hold" grpId="1" nodeType="withEffect">
                                  <p:stCondLst>
                                    <p:cond delay="0"/>
                                  </p:stCondLst>
                                  <p:childTnLst>
                                    <p:anim calcmode="lin" valueType="num">
                                      <p:cBhvr additive="base">
                                        <p:cTn id="74" dur="500"/>
                                        <p:tgtEl>
                                          <p:spTgt spid="16"/>
                                        </p:tgtEl>
                                        <p:attrNameLst>
                                          <p:attrName>ppt_y</p:attrName>
                                        </p:attrNameLst>
                                      </p:cBhvr>
                                      <p:tavLst>
                                        <p:tav tm="0">
                                          <p:val>
                                            <p:strVal val="#ppt_y"/>
                                          </p:val>
                                        </p:tav>
                                        <p:tav tm="100000">
                                          <p:val>
                                            <p:strVal val="#ppt_y+#ppt_h*1.125000"/>
                                          </p:val>
                                        </p:tav>
                                      </p:tavLst>
                                    </p:anim>
                                    <p:animEffect transition="out" filter="wipe(down)">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35" presetClass="emph" presetSubtype="0" repeatCount="indefinite" fill="hold" nodeType="withEffect">
                                  <p:stCondLst>
                                    <p:cond delay="0"/>
                                  </p:stCondLst>
                                  <p:childTnLst>
                                    <p:anim calcmode="discrete" valueType="str">
                                      <p:cBhvr>
                                        <p:cTn id="80" dur="5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3" grpId="0"/>
      <p:bldP spid="14" grpId="0"/>
      <p:bldP spid="14" grpId="1"/>
      <p:bldP spid="15" grpId="1"/>
      <p:bldP spid="15" grpId="2"/>
      <p:bldP spid="16" grpId="0"/>
      <p:bldP spid="16" grpId="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6F51">
            <a:alpha val="58000"/>
          </a:srgbClr>
        </a:solidFill>
        <a:effectLst/>
      </p:bgPr>
    </p:bg>
    <p:spTree>
      <p:nvGrpSpPr>
        <p:cNvPr id="1" name=""/>
        <p:cNvGrpSpPr/>
        <p:nvPr/>
      </p:nvGrpSpPr>
      <p:grpSpPr>
        <a:xfrm>
          <a:off x="0" y="0"/>
          <a:ext cx="0" cy="0"/>
          <a:chOff x="0" y="0"/>
          <a:chExt cx="0" cy="0"/>
        </a:xfrm>
      </p:grpSpPr>
      <p:pic>
        <p:nvPicPr>
          <p:cNvPr id="10" name="Picture 9" descr="Lovepik_com-401340865-vector-balloon"/>
          <p:cNvPicPr>
            <a:picLocks noChangeAspect="1"/>
          </p:cNvPicPr>
          <p:nvPr/>
        </p:nvPicPr>
        <p:blipFill>
          <a:blip r:embed="rId3"/>
          <a:stretch>
            <a:fillRect/>
          </a:stretch>
        </p:blipFill>
        <p:spPr>
          <a:xfrm>
            <a:off x="6732270" y="-2030730"/>
            <a:ext cx="2452370" cy="2978150"/>
          </a:xfrm>
          <a:prstGeom prst="rect">
            <a:avLst/>
          </a:prstGeom>
        </p:spPr>
      </p:pic>
      <p:grpSp>
        <p:nvGrpSpPr>
          <p:cNvPr id="8" name="Group 7"/>
          <p:cNvGrpSpPr/>
          <p:nvPr/>
        </p:nvGrpSpPr>
        <p:grpSpPr>
          <a:xfrm>
            <a:off x="4211955" y="-248285"/>
            <a:ext cx="5137150" cy="3411855"/>
            <a:chOff x="6634" y="1689"/>
            <a:chExt cx="8090" cy="6072"/>
          </a:xfrm>
        </p:grpSpPr>
        <p:sp>
          <p:nvSpPr>
            <p:cNvPr id="7" name="Rectangles 6"/>
            <p:cNvSpPr/>
            <p:nvPr/>
          </p:nvSpPr>
          <p:spPr>
            <a:xfrm>
              <a:off x="7568" y="2569"/>
              <a:ext cx="6577" cy="4543"/>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vepik_com-610725384-Colorful fresh hand-painted cute photo frame"/>
            <p:cNvPicPr>
              <a:picLocks noChangeAspect="1"/>
            </p:cNvPicPr>
            <p:nvPr/>
          </p:nvPicPr>
          <p:blipFill>
            <a:blip r:embed="rId4"/>
            <a:srcRect t="15802" b="15914"/>
            <a:stretch>
              <a:fillRect/>
            </a:stretch>
          </p:blipFill>
          <p:spPr>
            <a:xfrm>
              <a:off x="6634" y="1689"/>
              <a:ext cx="8091" cy="6073"/>
            </a:xfrm>
            <a:prstGeom prst="rect">
              <a:avLst/>
            </a:prstGeom>
          </p:spPr>
        </p:pic>
      </p:grpSp>
      <p:sp>
        <p:nvSpPr>
          <p:cNvPr id="14" name="Text Box 13"/>
          <p:cNvSpPr txBox="1"/>
          <p:nvPr/>
        </p:nvSpPr>
        <p:spPr>
          <a:xfrm>
            <a:off x="4805680" y="885190"/>
            <a:ext cx="4087495"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5" name="Text Box 14"/>
          <p:cNvSpPr txBox="1"/>
          <p:nvPr/>
        </p:nvSpPr>
        <p:spPr>
          <a:xfrm>
            <a:off x="4902835" y="1354455"/>
            <a:ext cx="3990340"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6" name="Text Box 15"/>
          <p:cNvSpPr txBox="1"/>
          <p:nvPr/>
        </p:nvSpPr>
        <p:spPr>
          <a:xfrm>
            <a:off x="4862830" y="1858645"/>
            <a:ext cx="3918585"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52" name="Rounded Rectangle 51"/>
          <p:cNvSpPr/>
          <p:nvPr/>
        </p:nvSpPr>
        <p:spPr>
          <a:xfrm>
            <a:off x="107950" y="3517900"/>
            <a:ext cx="8927465" cy="15284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a:off x="251460" y="376999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Pngtree—red ball_4460597"/>
          <p:cNvPicPr>
            <a:picLocks noChangeAspect="1"/>
          </p:cNvPicPr>
          <p:nvPr/>
        </p:nvPicPr>
        <p:blipFill>
          <a:blip r:embed="rId5"/>
          <a:srcRect l="13677" t="27200" r="64250" b="43763"/>
          <a:stretch>
            <a:fillRect/>
          </a:stretch>
        </p:blipFill>
        <p:spPr>
          <a:xfrm>
            <a:off x="2023745" y="3926205"/>
            <a:ext cx="1057275" cy="1120140"/>
          </a:xfrm>
          <a:prstGeom prst="rect">
            <a:avLst/>
          </a:prstGeom>
        </p:spPr>
      </p:pic>
      <p:sp>
        <p:nvSpPr>
          <p:cNvPr id="40" name="Can 39"/>
          <p:cNvSpPr/>
          <p:nvPr/>
        </p:nvSpPr>
        <p:spPr>
          <a:xfrm>
            <a:off x="1186815" y="376999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3187065" y="373697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Pngtree—red ball_4460597"/>
          <p:cNvPicPr>
            <a:picLocks noChangeAspect="1"/>
          </p:cNvPicPr>
          <p:nvPr/>
        </p:nvPicPr>
        <p:blipFill>
          <a:blip r:embed="rId5"/>
          <a:srcRect l="13677" t="27200" r="64250" b="43763"/>
          <a:stretch>
            <a:fillRect/>
          </a:stretch>
        </p:blipFill>
        <p:spPr>
          <a:xfrm>
            <a:off x="4949190" y="3909695"/>
            <a:ext cx="1057275" cy="1120140"/>
          </a:xfrm>
          <a:prstGeom prst="rect">
            <a:avLst/>
          </a:prstGeom>
        </p:spPr>
      </p:pic>
      <p:sp>
        <p:nvSpPr>
          <p:cNvPr id="43" name="Can 42"/>
          <p:cNvSpPr/>
          <p:nvPr/>
        </p:nvSpPr>
        <p:spPr>
          <a:xfrm>
            <a:off x="4140200" y="373697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43"/>
          <p:cNvSpPr/>
          <p:nvPr/>
        </p:nvSpPr>
        <p:spPr>
          <a:xfrm>
            <a:off x="6102350" y="373697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Pngtree—red ball_4460597"/>
          <p:cNvPicPr>
            <a:picLocks noChangeAspect="1"/>
          </p:cNvPicPr>
          <p:nvPr/>
        </p:nvPicPr>
        <p:blipFill>
          <a:blip r:embed="rId5"/>
          <a:srcRect l="13677" t="27200" r="64250" b="43763"/>
          <a:stretch>
            <a:fillRect/>
          </a:stretch>
        </p:blipFill>
        <p:spPr>
          <a:xfrm>
            <a:off x="7802880" y="3893185"/>
            <a:ext cx="1057275" cy="1120140"/>
          </a:xfrm>
          <a:prstGeom prst="rect">
            <a:avLst/>
          </a:prstGeom>
        </p:spPr>
      </p:pic>
      <p:sp>
        <p:nvSpPr>
          <p:cNvPr id="46" name="Can 45"/>
          <p:cNvSpPr/>
          <p:nvPr/>
        </p:nvSpPr>
        <p:spPr>
          <a:xfrm>
            <a:off x="7037705" y="373697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251460" y="483870"/>
            <a:ext cx="4154805" cy="2063750"/>
          </a:xfrm>
          <a:prstGeom prst="roundRect">
            <a:avLst/>
          </a:prstGeom>
          <a:solidFill>
            <a:srgbClr val="7BC4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uble Wave 48"/>
          <p:cNvSpPr/>
          <p:nvPr/>
        </p:nvSpPr>
        <p:spPr>
          <a:xfrm>
            <a:off x="251460" y="598170"/>
            <a:ext cx="4157345" cy="1872615"/>
          </a:xfrm>
          <a:prstGeom prst="doubleWave">
            <a:avLst/>
          </a:prstGeom>
          <a:solidFill>
            <a:srgbClr val="E76F5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8" name="Text Box 47"/>
          <p:cNvSpPr txBox="1"/>
          <p:nvPr/>
        </p:nvSpPr>
        <p:spPr>
          <a:xfrm>
            <a:off x="323215" y="1210945"/>
            <a:ext cx="4420235" cy="645160"/>
          </a:xfrm>
          <a:prstGeom prst="rect">
            <a:avLst/>
          </a:prstGeom>
          <a:noFill/>
        </p:spPr>
        <p:txBody>
          <a:bodyPr wrap="square" rtlCol="0">
            <a:spAutoFit/>
          </a:bodyPr>
          <a:lstStyle/>
          <a:p>
            <a:r>
              <a:rPr lang="en-US" sz="3600" b="1" i="1">
                <a:solidFill>
                  <a:schemeClr val="bg1"/>
                </a:solidFill>
                <a:latin typeface="Times New Roman" panose="02020603050405020304" charset="0"/>
                <a:cs typeface="Times New Roman" panose="02020603050405020304" charset="0"/>
              </a:rPr>
              <a:t>Dãy hình chính xác </a:t>
            </a:r>
          </a:p>
        </p:txBody>
      </p:sp>
      <p:pic>
        <p:nvPicPr>
          <p:cNvPr id="51" name="Picture 50" descr="43458PICSJS3beFqd0NzS_PIC2018"/>
          <p:cNvPicPr>
            <a:picLocks noChangeAspect="1"/>
          </p:cNvPicPr>
          <p:nvPr/>
        </p:nvPicPr>
        <p:blipFill>
          <a:blip r:embed="rId6"/>
          <a:srcRect t="28333" r="51865" b="59802"/>
          <a:stretch>
            <a:fillRect/>
          </a:stretch>
        </p:blipFill>
        <p:spPr>
          <a:xfrm rot="5580000">
            <a:off x="1670050" y="2720340"/>
            <a:ext cx="1466215" cy="483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vertical)">
                                      <p:cBhvr>
                                        <p:cTn id="7" dur="500"/>
                                        <p:tgtEl>
                                          <p:spTgt spid="47"/>
                                        </p:tgtEl>
                                      </p:cBhvr>
                                    </p:animEffect>
                                  </p:childTnLst>
                                </p:cTn>
                              </p:par>
                              <p:par>
                                <p:cTn id="8" presetID="3" presetClass="entr" presetSubtype="5"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linds(vertical)">
                                      <p:cBhvr>
                                        <p:cTn id="10" dur="500"/>
                                        <p:tgtEl>
                                          <p:spTgt spid="49"/>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linds(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down)">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par>
                          <p:cTn id="41" fill="hold">
                            <p:stCondLst>
                              <p:cond delay="2000"/>
                            </p:stCondLst>
                            <p:childTnLst>
                              <p:par>
                                <p:cTn id="42" presetID="22" presetClass="entr" presetSubtype="4"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par>
                          <p:cTn id="45" fill="hold">
                            <p:stCondLst>
                              <p:cond delay="2500"/>
                            </p:stCondLst>
                            <p:childTnLst>
                              <p:par>
                                <p:cTn id="46" presetID="22" presetClass="entr" presetSubtype="4"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childTnLst>
                          </p:cTn>
                        </p:par>
                        <p:par>
                          <p:cTn id="49" fill="hold">
                            <p:stCondLst>
                              <p:cond delay="3000"/>
                            </p:stCondLst>
                            <p:childTnLst>
                              <p:par>
                                <p:cTn id="50" presetID="22" presetClass="entr" presetSubtype="4"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childTnLst>
                          </p:cTn>
                        </p:par>
                        <p:par>
                          <p:cTn id="53" fill="hold">
                            <p:stCondLst>
                              <p:cond delay="3500"/>
                            </p:stCondLst>
                            <p:childTnLst>
                              <p:par>
                                <p:cTn id="54" presetID="22" presetClass="entr" presetSubtype="4"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down)">
                                      <p:cBhvr>
                                        <p:cTn id="56" dur="500"/>
                                        <p:tgtEl>
                                          <p:spTgt spid="46"/>
                                        </p:tgtEl>
                                      </p:cBhvr>
                                    </p:animEffect>
                                  </p:childTnLst>
                                </p:cTn>
                              </p:par>
                            </p:childTnLst>
                          </p:cTn>
                        </p:par>
                        <p:par>
                          <p:cTn id="57" fill="hold">
                            <p:stCondLst>
                              <p:cond delay="4000"/>
                            </p:stCondLst>
                            <p:childTnLst>
                              <p:par>
                                <p:cTn id="58" presetID="22" presetClass="entr" presetSubtype="4"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down)">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6" grpId="0" animBg="1"/>
      <p:bldP spid="40" grpId="0" animBg="1"/>
      <p:bldP spid="41" grpId="0" animBg="1"/>
      <p:bldP spid="43" grpId="0" animBg="1"/>
      <p:bldP spid="44" grpId="0" animBg="1"/>
      <p:bldP spid="46" grpId="0" animBg="1"/>
      <p:bldP spid="47" grpId="0" animBg="1"/>
      <p:bldP spid="49" grpId="0" animBg="1"/>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F2CE"/>
        </a:solidFill>
        <a:effectLst/>
      </p:bgPr>
    </p:bg>
    <p:spTree>
      <p:nvGrpSpPr>
        <p:cNvPr id="1" name=""/>
        <p:cNvGrpSpPr/>
        <p:nvPr/>
      </p:nvGrpSpPr>
      <p:grpSpPr>
        <a:xfrm>
          <a:off x="0" y="0"/>
          <a:ext cx="0" cy="0"/>
          <a:chOff x="0" y="0"/>
          <a:chExt cx="0" cy="0"/>
        </a:xfrm>
      </p:grpSpPr>
      <p:pic>
        <p:nvPicPr>
          <p:cNvPr id="4" name="Picture 3" descr="Thank you teacher-amico"/>
          <p:cNvPicPr>
            <a:picLocks noChangeAspect="1"/>
          </p:cNvPicPr>
          <p:nvPr/>
        </p:nvPicPr>
        <p:blipFill>
          <a:blip r:embed="rId2"/>
          <a:stretch>
            <a:fillRect/>
          </a:stretch>
        </p:blipFill>
        <p:spPr>
          <a:xfrm>
            <a:off x="2014220" y="-427355"/>
            <a:ext cx="5653405" cy="5653405"/>
          </a:xfrm>
          <a:prstGeom prst="rect">
            <a:avLst/>
          </a:prstGeom>
        </p:spPr>
      </p:pic>
      <p:sp>
        <p:nvSpPr>
          <p:cNvPr id="5" name="Rectangles 4"/>
          <p:cNvSpPr/>
          <p:nvPr/>
        </p:nvSpPr>
        <p:spPr>
          <a:xfrm>
            <a:off x="3122930" y="2503170"/>
            <a:ext cx="3518535" cy="140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054350" y="2829560"/>
            <a:ext cx="3790950" cy="75565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9623">
            <a:alpha val="64000"/>
          </a:srgbClr>
        </a:solidFill>
        <a:effectLst/>
      </p:bgPr>
    </p:bg>
    <p:spTree>
      <p:nvGrpSpPr>
        <p:cNvPr id="1" name="Shape 644"/>
        <p:cNvGrpSpPr/>
        <p:nvPr/>
      </p:nvGrpSpPr>
      <p:grpSpPr>
        <a:xfrm>
          <a:off x="0" y="0"/>
          <a:ext cx="0" cy="0"/>
          <a:chOff x="0" y="0"/>
          <a:chExt cx="0" cy="0"/>
        </a:xfrm>
      </p:grpSpPr>
      <p:sp>
        <p:nvSpPr>
          <p:cNvPr id="7" name="Flowchart: Document 6"/>
          <p:cNvSpPr/>
          <p:nvPr/>
        </p:nvSpPr>
        <p:spPr>
          <a:xfrm>
            <a:off x="0" y="-20955"/>
            <a:ext cx="9133205" cy="2089785"/>
          </a:xfrm>
          <a:prstGeom prst="flowChartDocumen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uble Wave 1"/>
          <p:cNvSpPr/>
          <p:nvPr/>
        </p:nvSpPr>
        <p:spPr>
          <a:xfrm>
            <a:off x="-6350" y="628015"/>
            <a:ext cx="9187815" cy="1788795"/>
          </a:xfrm>
          <a:prstGeom prst="doubleWave">
            <a:avLst>
              <a:gd name="adj1" fmla="val 12500"/>
              <a:gd name="adj2" fmla="val -247"/>
            </a:avLst>
          </a:prstGeom>
          <a:solidFill>
            <a:srgbClr val="8E6BA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ngtree—cartoon portrait thinking_5471704"/>
          <p:cNvPicPr>
            <a:picLocks noChangeAspect="1"/>
          </p:cNvPicPr>
          <p:nvPr/>
        </p:nvPicPr>
        <p:blipFill>
          <a:blip r:embed="rId3"/>
          <a:stretch>
            <a:fillRect/>
          </a:stretch>
        </p:blipFill>
        <p:spPr>
          <a:xfrm>
            <a:off x="-541020" y="411480"/>
            <a:ext cx="5143500" cy="5143500"/>
          </a:xfrm>
          <a:prstGeom prst="rect">
            <a:avLst/>
          </a:prstGeom>
        </p:spPr>
      </p:pic>
      <p:grpSp>
        <p:nvGrpSpPr>
          <p:cNvPr id="6" name="Group 5"/>
          <p:cNvGrpSpPr/>
          <p:nvPr/>
        </p:nvGrpSpPr>
        <p:grpSpPr>
          <a:xfrm>
            <a:off x="3203575" y="699770"/>
            <a:ext cx="5847953" cy="1809750"/>
            <a:chOff x="5158" y="535"/>
            <a:chExt cx="9483" cy="2850"/>
          </a:xfrm>
        </p:grpSpPr>
        <p:sp>
          <p:nvSpPr>
            <p:cNvPr id="4" name="Text Box 3"/>
            <p:cNvSpPr txBox="1"/>
            <p:nvPr/>
          </p:nvSpPr>
          <p:spPr>
            <a:xfrm>
              <a:off x="7845" y="1234"/>
              <a:ext cx="6796" cy="1452"/>
            </a:xfrm>
            <a:prstGeom prst="rect">
              <a:avLst/>
            </a:prstGeom>
            <a:noFill/>
          </p:spPr>
          <p:txBody>
            <a:bodyPr wrap="square" rtlCol="0">
              <a:prstTxWarp prst="textWave1">
                <a:avLst/>
              </a:prstTxWarp>
              <a:spAutoFit/>
            </a:bodyPr>
            <a:lstStyle/>
            <a:p>
              <a:r>
                <a:rPr lang="en-US" sz="4000">
                  <a:solidFill>
                    <a:schemeClr val="bg2"/>
                  </a:solidFill>
                  <a:latin typeface="Times New Roman" panose="02020603050405020304" charset="0"/>
                  <a:ea typeface="Dongle" charset="-127"/>
                  <a:cs typeface="Times New Roman" panose="02020603050405020304" charset="0"/>
                </a:rPr>
                <a:t>có dạng hình gì nhỉ?</a:t>
              </a:r>
            </a:p>
          </p:txBody>
        </p:sp>
        <p:pic>
          <p:nvPicPr>
            <p:cNvPr id="5" name="Picture 4" descr="—Pngtree—soccer football png isolated on_6977353"/>
            <p:cNvPicPr>
              <a:picLocks noChangeAspect="1"/>
            </p:cNvPicPr>
            <p:nvPr/>
          </p:nvPicPr>
          <p:blipFill>
            <a:blip r:embed="rId4"/>
            <a:stretch>
              <a:fillRect/>
            </a:stretch>
          </p:blipFill>
          <p:spPr>
            <a:xfrm>
              <a:off x="5158" y="535"/>
              <a:ext cx="2850" cy="285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500"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5" name="Text Box 4"/>
          <p:cNvSpPr txBox="1"/>
          <p:nvPr/>
        </p:nvSpPr>
        <p:spPr>
          <a:xfrm>
            <a:off x="1403985" y="915670"/>
            <a:ext cx="1712595" cy="860425"/>
          </a:xfrm>
          <a:prstGeom prst="rect">
            <a:avLst/>
          </a:prstGeom>
          <a:noFill/>
        </p:spPr>
        <p:txBody>
          <a:bodyPr wrap="square" rtlCol="0">
            <a:spAutoFit/>
          </a:bodyPr>
          <a:lstStyle/>
          <a:p>
            <a:r>
              <a:rPr lang="en-US" sz="5000">
                <a:solidFill>
                  <a:schemeClr val="tx1"/>
                </a:solidFill>
                <a:latin typeface="Times New Roman" panose="02020603050405020304" charset="0"/>
                <a:ea typeface="Dongle" charset="-127"/>
                <a:cs typeface="Times New Roman" panose="02020603050405020304" charset="0"/>
              </a:rPr>
              <a:t>Toán</a:t>
            </a:r>
          </a:p>
        </p:txBody>
      </p:sp>
      <p:cxnSp>
        <p:nvCxnSpPr>
          <p:cNvPr id="6" name="Straight Connector 5"/>
          <p:cNvCxnSpPr/>
          <p:nvPr/>
        </p:nvCxnSpPr>
        <p:spPr>
          <a:xfrm>
            <a:off x="1611630" y="1696085"/>
            <a:ext cx="1088390" cy="11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5156200" y="3161665"/>
            <a:ext cx="3285490" cy="393700"/>
          </a:xfrm>
          <a:prstGeom prst="ellipse">
            <a:avLst/>
          </a:prstGeom>
          <a:solidFill>
            <a:srgbClr val="00B0F0">
              <a:alpha val="21000"/>
            </a:srgbClr>
          </a:solidFill>
          <a:ln w="38100">
            <a:solidFill>
              <a:schemeClr val="accent4">
                <a:lumMod val="50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859655" y="843280"/>
            <a:ext cx="3896360" cy="3798570"/>
            <a:chOff x="7653" y="1328"/>
            <a:chExt cx="6136" cy="5982"/>
          </a:xfrm>
        </p:grpSpPr>
        <p:pic>
          <p:nvPicPr>
            <p:cNvPr id="2" name="Picture 1" descr="kisspng-summer-reading-challenge-school-library-book-children-amp-apos-s-stories-collection-androidhi-5b717a4139dba8.165383211534163521237"/>
            <p:cNvPicPr>
              <a:picLocks noChangeAspect="1"/>
            </p:cNvPicPr>
            <p:nvPr/>
          </p:nvPicPr>
          <p:blipFill>
            <a:blip r:embed="rId3"/>
            <a:stretch>
              <a:fillRect/>
            </a:stretch>
          </p:blipFill>
          <p:spPr>
            <a:xfrm>
              <a:off x="7653" y="1328"/>
              <a:ext cx="6137" cy="5982"/>
            </a:xfrm>
            <a:prstGeom prst="rect">
              <a:avLst/>
            </a:prstGeom>
          </p:spPr>
        </p:pic>
        <p:cxnSp>
          <p:nvCxnSpPr>
            <p:cNvPr id="11" name="Straight Connector 10"/>
            <p:cNvCxnSpPr/>
            <p:nvPr/>
          </p:nvCxnSpPr>
          <p:spPr>
            <a:xfrm>
              <a:off x="9014" y="5524"/>
              <a:ext cx="3402" cy="0"/>
            </a:xfrm>
            <a:prstGeom prst="line">
              <a:avLst/>
            </a:prstGeom>
            <a:ln w="38100">
              <a:solidFill>
                <a:schemeClr val="accent4">
                  <a:lumMod val="50000"/>
                  <a:alpha val="50000"/>
                </a:schemeClr>
              </a:solidFill>
            </a:ln>
          </p:spPr>
          <p:style>
            <a:lnRef idx="1">
              <a:schemeClr val="dk1"/>
            </a:lnRef>
            <a:fillRef idx="0">
              <a:schemeClr val="dk1"/>
            </a:fillRef>
            <a:effectRef idx="0">
              <a:schemeClr val="dk1"/>
            </a:effectRef>
            <a:fontRef idx="minor">
              <a:schemeClr val="tx1"/>
            </a:fontRef>
          </p:style>
        </p:cxnSp>
      </p:grpSp>
      <p:pic>
        <p:nvPicPr>
          <p:cNvPr id="4" name="Picture 3"/>
          <p:cNvPicPr>
            <a:picLocks noChangeAspect="1"/>
          </p:cNvPicPr>
          <p:nvPr/>
        </p:nvPicPr>
        <p:blipFill>
          <a:blip r:embed="rId4"/>
          <a:stretch>
            <a:fillRect/>
          </a:stretch>
        </p:blipFill>
        <p:spPr>
          <a:xfrm>
            <a:off x="1620520" y="1851660"/>
            <a:ext cx="4070350" cy="1847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4653"/>
        </a:solidFill>
        <a:effectLst/>
      </p:bgPr>
    </p:bg>
    <p:spTree>
      <p:nvGrpSpPr>
        <p:cNvPr id="1" name="Shape 650"/>
        <p:cNvGrpSpPr/>
        <p:nvPr/>
      </p:nvGrpSpPr>
      <p:grpSpPr>
        <a:xfrm>
          <a:off x="0" y="0"/>
          <a:ext cx="0" cy="0"/>
          <a:chOff x="0" y="0"/>
          <a:chExt cx="0" cy="0"/>
        </a:xfrm>
      </p:grpSpPr>
      <p:sp>
        <p:nvSpPr>
          <p:cNvPr id="28" name="Round Diagonal Corner Rectangle 27"/>
          <p:cNvSpPr/>
          <p:nvPr/>
        </p:nvSpPr>
        <p:spPr>
          <a:xfrm>
            <a:off x="541020" y="935355"/>
            <a:ext cx="8111490" cy="4200525"/>
          </a:xfrm>
          <a:prstGeom prst="round2DiagRect">
            <a:avLst>
              <a:gd name="adj1" fmla="val 50000"/>
              <a:gd name="adj2" fmla="val 0"/>
            </a:avLst>
          </a:prstGeom>
          <a:solidFill>
            <a:schemeClr val="bg2">
              <a:alpha val="47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43f58PICV5Ez6Rb2yea5d_PIC2018"/>
          <p:cNvPicPr>
            <a:picLocks noChangeAspect="1"/>
          </p:cNvPicPr>
          <p:nvPr/>
        </p:nvPicPr>
        <p:blipFill>
          <a:blip r:embed="rId3"/>
          <a:srcRect l="20391" t="7922" r="18340" b="9259"/>
          <a:stretch>
            <a:fillRect/>
          </a:stretch>
        </p:blipFill>
        <p:spPr>
          <a:xfrm>
            <a:off x="2843530" y="1419225"/>
            <a:ext cx="1351280" cy="1895475"/>
          </a:xfrm>
          <a:prstGeom prst="rect">
            <a:avLst/>
          </a:prstGeom>
        </p:spPr>
      </p:pic>
      <p:pic>
        <p:nvPicPr>
          <p:cNvPr id="19" name="Picture 18" descr="pixlr-bg-result (1)"/>
          <p:cNvPicPr>
            <a:picLocks noChangeAspect="1"/>
          </p:cNvPicPr>
          <p:nvPr/>
        </p:nvPicPr>
        <p:blipFill>
          <a:blip r:embed="rId4"/>
          <a:srcRect l="65750" t="16004" r="12528"/>
          <a:stretch>
            <a:fillRect/>
          </a:stretch>
        </p:blipFill>
        <p:spPr>
          <a:xfrm>
            <a:off x="5723890" y="2067560"/>
            <a:ext cx="1316355" cy="1856740"/>
          </a:xfrm>
          <a:prstGeom prst="rect">
            <a:avLst/>
          </a:prstGeom>
        </p:spPr>
      </p:pic>
      <p:pic>
        <p:nvPicPr>
          <p:cNvPr id="20" name="Picture 19" descr="kisspng-battery-charger-automotive-battery-clip-art-battery-cliparts-5a8499769f81d2.8093036815186394786534"/>
          <p:cNvPicPr>
            <a:picLocks noChangeAspect="1"/>
          </p:cNvPicPr>
          <p:nvPr/>
        </p:nvPicPr>
        <p:blipFill>
          <a:blip r:embed="rId5"/>
          <a:stretch>
            <a:fillRect/>
          </a:stretch>
        </p:blipFill>
        <p:spPr>
          <a:xfrm>
            <a:off x="2771775" y="3436620"/>
            <a:ext cx="1525905" cy="1525905"/>
          </a:xfrm>
          <a:prstGeom prst="rect">
            <a:avLst/>
          </a:prstGeom>
        </p:spPr>
      </p:pic>
      <p:pic>
        <p:nvPicPr>
          <p:cNvPr id="22" name="Picture 21" descr="kisspng-tennis-ball-green-creative-hand-painted-cartoon-green-tennis-5a93e753134d43.6427180915196424510791"/>
          <p:cNvPicPr>
            <a:picLocks noChangeAspect="1"/>
          </p:cNvPicPr>
          <p:nvPr/>
        </p:nvPicPr>
        <p:blipFill>
          <a:blip r:embed="rId6"/>
          <a:stretch>
            <a:fillRect/>
          </a:stretch>
        </p:blipFill>
        <p:spPr>
          <a:xfrm>
            <a:off x="611505" y="2139315"/>
            <a:ext cx="1426210" cy="1069975"/>
          </a:xfrm>
          <a:prstGeom prst="rect">
            <a:avLst/>
          </a:prstGeom>
        </p:spPr>
      </p:pic>
      <p:pic>
        <p:nvPicPr>
          <p:cNvPr id="25" name="Picture 24" descr="Lovepik_com-401120891-hand-drawn-cartoon-lollipop"/>
          <p:cNvPicPr>
            <a:picLocks noChangeAspect="1"/>
          </p:cNvPicPr>
          <p:nvPr/>
        </p:nvPicPr>
        <p:blipFill>
          <a:blip r:embed="rId7"/>
          <a:srcRect l="32753" t="17730" r="33815" b="11666"/>
          <a:stretch>
            <a:fillRect/>
          </a:stretch>
        </p:blipFill>
        <p:spPr>
          <a:xfrm>
            <a:off x="2113915" y="3580130"/>
            <a:ext cx="729615" cy="1543685"/>
          </a:xfrm>
          <a:prstGeom prst="roundRect">
            <a:avLst>
              <a:gd name="adj" fmla="val 50000"/>
            </a:avLst>
          </a:prstGeom>
        </p:spPr>
      </p:pic>
      <p:pic>
        <p:nvPicPr>
          <p:cNvPr id="26" name="Picture 25" descr="5a2166a33dd031.4202900015121384032532"/>
          <p:cNvPicPr>
            <a:picLocks noChangeAspect="1"/>
          </p:cNvPicPr>
          <p:nvPr/>
        </p:nvPicPr>
        <p:blipFill>
          <a:blip r:embed="rId8"/>
          <a:stretch>
            <a:fillRect/>
          </a:stretch>
        </p:blipFill>
        <p:spPr>
          <a:xfrm>
            <a:off x="7295515" y="2355850"/>
            <a:ext cx="1057910" cy="1057910"/>
          </a:xfrm>
          <a:prstGeom prst="rect">
            <a:avLst/>
          </a:prstGeom>
        </p:spPr>
      </p:pic>
      <p:pic>
        <p:nvPicPr>
          <p:cNvPr id="27" name="Picture 26" descr="—Pngtree—scented candles in four colors_6817540"/>
          <p:cNvPicPr>
            <a:picLocks noChangeAspect="1"/>
          </p:cNvPicPr>
          <p:nvPr/>
        </p:nvPicPr>
        <p:blipFill>
          <a:blip r:embed="rId9"/>
          <a:srcRect t="57135" r="52656"/>
          <a:stretch>
            <a:fillRect/>
          </a:stretch>
        </p:blipFill>
        <p:spPr>
          <a:xfrm>
            <a:off x="4500245" y="1347470"/>
            <a:ext cx="1971040" cy="1081405"/>
          </a:xfrm>
          <a:prstGeom prst="rect">
            <a:avLst/>
          </a:prstGeom>
        </p:spPr>
      </p:pic>
      <p:pic>
        <p:nvPicPr>
          <p:cNvPr id="7" name="Picture 6" descr="—Pngtree—colorful birthday balloon elements_4196608"/>
          <p:cNvPicPr>
            <a:picLocks noChangeAspect="1"/>
          </p:cNvPicPr>
          <p:nvPr/>
        </p:nvPicPr>
        <p:blipFill>
          <a:blip r:embed="rId10"/>
          <a:srcRect l="10885" r="18832"/>
          <a:stretch>
            <a:fillRect/>
          </a:stretch>
        </p:blipFill>
        <p:spPr>
          <a:xfrm>
            <a:off x="4860290" y="2499995"/>
            <a:ext cx="1440180" cy="2080895"/>
          </a:xfrm>
          <a:prstGeom prst="rect">
            <a:avLst/>
          </a:prstGeom>
        </p:spPr>
      </p:pic>
      <p:pic>
        <p:nvPicPr>
          <p:cNvPr id="2" name="Picture 1" descr="—Pngtree—vector toilet paper icon_4153891"/>
          <p:cNvPicPr>
            <a:picLocks noChangeAspect="1"/>
          </p:cNvPicPr>
          <p:nvPr/>
        </p:nvPicPr>
        <p:blipFill>
          <a:blip r:embed="rId11"/>
          <a:srcRect t="11222" r="10346" b="15642"/>
          <a:stretch>
            <a:fillRect/>
          </a:stretch>
        </p:blipFill>
        <p:spPr>
          <a:xfrm>
            <a:off x="6156325" y="1059180"/>
            <a:ext cx="1551940" cy="1266190"/>
          </a:xfrm>
          <a:prstGeom prst="rect">
            <a:avLst/>
          </a:prstGeom>
        </p:spPr>
      </p:pic>
      <p:pic>
        <p:nvPicPr>
          <p:cNvPr id="3" name="Picture 2" descr="kisspng-snare-drum-drums-clip-art-snare-drum-cliparts-5a84fb25012db7.5717867815186644850048"/>
          <p:cNvPicPr>
            <a:picLocks noChangeAspect="1"/>
          </p:cNvPicPr>
          <p:nvPr/>
        </p:nvPicPr>
        <p:blipFill>
          <a:blip r:embed="rId12"/>
          <a:srcRect t="1210"/>
          <a:stretch>
            <a:fillRect/>
          </a:stretch>
        </p:blipFill>
        <p:spPr>
          <a:xfrm>
            <a:off x="5862955" y="3444240"/>
            <a:ext cx="1626870" cy="1512570"/>
          </a:xfrm>
          <a:prstGeom prst="rect">
            <a:avLst/>
          </a:prstGeom>
        </p:spPr>
      </p:pic>
      <p:pic>
        <p:nvPicPr>
          <p:cNvPr id="4" name="Picture 3" descr="—Pngtree—red can of soda drink_5512760"/>
          <p:cNvPicPr>
            <a:picLocks noChangeAspect="1"/>
          </p:cNvPicPr>
          <p:nvPr/>
        </p:nvPicPr>
        <p:blipFill>
          <a:blip r:embed="rId13"/>
          <a:srcRect l="25543" t="13037" r="24543" b="9827"/>
          <a:stretch>
            <a:fillRect/>
          </a:stretch>
        </p:blipFill>
        <p:spPr>
          <a:xfrm>
            <a:off x="971550" y="3363595"/>
            <a:ext cx="1034415" cy="1598930"/>
          </a:xfrm>
          <a:prstGeom prst="rect">
            <a:avLst/>
          </a:prstGeom>
        </p:spPr>
      </p:pic>
      <p:cxnSp>
        <p:nvCxnSpPr>
          <p:cNvPr id="8" name="Straight Connector 0"/>
          <p:cNvCxnSpPr/>
          <p:nvPr/>
        </p:nvCxnSpPr>
        <p:spPr>
          <a:xfrm>
            <a:off x="4643755" y="915035"/>
            <a:ext cx="0" cy="4227195"/>
          </a:xfrm>
          <a:prstGeom prst="line">
            <a:avLst/>
          </a:prstGeom>
          <a:ln w="76200">
            <a:solidFill>
              <a:srgbClr val="264653"/>
            </a:solidFill>
          </a:ln>
        </p:spPr>
        <p:style>
          <a:lnRef idx="1">
            <a:schemeClr val="accent4"/>
          </a:lnRef>
          <a:fillRef idx="0">
            <a:schemeClr val="accent4"/>
          </a:fillRef>
          <a:effectRef idx="0">
            <a:schemeClr val="accent4"/>
          </a:effectRef>
          <a:fontRef idx="minor">
            <a:schemeClr val="tx1"/>
          </a:fontRef>
        </p:style>
      </p:cxnSp>
      <p:pic>
        <p:nvPicPr>
          <p:cNvPr id="5" name="Picture 4" descr="pixlr-bg-result (3)"/>
          <p:cNvPicPr>
            <a:picLocks noChangeAspect="1"/>
          </p:cNvPicPr>
          <p:nvPr/>
        </p:nvPicPr>
        <p:blipFill>
          <a:blip r:embed="rId14"/>
          <a:srcRect l="18050" r="29786" b="21444"/>
          <a:stretch>
            <a:fillRect/>
          </a:stretch>
        </p:blipFill>
        <p:spPr>
          <a:xfrm>
            <a:off x="4211955" y="3363595"/>
            <a:ext cx="779145" cy="793750"/>
          </a:xfrm>
          <a:prstGeom prst="rect">
            <a:avLst/>
          </a:prstGeom>
        </p:spPr>
      </p:pic>
      <p:pic>
        <p:nvPicPr>
          <p:cNvPr id="13" name="Picture 12"/>
          <p:cNvPicPr>
            <a:picLocks noChangeAspect="1"/>
          </p:cNvPicPr>
          <p:nvPr/>
        </p:nvPicPr>
        <p:blipFill>
          <a:blip r:embed="rId15"/>
          <a:srcRect t="43121"/>
          <a:stretch>
            <a:fillRect/>
          </a:stretch>
        </p:blipFill>
        <p:spPr>
          <a:xfrm>
            <a:off x="-3175" y="-52705"/>
            <a:ext cx="9150350" cy="1527810"/>
          </a:xfrm>
          <a:prstGeom prst="rect">
            <a:avLst/>
          </a:prstGeom>
        </p:spPr>
      </p:pic>
      <p:pic>
        <p:nvPicPr>
          <p:cNvPr id="16" name="Picture 15" descr="—Pngtree—cartoon fruit orange illustration_4673851"/>
          <p:cNvPicPr>
            <a:picLocks noChangeAspect="1"/>
          </p:cNvPicPr>
          <p:nvPr/>
        </p:nvPicPr>
        <p:blipFill>
          <a:blip r:embed="rId16"/>
          <a:stretch>
            <a:fillRect/>
          </a:stretch>
        </p:blipFill>
        <p:spPr>
          <a:xfrm>
            <a:off x="4500245" y="3924300"/>
            <a:ext cx="1450975" cy="1319530"/>
          </a:xfrm>
          <a:prstGeom prst="rect">
            <a:avLst/>
          </a:prstGeom>
        </p:spPr>
      </p:pic>
      <p:pic>
        <p:nvPicPr>
          <p:cNvPr id="17" name="Picture 16" descr="—Pngtree—globe_7174498"/>
          <p:cNvPicPr>
            <a:picLocks noChangeAspect="1"/>
          </p:cNvPicPr>
          <p:nvPr/>
        </p:nvPicPr>
        <p:blipFill>
          <a:blip r:embed="rId17"/>
          <a:srcRect l="15951" t="7654" r="14333"/>
          <a:stretch>
            <a:fillRect/>
          </a:stretch>
        </p:blipFill>
        <p:spPr>
          <a:xfrm>
            <a:off x="1763395" y="1835150"/>
            <a:ext cx="1261745" cy="1672590"/>
          </a:xfrm>
          <a:prstGeom prst="rect">
            <a:avLst/>
          </a:prstGeom>
        </p:spPr>
      </p:pic>
      <p:grpSp>
        <p:nvGrpSpPr>
          <p:cNvPr id="24" name="Group 23"/>
          <p:cNvGrpSpPr/>
          <p:nvPr/>
        </p:nvGrpSpPr>
        <p:grpSpPr>
          <a:xfrm>
            <a:off x="0" y="339725"/>
            <a:ext cx="6979920" cy="1026795"/>
            <a:chOff x="0" y="535"/>
            <a:chExt cx="10992" cy="1617"/>
          </a:xfrm>
        </p:grpSpPr>
        <p:sp>
          <p:nvSpPr>
            <p:cNvPr id="18" name="Text Box 17"/>
            <p:cNvSpPr txBox="1"/>
            <p:nvPr/>
          </p:nvSpPr>
          <p:spPr>
            <a:xfrm>
              <a:off x="1190" y="929"/>
              <a:ext cx="9802" cy="725"/>
            </a:xfrm>
            <a:prstGeom prst="rect">
              <a:avLst/>
            </a:prstGeom>
            <a:noFill/>
          </p:spPr>
          <p:txBody>
            <a:bodyPr wrap="square" rtlCol="0">
              <a:spAutoFit/>
            </a:bodyPr>
            <a:lstStyle/>
            <a:p>
              <a:r>
                <a:rPr lang="en-US" sz="2400" b="1">
                  <a:solidFill>
                    <a:schemeClr val="accent3">
                      <a:lumMod val="50000"/>
                    </a:schemeClr>
                  </a:solidFill>
                  <a:latin typeface="Cambria" panose="02040503050406030204" charset="0"/>
                  <a:cs typeface="Cambria" panose="02040503050406030204" charset="0"/>
                </a:rPr>
                <a:t>Hãy xếp nhóm các đồ vật có cùng hình dạng </a:t>
              </a:r>
            </a:p>
          </p:txBody>
        </p:sp>
        <p:pic>
          <p:nvPicPr>
            <p:cNvPr id="23" name="Picture 22" descr="—Pngtree—red hex star sign sticker_6189797"/>
            <p:cNvPicPr>
              <a:picLocks noChangeAspect="1"/>
            </p:cNvPicPr>
            <p:nvPr/>
          </p:nvPicPr>
          <p:blipFill>
            <a:blip r:embed="rId18"/>
            <a:stretch>
              <a:fillRect/>
            </a:stretch>
          </p:blipFill>
          <p:spPr>
            <a:xfrm>
              <a:off x="0" y="535"/>
              <a:ext cx="1617" cy="1617"/>
            </a:xfrm>
            <a:prstGeom prst="rect">
              <a:avLst/>
            </a:prstGeom>
          </p:spPr>
        </p:pic>
      </p:grpSp>
      <p:pic>
        <p:nvPicPr>
          <p:cNvPr id="6" name="Picture 5"/>
          <p:cNvPicPr>
            <a:picLocks noChangeAspect="1"/>
          </p:cNvPicPr>
          <p:nvPr/>
        </p:nvPicPr>
        <p:blipFill>
          <a:blip r:embed="rId19"/>
          <a:stretch>
            <a:fillRect/>
          </a:stretch>
        </p:blipFill>
        <p:spPr>
          <a:xfrm>
            <a:off x="1922780" y="-48260"/>
            <a:ext cx="7594600" cy="647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500"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7" presetClass="entr" presetSubtype="4" fill="hold" nodeType="withEffect">
                                  <p:stCondLst>
                                    <p:cond delay="0"/>
                                  </p:stCondLst>
                                  <p:childTnLst>
                                    <p:set>
                                      <p:cBhvr>
                                        <p:cTn id="21" dur="500"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7" presetClass="entr" presetSubtype="4" fill="hold" nodeType="withEffect">
                                  <p:stCondLst>
                                    <p:cond delay="0"/>
                                  </p:stCondLst>
                                  <p:childTnLst>
                                    <p:set>
                                      <p:cBhvr>
                                        <p:cTn id="25" dur="500"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7" presetClass="entr" presetSubtype="4" fill="hold" nodeType="withEffect">
                                  <p:stCondLst>
                                    <p:cond delay="0"/>
                                  </p:stCondLst>
                                  <p:childTnLst>
                                    <p:set>
                                      <p:cBhvr>
                                        <p:cTn id="29" dur="500"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7" presetClass="entr" presetSubtype="4" fill="hold" nodeType="withEffect">
                                  <p:stCondLst>
                                    <p:cond delay="0"/>
                                  </p:stCondLst>
                                  <p:childTnLst>
                                    <p:set>
                                      <p:cBhvr>
                                        <p:cTn id="33" dur="500"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par>
                                <p:cTn id="36" presetID="7" presetClass="entr" presetSubtype="4" fill="hold" nodeType="withEffect">
                                  <p:stCondLst>
                                    <p:cond delay="0"/>
                                  </p:stCondLst>
                                  <p:childTnLst>
                                    <p:set>
                                      <p:cBhvr>
                                        <p:cTn id="37" dur="500"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7" presetClass="entr" presetSubtype="4" fill="hold" nodeType="withEffect">
                                  <p:stCondLst>
                                    <p:cond delay="0"/>
                                  </p:stCondLst>
                                  <p:childTnLst>
                                    <p:set>
                                      <p:cBhvr>
                                        <p:cTn id="41" dur="500"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par>
                                <p:cTn id="44" presetID="7" presetClass="entr" presetSubtype="4" fill="hold" nodeType="withEffect">
                                  <p:stCondLst>
                                    <p:cond delay="0"/>
                                  </p:stCondLst>
                                  <p:childTnLst>
                                    <p:set>
                                      <p:cBhvr>
                                        <p:cTn id="45" dur="500"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par>
                                <p:cTn id="48" presetID="7" presetClass="entr" presetSubtype="4" fill="hold" nodeType="withEffect">
                                  <p:stCondLst>
                                    <p:cond delay="0"/>
                                  </p:stCondLst>
                                  <p:childTnLst>
                                    <p:set>
                                      <p:cBhvr>
                                        <p:cTn id="49" dur="500"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1+#ppt_h/2"/>
                                          </p:val>
                                        </p:tav>
                                        <p:tav tm="100000">
                                          <p:val>
                                            <p:strVal val="#ppt_y"/>
                                          </p:val>
                                        </p:tav>
                                      </p:tavLst>
                                    </p:anim>
                                  </p:childTnLst>
                                </p:cTn>
                              </p:par>
                              <p:par>
                                <p:cTn id="52" presetID="7" presetClass="entr" presetSubtype="4" fill="hold" nodeType="withEffect">
                                  <p:stCondLst>
                                    <p:cond delay="0"/>
                                  </p:stCondLst>
                                  <p:childTnLst>
                                    <p:set>
                                      <p:cBhvr>
                                        <p:cTn id="53" dur="500"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par>
                                <p:cTn id="56" presetID="7" presetClass="entr" presetSubtype="4" fill="hold" nodeType="withEffect">
                                  <p:stCondLst>
                                    <p:cond delay="0"/>
                                  </p:stCondLst>
                                  <p:childTnLst>
                                    <p:set>
                                      <p:cBhvr>
                                        <p:cTn id="57" dur="500"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1+#ppt_h/2"/>
                                          </p:val>
                                        </p:tav>
                                        <p:tav tm="100000">
                                          <p:val>
                                            <p:strVal val="#ppt_y"/>
                                          </p:val>
                                        </p:tav>
                                      </p:tavLst>
                                    </p:anim>
                                  </p:childTnLst>
                                </p:cTn>
                              </p:par>
                              <p:par>
                                <p:cTn id="60" presetID="7" presetClass="entr" presetSubtype="4" fill="hold" nodeType="withEffect">
                                  <p:stCondLst>
                                    <p:cond delay="0"/>
                                  </p:stCondLst>
                                  <p:childTnLst>
                                    <p:set>
                                      <p:cBhvr>
                                        <p:cTn id="61" dur="500"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1+#ppt_h/2"/>
                                          </p:val>
                                        </p:tav>
                                        <p:tav tm="100000">
                                          <p:val>
                                            <p:strVal val="#ppt_y"/>
                                          </p:val>
                                        </p:tav>
                                      </p:tavLst>
                                    </p:anim>
                                  </p:childTnLst>
                                </p:cTn>
                              </p:par>
                              <p:par>
                                <p:cTn id="64" presetID="7" presetClass="entr" presetSubtype="4" fill="hold" nodeType="withEffect">
                                  <p:stCondLst>
                                    <p:cond delay="0"/>
                                  </p:stCondLst>
                                  <p:childTnLst>
                                    <p:set>
                                      <p:cBhvr>
                                        <p:cTn id="65" dur="500" fill="hold">
                                          <p:stCondLst>
                                            <p:cond delay="0"/>
                                          </p:stCondLst>
                                        </p:cTn>
                                        <p:tgtEl>
                                          <p:spTgt spid="27"/>
                                        </p:tgtEl>
                                        <p:attrNameLst>
                                          <p:attrName>style.visibility</p:attrName>
                                        </p:attrNameLst>
                                      </p:cBhvr>
                                      <p:to>
                                        <p:strVal val="visible"/>
                                      </p:to>
                                    </p:set>
                                    <p:anim calcmode="lin" valueType="num">
                                      <p:cBhvr additive="base">
                                        <p:cTn id="66" dur="500" fill="hold"/>
                                        <p:tgtEl>
                                          <p:spTgt spid="27"/>
                                        </p:tgtEl>
                                        <p:attrNameLst>
                                          <p:attrName>ppt_x</p:attrName>
                                        </p:attrNameLst>
                                      </p:cBhvr>
                                      <p:tavLst>
                                        <p:tav tm="0">
                                          <p:val>
                                            <p:strVal val="#ppt_x"/>
                                          </p:val>
                                        </p:tav>
                                        <p:tav tm="100000">
                                          <p:val>
                                            <p:strVal val="#ppt_x"/>
                                          </p:val>
                                        </p:tav>
                                      </p:tavLst>
                                    </p:anim>
                                    <p:anim calcmode="lin" valueType="num">
                                      <p:cBhvr additive="base">
                                        <p:cTn id="67" dur="500" fill="hold"/>
                                        <p:tgtEl>
                                          <p:spTgt spid="27"/>
                                        </p:tgtEl>
                                        <p:attrNameLst>
                                          <p:attrName>ppt_y</p:attrName>
                                        </p:attrNameLst>
                                      </p:cBhvr>
                                      <p:tavLst>
                                        <p:tav tm="0">
                                          <p:val>
                                            <p:strVal val="1+#ppt_h/2"/>
                                          </p:val>
                                        </p:tav>
                                        <p:tav tm="100000">
                                          <p:val>
                                            <p:strVal val="#ppt_y"/>
                                          </p:val>
                                        </p:tav>
                                      </p:tavLst>
                                    </p:anim>
                                  </p:childTnLst>
                                </p:cTn>
                              </p:par>
                              <p:par>
                                <p:cTn id="68" presetID="7" presetClass="entr" presetSubtype="4" fill="hold" nodeType="withEffect">
                                  <p:stCondLst>
                                    <p:cond delay="0"/>
                                  </p:stCondLst>
                                  <p:childTnLst>
                                    <p:set>
                                      <p:cBhvr>
                                        <p:cTn id="69" dur="500"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 0 L -0.513542 0.0474074 " pathEditMode="relative" rAng="0" ptsTypes="">
                                      <p:cBhvr>
                                        <p:cTn id="79" dur="2000" fill="hold"/>
                                        <p:tgtEl>
                                          <p:spTgt spid="3"/>
                                        </p:tgtEl>
                                        <p:attrNameLst>
                                          <p:attrName>ppt_x</p:attrName>
                                          <p:attrName>ppt_y</p:attrName>
                                        </p:attrNameLst>
                                      </p:cBhvr>
                                      <p:rCtr x="-29200" y="300"/>
                                    </p:animMotion>
                                  </p:childTnLst>
                                </p:cTn>
                              </p:par>
                              <p:par>
                                <p:cTn id="80" presetID="0" presetClass="path" presetSubtype="0" accel="50000" decel="50000" fill="hold" nodeType="withEffect">
                                  <p:stCondLst>
                                    <p:cond delay="0"/>
                                  </p:stCondLst>
                                  <p:childTnLst>
                                    <p:animMotion origin="layout" path="M 0 0 L 0.0426389 0.00555556 " pathEditMode="relative" rAng="0" ptsTypes="">
                                      <p:cBhvr>
                                        <p:cTn id="81" dur="2000" fill="hold"/>
                                        <p:tgtEl>
                                          <p:spTgt spid="20"/>
                                        </p:tgtEl>
                                        <p:attrNameLst>
                                          <p:attrName>ppt_x</p:attrName>
                                          <p:attrName>ppt_y</p:attrName>
                                        </p:attrNameLst>
                                      </p:cBhvr>
                                      <p:rCtr x="2500" y="300"/>
                                    </p:animMotion>
                                  </p:childTnLst>
                                </p:cTn>
                              </p:par>
                              <p:par>
                                <p:cTn id="82" presetID="0" presetClass="path" presetSubtype="0" accel="50000" decel="50000" fill="hold" nodeType="withEffect">
                                  <p:stCondLst>
                                    <p:cond delay="0"/>
                                  </p:stCondLst>
                                  <p:childTnLst>
                                    <p:animMotion origin="layout" path="M 0 0 L -0.462778 0.227037 " pathEditMode="relative" rAng="0" ptsTypes="">
                                      <p:cBhvr>
                                        <p:cTn id="83" dur="2000" fill="hold"/>
                                        <p:tgtEl>
                                          <p:spTgt spid="2"/>
                                        </p:tgtEl>
                                        <p:attrNameLst>
                                          <p:attrName>ppt_x</p:attrName>
                                          <p:attrName>ppt_y</p:attrName>
                                        </p:attrNameLst>
                                      </p:cBhvr>
                                      <p:rCtr x="-22300" y="10600"/>
                                    </p:animMotion>
                                  </p:childTnLst>
                                </p:cTn>
                              </p:par>
                              <p:par>
                                <p:cTn id="84" presetID="0" presetClass="path" presetSubtype="0" accel="50000" decel="50000" fill="hold" nodeType="withEffect">
                                  <p:stCondLst>
                                    <p:cond delay="0"/>
                                  </p:stCondLst>
                                  <p:childTnLst>
                                    <p:animMotion origin="layout" path="M 0.0104167 0.00703704 L -0.407014 0.00703704 " pathEditMode="relative" rAng="0" ptsTypes="">
                                      <p:cBhvr>
                                        <p:cTn id="85" dur="2000" fill="hold"/>
                                        <p:tgtEl>
                                          <p:spTgt spid="27"/>
                                        </p:tgtEl>
                                        <p:attrNameLst>
                                          <p:attrName>ppt_x</p:attrName>
                                          <p:attrName>ppt_y</p:attrName>
                                        </p:attrNameLst>
                                      </p:cBhvr>
                                      <p:rCtr x="-13300" y="-300"/>
                                    </p:animMotion>
                                  </p:childTnLst>
                                </p:cTn>
                              </p:par>
                              <p:par>
                                <p:cTn id="86" presetID="0" presetClass="path" presetSubtype="0" accel="50000" decel="50000" fill="hold" nodeType="withEffect">
                                  <p:stCondLst>
                                    <p:cond delay="0"/>
                                  </p:stCondLst>
                                  <p:childTnLst>
                                    <p:animMotion origin="layout" path="M 0 0 L -0.544375 0.0716049 " pathEditMode="relative" rAng="0" ptsTypes="">
                                      <p:cBhvr>
                                        <p:cTn id="87" dur="2000" fill="hold"/>
                                        <p:tgtEl>
                                          <p:spTgt spid="19"/>
                                        </p:tgtEl>
                                        <p:attrNameLst>
                                          <p:attrName>ppt_x</p:attrName>
                                          <p:attrName>ppt_y</p:attrName>
                                        </p:attrNameLst>
                                      </p:cBhvr>
                                      <p:rCtr x="-27200" y="800"/>
                                    </p:animMotion>
                                  </p:childTnLst>
                                </p:cTn>
                              </p:par>
                              <p:par>
                                <p:cTn id="88" presetID="0" presetClass="path" presetSubtype="0" accel="50000" decel="50000" fill="hold" nodeType="withEffect">
                                  <p:stCondLst>
                                    <p:cond delay="0"/>
                                  </p:stCondLst>
                                  <p:childTnLst>
                                    <p:animMotion origin="layout" path="M 0 0 L 0.171944 0.0125926 " pathEditMode="relative" rAng="0" ptsTypes="">
                                      <p:cBhvr>
                                        <p:cTn id="89" dur="2000" fill="hold"/>
                                        <p:tgtEl>
                                          <p:spTgt spid="4"/>
                                        </p:tgtEl>
                                        <p:attrNameLst>
                                          <p:attrName>ppt_x</p:attrName>
                                          <p:attrName>ppt_y</p:attrName>
                                        </p:attrNameLst>
                                      </p:cBhvr>
                                      <p:rCtr x="6600" y="600"/>
                                    </p:animMotion>
                                  </p:childTnLst>
                                </p:cTn>
                              </p:par>
                              <p:par>
                                <p:cTn id="90" presetID="0" presetClass="path" presetSubtype="0" accel="50000" decel="50000" fill="hold" nodeType="withEffect">
                                  <p:stCondLst>
                                    <p:cond delay="0"/>
                                  </p:stCondLst>
                                  <p:childTnLst>
                                    <p:animMotion origin="layout" path="M 0 0 L 0.0522222 0.0118519 " pathEditMode="relative" rAng="0" ptsTypes="">
                                      <p:cBhvr>
                                        <p:cTn id="91" dur="2000" fill="hold"/>
                                        <p:tgtEl>
                                          <p:spTgt spid="15"/>
                                        </p:tgtEl>
                                        <p:attrNameLst>
                                          <p:attrName>ppt_x</p:attrName>
                                          <p:attrName>ppt_y</p:attrName>
                                        </p:attrNameLst>
                                      </p:cBhvr>
                                      <p:rCtr x="2600" y="2000"/>
                                    </p:animMotion>
                                  </p:childTnLst>
                                </p:cTn>
                              </p:par>
                              <p:par>
                                <p:cTn id="92" presetID="0" presetClass="path" presetSubtype="0" accel="50000" decel="50000" fill="hold" nodeType="withEffect">
                                  <p:stCondLst>
                                    <p:cond delay="0"/>
                                  </p:stCondLst>
                                  <p:childTnLst>
                                    <p:animMotion origin="layout" path="M 0 0 L 0.288264 0.0349383 " pathEditMode="relative" rAng="0" ptsTypes="">
                                      <p:cBhvr>
                                        <p:cTn id="93" dur="2000" fill="hold"/>
                                        <p:tgtEl>
                                          <p:spTgt spid="5"/>
                                        </p:tgtEl>
                                        <p:attrNameLst>
                                          <p:attrName>ppt_x</p:attrName>
                                          <p:attrName>ppt_y</p:attrName>
                                        </p:attrNameLst>
                                      </p:cBhvr>
                                      <p:rCtr x="16800" y="1000"/>
                                    </p:animMotion>
                                  </p:childTnLst>
                                </p:cTn>
                              </p:par>
                              <p:par>
                                <p:cTn id="94" presetID="0" presetClass="path" presetSubtype="0" accel="50000" decel="50000" fill="hold" nodeType="withEffect">
                                  <p:stCondLst>
                                    <p:cond delay="0"/>
                                  </p:stCondLst>
                                  <p:childTnLst>
                                    <p:animMotion origin="layout" path="M 0 0 L 0.442986 -0.0893827 " pathEditMode="relative" rAng="0" ptsTypes="">
                                      <p:cBhvr>
                                        <p:cTn id="95" dur="2000" fill="hold"/>
                                        <p:tgtEl>
                                          <p:spTgt spid="17"/>
                                        </p:tgtEl>
                                        <p:attrNameLst>
                                          <p:attrName>ppt_x</p:attrName>
                                          <p:attrName>ppt_y</p:attrName>
                                        </p:attrNameLst>
                                      </p:cBhvr>
                                      <p:rCtr x="21800" y="-5100"/>
                                    </p:animMotion>
                                  </p:childTnLst>
                                </p:cTn>
                              </p:par>
                              <p:par>
                                <p:cTn id="96" presetID="0" presetClass="path" presetSubtype="0" accel="50000" decel="50000" fill="hold" nodeType="withEffect">
                                  <p:stCondLst>
                                    <p:cond delay="0"/>
                                  </p:stCondLst>
                                  <p:childTnLst>
                                    <p:animMotion origin="layout" path="M 0 0 L 0.433958 -0.117901 " pathEditMode="relative" rAng="0" ptsTypes="">
                                      <p:cBhvr>
                                        <p:cTn id="97" dur="2000" fill="hold"/>
                                        <p:tgtEl>
                                          <p:spTgt spid="22"/>
                                        </p:tgtEl>
                                        <p:attrNameLst>
                                          <p:attrName>ppt_x</p:attrName>
                                          <p:attrName>ppt_y</p:attrName>
                                        </p:attrNameLst>
                                      </p:cBhvr>
                                      <p:rCtr x="20900" y="1400"/>
                                    </p:animMotion>
                                  </p:childTnLst>
                                </p:cTn>
                              </p:par>
                              <p:par>
                                <p:cTn id="98" presetID="0" presetClass="path" presetSubtype="0" accel="50000" decel="50000" fill="hold" nodeType="withEffect">
                                  <p:stCondLst>
                                    <p:cond delay="0"/>
                                  </p:stCondLst>
                                  <p:childTnLst>
                                    <p:animMotion origin="layout" path="M 0 0 L 0.417361 0.0279012 " pathEditMode="relative" ptsTypes="">
                                      <p:cBhvr>
                                        <p:cTn id="99"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4653"/>
        </a:solidFill>
        <a:effectLst/>
      </p:bgPr>
    </p:bg>
    <p:spTree>
      <p:nvGrpSpPr>
        <p:cNvPr id="1" name="Shape 650"/>
        <p:cNvGrpSpPr/>
        <p:nvPr/>
      </p:nvGrpSpPr>
      <p:grpSpPr>
        <a:xfrm>
          <a:off x="0" y="0"/>
          <a:ext cx="0" cy="0"/>
          <a:chOff x="0" y="0"/>
          <a:chExt cx="0" cy="0"/>
        </a:xfrm>
      </p:grpSpPr>
      <p:sp>
        <p:nvSpPr>
          <p:cNvPr id="28" name="Round Diagonal Corner Rectangle 27"/>
          <p:cNvSpPr/>
          <p:nvPr/>
        </p:nvSpPr>
        <p:spPr>
          <a:xfrm>
            <a:off x="541020" y="504825"/>
            <a:ext cx="8111490" cy="4200525"/>
          </a:xfrm>
          <a:prstGeom prst="round2DiagRect">
            <a:avLst>
              <a:gd name="adj1" fmla="val 50000"/>
              <a:gd name="adj2" fmla="val 0"/>
            </a:avLst>
          </a:prstGeom>
          <a:solidFill>
            <a:schemeClr val="bg2">
              <a:alpha val="47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43f58PICV5Ez6Rb2yea5d_PIC2018"/>
          <p:cNvPicPr>
            <a:picLocks noChangeAspect="1"/>
          </p:cNvPicPr>
          <p:nvPr/>
        </p:nvPicPr>
        <p:blipFill>
          <a:blip r:embed="rId3"/>
          <a:srcRect l="20391" t="7922" r="18340" b="9259"/>
          <a:stretch>
            <a:fillRect/>
          </a:stretch>
        </p:blipFill>
        <p:spPr>
          <a:xfrm>
            <a:off x="1403350" y="699135"/>
            <a:ext cx="1652270" cy="2317750"/>
          </a:xfrm>
          <a:prstGeom prst="rect">
            <a:avLst/>
          </a:prstGeom>
        </p:spPr>
      </p:pic>
      <p:pic>
        <p:nvPicPr>
          <p:cNvPr id="19" name="Picture 18" descr="pixlr-bg-result (1)"/>
          <p:cNvPicPr>
            <a:picLocks noChangeAspect="1"/>
          </p:cNvPicPr>
          <p:nvPr/>
        </p:nvPicPr>
        <p:blipFill>
          <a:blip r:embed="rId4"/>
          <a:srcRect l="65750" t="16004" r="12528"/>
          <a:stretch>
            <a:fillRect/>
          </a:stretch>
        </p:blipFill>
        <p:spPr>
          <a:xfrm>
            <a:off x="2606675" y="1241425"/>
            <a:ext cx="1798955" cy="2536825"/>
          </a:xfrm>
          <a:prstGeom prst="rect">
            <a:avLst/>
          </a:prstGeom>
        </p:spPr>
      </p:pic>
      <p:pic>
        <p:nvPicPr>
          <p:cNvPr id="22" name="Picture 21" descr="kisspng-tennis-ball-green-creative-hand-painted-cartoon-green-tennis-5a93e753134d43.6427180915196424510791"/>
          <p:cNvPicPr>
            <a:picLocks noChangeAspect="1"/>
          </p:cNvPicPr>
          <p:nvPr/>
        </p:nvPicPr>
        <p:blipFill>
          <a:blip r:embed="rId5"/>
          <a:stretch>
            <a:fillRect/>
          </a:stretch>
        </p:blipFill>
        <p:spPr>
          <a:xfrm>
            <a:off x="7116445" y="1275715"/>
            <a:ext cx="1743710" cy="1308100"/>
          </a:xfrm>
          <a:prstGeom prst="rect">
            <a:avLst/>
          </a:prstGeom>
        </p:spPr>
      </p:pic>
      <p:pic>
        <p:nvPicPr>
          <p:cNvPr id="25" name="Picture 24" descr="Lovepik_com-401120891-hand-drawn-cartoon-lollipop"/>
          <p:cNvPicPr>
            <a:picLocks noChangeAspect="1"/>
          </p:cNvPicPr>
          <p:nvPr/>
        </p:nvPicPr>
        <p:blipFill>
          <a:blip r:embed="rId6"/>
          <a:srcRect l="32753" t="17730" r="33815" b="11666"/>
          <a:stretch>
            <a:fillRect/>
          </a:stretch>
        </p:blipFill>
        <p:spPr>
          <a:xfrm>
            <a:off x="7452360" y="2600325"/>
            <a:ext cx="617855" cy="1306195"/>
          </a:xfrm>
          <a:prstGeom prst="roundRect">
            <a:avLst>
              <a:gd name="adj" fmla="val 50000"/>
            </a:avLst>
          </a:prstGeom>
        </p:spPr>
      </p:pic>
      <p:pic>
        <p:nvPicPr>
          <p:cNvPr id="26" name="Picture 25" descr="5a2166a33dd031.4202900015121384032532"/>
          <p:cNvPicPr>
            <a:picLocks noChangeAspect="1"/>
          </p:cNvPicPr>
          <p:nvPr/>
        </p:nvPicPr>
        <p:blipFill>
          <a:blip r:embed="rId7"/>
          <a:stretch>
            <a:fillRect/>
          </a:stretch>
        </p:blipFill>
        <p:spPr>
          <a:xfrm>
            <a:off x="4789170" y="1059815"/>
            <a:ext cx="2117090" cy="2117090"/>
          </a:xfrm>
          <a:prstGeom prst="rect">
            <a:avLst/>
          </a:prstGeom>
        </p:spPr>
      </p:pic>
      <p:pic>
        <p:nvPicPr>
          <p:cNvPr id="27" name="Picture 26" descr="—Pngtree—scented candles in four colors_6817540"/>
          <p:cNvPicPr>
            <a:picLocks noChangeAspect="1"/>
          </p:cNvPicPr>
          <p:nvPr/>
        </p:nvPicPr>
        <p:blipFill>
          <a:blip r:embed="rId8"/>
          <a:srcRect t="57135" r="52656"/>
          <a:stretch>
            <a:fillRect/>
          </a:stretch>
        </p:blipFill>
        <p:spPr>
          <a:xfrm>
            <a:off x="323215" y="2910205"/>
            <a:ext cx="1816735" cy="996315"/>
          </a:xfrm>
          <a:prstGeom prst="rect">
            <a:avLst/>
          </a:prstGeom>
        </p:spPr>
      </p:pic>
      <p:sp>
        <p:nvSpPr>
          <p:cNvPr id="3" name="Text Box 2"/>
          <p:cNvSpPr txBox="1"/>
          <p:nvPr/>
        </p:nvSpPr>
        <p:spPr>
          <a:xfrm>
            <a:off x="1331595" y="3818890"/>
            <a:ext cx="3434715" cy="829945"/>
          </a:xfrm>
          <a:prstGeom prst="rect">
            <a:avLst/>
          </a:prstGeom>
          <a:noFill/>
        </p:spPr>
        <p:txBody>
          <a:bodyPr wrap="square" rtlCol="0">
            <a:spAutoFit/>
          </a:bodyPr>
          <a:lstStyle/>
          <a:p>
            <a:r>
              <a:rPr lang="en-US" sz="4800" b="1">
                <a:solidFill>
                  <a:schemeClr val="bg2"/>
                </a:solidFill>
                <a:latin typeface="Cambria" panose="02040503050406030204" charset="0"/>
                <a:cs typeface="Cambria" panose="02040503050406030204" charset="0"/>
              </a:rPr>
              <a:t>KHỐI TRỤ</a:t>
            </a:r>
          </a:p>
        </p:txBody>
      </p:sp>
      <p:sp>
        <p:nvSpPr>
          <p:cNvPr id="4" name="Text Box 3"/>
          <p:cNvSpPr txBox="1"/>
          <p:nvPr/>
        </p:nvSpPr>
        <p:spPr>
          <a:xfrm>
            <a:off x="4644390" y="3850005"/>
            <a:ext cx="3540760" cy="829945"/>
          </a:xfrm>
          <a:prstGeom prst="rect">
            <a:avLst/>
          </a:prstGeom>
          <a:noFill/>
        </p:spPr>
        <p:txBody>
          <a:bodyPr wrap="square" rtlCol="0">
            <a:spAutoFit/>
          </a:bodyPr>
          <a:lstStyle/>
          <a:p>
            <a:r>
              <a:rPr lang="en-US" sz="4800" b="1">
                <a:solidFill>
                  <a:schemeClr val="bg2"/>
                </a:solidFill>
                <a:latin typeface="Cambria" panose="02040503050406030204" charset="0"/>
                <a:cs typeface="Cambria" panose="02040503050406030204" charset="0"/>
              </a:rPr>
              <a:t>KHỐI CẦU</a:t>
            </a:r>
          </a:p>
        </p:txBody>
      </p:sp>
      <p:cxnSp>
        <p:nvCxnSpPr>
          <p:cNvPr id="6" name="Straight Connector 5"/>
          <p:cNvCxnSpPr/>
          <p:nvPr/>
        </p:nvCxnSpPr>
        <p:spPr>
          <a:xfrm>
            <a:off x="4572000" y="504825"/>
            <a:ext cx="0" cy="4227195"/>
          </a:xfrm>
          <a:prstGeom prst="line">
            <a:avLst/>
          </a:prstGeom>
          <a:ln w="76200">
            <a:solidFill>
              <a:srgbClr val="264653"/>
            </a:solidFill>
          </a:ln>
        </p:spPr>
        <p:style>
          <a:lnRef idx="1">
            <a:schemeClr val="accent4"/>
          </a:lnRef>
          <a:fillRef idx="0">
            <a:schemeClr val="accent4"/>
          </a:fillRef>
          <a:effectRef idx="0">
            <a:schemeClr val="accent4"/>
          </a:effectRef>
          <a:fontRef idx="minor">
            <a:schemeClr val="tx1"/>
          </a:fontRef>
        </p:style>
      </p:cxnSp>
      <p:pic>
        <p:nvPicPr>
          <p:cNvPr id="10" name="Picture 9" descr="—Pngtree—red ball_4460597"/>
          <p:cNvPicPr>
            <a:picLocks noChangeAspect="1"/>
          </p:cNvPicPr>
          <p:nvPr/>
        </p:nvPicPr>
        <p:blipFill>
          <a:blip r:embed="rId9"/>
          <a:srcRect l="12573" t="30305" r="63354" b="41097"/>
          <a:stretch>
            <a:fillRect/>
          </a:stretch>
        </p:blipFill>
        <p:spPr>
          <a:xfrm>
            <a:off x="4392930" y="915670"/>
            <a:ext cx="2781935" cy="2697480"/>
          </a:xfrm>
          <a:prstGeom prst="rect">
            <a:avLst/>
          </a:prstGeom>
        </p:spPr>
      </p:pic>
      <p:pic>
        <p:nvPicPr>
          <p:cNvPr id="7" name="Picture 6" descr="—Pngtree—red ball_4460597"/>
          <p:cNvPicPr>
            <a:picLocks noChangeAspect="1"/>
          </p:cNvPicPr>
          <p:nvPr/>
        </p:nvPicPr>
        <p:blipFill>
          <a:blip r:embed="rId9"/>
          <a:srcRect l="12625" t="27239" r="64583" b="43854"/>
          <a:stretch>
            <a:fillRect/>
          </a:stretch>
        </p:blipFill>
        <p:spPr>
          <a:xfrm>
            <a:off x="7393940" y="1287780"/>
            <a:ext cx="1117600" cy="1141095"/>
          </a:xfrm>
          <a:prstGeom prst="rect">
            <a:avLst/>
          </a:prstGeom>
        </p:spPr>
      </p:pic>
      <p:pic>
        <p:nvPicPr>
          <p:cNvPr id="2" name="Picture 1" descr="—Pngtree—red ball_4460597"/>
          <p:cNvPicPr>
            <a:picLocks noChangeAspect="1"/>
          </p:cNvPicPr>
          <p:nvPr/>
        </p:nvPicPr>
        <p:blipFill>
          <a:blip r:embed="rId9"/>
          <a:srcRect l="37604" t="61155" r="45384" b="15968"/>
          <a:stretch>
            <a:fillRect/>
          </a:stretch>
        </p:blipFill>
        <p:spPr>
          <a:xfrm>
            <a:off x="7439025" y="2643505"/>
            <a:ext cx="733425" cy="793750"/>
          </a:xfrm>
          <a:prstGeom prst="rect">
            <a:avLst/>
          </a:prstGeom>
        </p:spPr>
      </p:pic>
      <p:sp>
        <p:nvSpPr>
          <p:cNvPr id="5" name="Can 4"/>
          <p:cNvSpPr/>
          <p:nvPr/>
        </p:nvSpPr>
        <p:spPr>
          <a:xfrm>
            <a:off x="1621155" y="869950"/>
            <a:ext cx="1202690" cy="1976755"/>
          </a:xfrm>
          <a:prstGeom prst="can">
            <a:avLst/>
          </a:prstGeom>
          <a:solidFill>
            <a:srgbClr val="2A9D8F"/>
          </a:solidFill>
          <a:ln>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a:off x="3275965" y="1451610"/>
            <a:ext cx="631190" cy="2161540"/>
          </a:xfrm>
          <a:prstGeom prst="can">
            <a:avLst/>
          </a:prstGeom>
          <a:solidFill>
            <a:srgbClr val="2A9D8F"/>
          </a:solidFill>
          <a:ln>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p:cNvSpPr/>
          <p:nvPr/>
        </p:nvSpPr>
        <p:spPr>
          <a:xfrm>
            <a:off x="755650" y="3038475"/>
            <a:ext cx="1105535" cy="739775"/>
          </a:xfrm>
          <a:prstGeom prst="can">
            <a:avLst/>
          </a:prstGeom>
          <a:solidFill>
            <a:srgbClr val="2A9D8F"/>
          </a:solidFill>
          <a:ln>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1" presetClass="exit" presetSubtype="0" fill="hold" nodeType="after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000" fill="hold">
                                          <p:stCondLst>
                                            <p:cond delay="0"/>
                                          </p:stCondLst>
                                        </p:cTn>
                                        <p:tgtEl>
                                          <p:spTgt spid="5"/>
                                        </p:tgtEl>
                                        <p:attrNameLst>
                                          <p:attrName>style.visibility</p:attrName>
                                        </p:attrNameLst>
                                      </p:cBhvr>
                                      <p:to>
                                        <p:strVal val="visible"/>
                                      </p:to>
                                    </p:set>
                                    <p:animEffect transition="in" filter="wipe(down)">
                                      <p:cBhvr>
                                        <p:cTn id="15" dur="1000"/>
                                        <p:tgtEl>
                                          <p:spTgt spid="5"/>
                                        </p:tgtEl>
                                      </p:cBhvr>
                                    </p:animEffect>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000" fill="hold">
                                          <p:stCondLst>
                                            <p:cond delay="0"/>
                                          </p:stCondLst>
                                        </p:cTn>
                                        <p:tgtEl>
                                          <p:spTgt spid="8"/>
                                        </p:tgtEl>
                                        <p:attrNameLst>
                                          <p:attrName>style.visibility</p:attrName>
                                        </p:attrNameLst>
                                      </p:cBhvr>
                                      <p:to>
                                        <p:strVal val="visible"/>
                                      </p:to>
                                    </p:set>
                                    <p:animEffect transition="in" filter="wipe(down)">
                                      <p:cBhvr>
                                        <p:cTn id="23" dur="1000"/>
                                        <p:tgtEl>
                                          <p:spTgt spid="8"/>
                                        </p:tgtEl>
                                      </p:cBhvr>
                                    </p:animEffect>
                                  </p:childTnLst>
                                </p:cTn>
                              </p:par>
                            </p:childTnLst>
                          </p:cTn>
                        </p:par>
                        <p:par>
                          <p:cTn id="24" fill="hold">
                            <p:stCondLst>
                              <p:cond delay="1000"/>
                            </p:stCondLst>
                            <p:childTnLst>
                              <p:par>
                                <p:cTn id="25" presetID="1" presetClass="exit" presetSubtype="0" fill="hold" nodeType="after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000" fill="hold">
                                          <p:stCondLst>
                                            <p:cond delay="0"/>
                                          </p:stCondLst>
                                        </p:cTn>
                                        <p:tgtEl>
                                          <p:spTgt spid="10"/>
                                        </p:tgtEl>
                                        <p:attrNameLst>
                                          <p:attrName>style.visibility</p:attrName>
                                        </p:attrNameLst>
                                      </p:cBhvr>
                                      <p:to>
                                        <p:strVal val="visible"/>
                                      </p:to>
                                    </p:set>
                                    <p:animEffect transition="in" filter="wipe(down)">
                                      <p:cBhvr>
                                        <p:cTn id="36" dur="1000"/>
                                        <p:tgtEl>
                                          <p:spTgt spid="10"/>
                                        </p:tgtEl>
                                      </p:cBhvr>
                                    </p:animEffect>
                                  </p:childTnLst>
                                </p:cTn>
                              </p:par>
                            </p:childTnLst>
                          </p:cTn>
                        </p:par>
                        <p:par>
                          <p:cTn id="37" fill="hold">
                            <p:stCondLst>
                              <p:cond delay="1000"/>
                            </p:stCondLst>
                            <p:childTnLst>
                              <p:par>
                                <p:cTn id="38" presetID="1" presetClass="exit" presetSubtype="0" fill="hold" nodeType="afterEffect">
                                  <p:stCondLst>
                                    <p:cond delay="0"/>
                                  </p:stCondLst>
                                  <p:childTnLst>
                                    <p:set>
                                      <p:cBhvr>
                                        <p:cTn id="39" dur="1" fill="hold">
                                          <p:stCondLst>
                                            <p:cond delay="0"/>
                                          </p:stCondLst>
                                        </p:cTn>
                                        <p:tgtEl>
                                          <p:spTgt spid="2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000" fill="hold">
                                          <p:stCondLst>
                                            <p:cond delay="0"/>
                                          </p:stCondLst>
                                        </p:cTn>
                                        <p:tgtEl>
                                          <p:spTgt spid="7"/>
                                        </p:tgtEl>
                                        <p:attrNameLst>
                                          <p:attrName>style.visibility</p:attrName>
                                        </p:attrNameLst>
                                      </p:cBhvr>
                                      <p:to>
                                        <p:strVal val="visible"/>
                                      </p:to>
                                    </p:set>
                                    <p:animEffect transition="in" filter="wipe(down)">
                                      <p:cBhvr>
                                        <p:cTn id="44" dur="1000"/>
                                        <p:tgtEl>
                                          <p:spTgt spid="7"/>
                                        </p:tgtEl>
                                      </p:cBhvr>
                                    </p:animEffect>
                                  </p:childTnLst>
                                </p:cTn>
                              </p:par>
                            </p:childTnLst>
                          </p:cTn>
                        </p:par>
                        <p:par>
                          <p:cTn id="45" fill="hold">
                            <p:stCondLst>
                              <p:cond delay="1000"/>
                            </p:stCondLst>
                            <p:childTnLst>
                              <p:par>
                                <p:cTn id="46" presetID="1" presetClass="exit" presetSubtype="0" fill="hold" nodeType="afterEffect">
                                  <p:stCondLst>
                                    <p:cond delay="0"/>
                                  </p:stCondLst>
                                  <p:childTnLst>
                                    <p:set>
                                      <p:cBhvr>
                                        <p:cTn id="47" dur="1" fill="hold">
                                          <p:stCondLst>
                                            <p:cond delay="0"/>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000" fill="hold">
                                          <p:stCondLst>
                                            <p:cond delay="0"/>
                                          </p:stCondLst>
                                        </p:cTn>
                                        <p:tgtEl>
                                          <p:spTgt spid="2"/>
                                        </p:tgtEl>
                                        <p:attrNameLst>
                                          <p:attrName>style.visibility</p:attrName>
                                        </p:attrNameLst>
                                      </p:cBhvr>
                                      <p:to>
                                        <p:strVal val="visible"/>
                                      </p:to>
                                    </p:set>
                                    <p:animEffect transition="in" filter="wipe(down)">
                                      <p:cBhvr>
                                        <p:cTn id="52" dur="1000"/>
                                        <p:tgtEl>
                                          <p:spTgt spid="2"/>
                                        </p:tgtEl>
                                      </p:cBhvr>
                                    </p:animEffect>
                                  </p:childTnLst>
                                </p:cTn>
                              </p:par>
                            </p:childTnLst>
                          </p:cTn>
                        </p:par>
                        <p:par>
                          <p:cTn id="53" fill="hold">
                            <p:stCondLst>
                              <p:cond delay="1000"/>
                            </p:stCondLst>
                            <p:childTnLst>
                              <p:par>
                                <p:cTn id="54" presetID="1" presetClass="exit" presetSubtype="0" fill="hold" nodeType="afterEffect">
                                  <p:stCondLst>
                                    <p:cond delay="0"/>
                                  </p:stCondLst>
                                  <p:childTnLst>
                                    <p:set>
                                      <p:cBhvr>
                                        <p:cTn id="55" dur="1" fill="hold">
                                          <p:stCondLst>
                                            <p:cond delay="0"/>
                                          </p:stCondLst>
                                        </p:cTn>
                                        <p:tgtEl>
                                          <p:spTgt spid="2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4">
                                            <p:txEl>
                                              <p:pRg st="0" end="0"/>
                                            </p:txEl>
                                          </p:spTgt>
                                        </p:tgtEl>
                                        <p:attrNameLst>
                                          <p:attrName>style.visibility</p:attrName>
                                        </p:attrNameLst>
                                      </p:cBhvr>
                                      <p:to>
                                        <p:strVal val="visible"/>
                                      </p:to>
                                    </p:set>
                                    <p:animEffect transition="in" filter="dissolve">
                                      <p:cBhvr>
                                        <p:cTn id="6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P spid="8" grpId="0" bldLvl="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9D8F">
            <a:alpha val="95000"/>
          </a:srgbClr>
        </a:solidFill>
        <a:effectLst/>
      </p:bgPr>
    </p:bg>
    <p:spTree>
      <p:nvGrpSpPr>
        <p:cNvPr id="1" name="Shape 650"/>
        <p:cNvGrpSpPr/>
        <p:nvPr/>
      </p:nvGrpSpPr>
      <p:grpSpPr>
        <a:xfrm>
          <a:off x="0" y="0"/>
          <a:ext cx="0" cy="0"/>
          <a:chOff x="0" y="0"/>
          <a:chExt cx="0" cy="0"/>
        </a:xfrm>
      </p:grpSpPr>
      <p:sp>
        <p:nvSpPr>
          <p:cNvPr id="16" name="Round Single Corner Rectangle 15"/>
          <p:cNvSpPr/>
          <p:nvPr/>
        </p:nvSpPr>
        <p:spPr>
          <a:xfrm>
            <a:off x="107315" y="195580"/>
            <a:ext cx="7880985" cy="1272540"/>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79705" y="411480"/>
            <a:ext cx="963930" cy="769620"/>
            <a:chOff x="283" y="875"/>
            <a:chExt cx="1518" cy="1212"/>
          </a:xfrm>
        </p:grpSpPr>
        <p:sp>
          <p:nvSpPr>
            <p:cNvPr id="14" name="Isosceles Triangle 0"/>
            <p:cNvSpPr/>
            <p:nvPr/>
          </p:nvSpPr>
          <p:spPr>
            <a:xfrm>
              <a:off x="283" y="875"/>
              <a:ext cx="1518" cy="1145"/>
            </a:xfrm>
            <a:prstGeom prst="triangl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1"/>
            <p:cNvSpPr txBox="1"/>
            <p:nvPr/>
          </p:nvSpPr>
          <p:spPr>
            <a:xfrm>
              <a:off x="623" y="877"/>
              <a:ext cx="440" cy="1210"/>
            </a:xfrm>
            <a:prstGeom prst="rect">
              <a:avLst/>
            </a:prstGeom>
            <a:noFill/>
          </p:spPr>
          <p:txBody>
            <a:bodyPr wrap="square" rtlCol="0">
              <a:spAutoFit/>
            </a:bodyPr>
            <a:lstStyle/>
            <a:p>
              <a:r>
                <a:rPr lang="en-US" sz="4400">
                  <a:solidFill>
                    <a:schemeClr val="bg2"/>
                  </a:solidFill>
                  <a:latin typeface="UVN Banh Mi" charset="0"/>
                  <a:cs typeface="UVN Banh Mi" charset="0"/>
                </a:rPr>
                <a:t>1</a:t>
              </a:r>
            </a:p>
          </p:txBody>
        </p:sp>
      </p:grpSp>
      <p:sp>
        <p:nvSpPr>
          <p:cNvPr id="4" name="Text Box 3"/>
          <p:cNvSpPr txBox="1"/>
          <p:nvPr/>
        </p:nvSpPr>
        <p:spPr>
          <a:xfrm>
            <a:off x="1143635" y="412750"/>
            <a:ext cx="7044055" cy="922020"/>
          </a:xfrm>
          <a:prstGeom prst="rect">
            <a:avLst/>
          </a:prstGeom>
          <a:noFill/>
        </p:spPr>
        <p:txBody>
          <a:bodyPr wrap="square" rtlCol="0">
            <a:spAutoFit/>
          </a:bodyPr>
          <a:lstStyle/>
          <a:p>
            <a:r>
              <a:rPr lang="en-US" sz="2700">
                <a:latin typeface="Cambria" panose="02040503050406030204" charset="0"/>
                <a:cs typeface="Cambria" panose="02040503050406030204" charset="0"/>
              </a:rPr>
              <a:t>Quan sát hình vẽ và </a:t>
            </a:r>
            <a:r>
              <a:rPr lang="en-US" sz="2700" b="1">
                <a:latin typeface="Cambria" panose="02040503050406030204" charset="0"/>
                <a:cs typeface="Cambria" panose="02040503050406030204" charset="0"/>
              </a:rPr>
              <a:t>kể tên</a:t>
            </a:r>
            <a:r>
              <a:rPr lang="en-US" sz="2700">
                <a:latin typeface="Cambria" panose="02040503050406030204" charset="0"/>
                <a:cs typeface="Cambria" panose="02040503050406030204" charset="0"/>
              </a:rPr>
              <a:t> các đồ vật có dạng </a:t>
            </a:r>
            <a:r>
              <a:rPr lang="en-US" sz="2700" b="1">
                <a:solidFill>
                  <a:srgbClr val="264653"/>
                </a:solidFill>
                <a:latin typeface="Cambria" panose="02040503050406030204" charset="0"/>
                <a:cs typeface="Cambria" panose="02040503050406030204" charset="0"/>
              </a:rPr>
              <a:t>khối trụ</a:t>
            </a:r>
            <a:r>
              <a:rPr lang="en-US" sz="2700">
                <a:latin typeface="Cambria" panose="02040503050406030204" charset="0"/>
                <a:cs typeface="Cambria" panose="02040503050406030204" charset="0"/>
              </a:rPr>
              <a:t>, </a:t>
            </a:r>
            <a:r>
              <a:rPr lang="en-US" sz="2700" b="1">
                <a:solidFill>
                  <a:srgbClr val="E76F51"/>
                </a:solidFill>
                <a:latin typeface="Cambria" panose="02040503050406030204" charset="0"/>
                <a:cs typeface="Cambria" panose="02040503050406030204" charset="0"/>
              </a:rPr>
              <a:t>khối cầu</a:t>
            </a:r>
            <a:r>
              <a:rPr lang="en-US" sz="2700">
                <a:latin typeface="Cambria" panose="02040503050406030204" charset="0"/>
                <a:cs typeface="Cambria" panose="02040503050406030204" charset="0"/>
              </a:rPr>
              <a:t>, </a:t>
            </a:r>
            <a:r>
              <a:rPr lang="en-US" sz="2700" b="1">
                <a:solidFill>
                  <a:srgbClr val="F4A261"/>
                </a:solidFill>
                <a:latin typeface="Cambria" panose="02040503050406030204" charset="0"/>
                <a:cs typeface="Cambria" panose="02040503050406030204" charset="0"/>
              </a:rPr>
              <a:t>khối hộp chữ nhật.</a:t>
            </a:r>
          </a:p>
        </p:txBody>
      </p:sp>
      <p:pic>
        <p:nvPicPr>
          <p:cNvPr id="5" name="Picture 4" descr="—Pngtree—colorful pencil set 3d design_7021983"/>
          <p:cNvPicPr>
            <a:picLocks noChangeAspect="1"/>
          </p:cNvPicPr>
          <p:nvPr/>
        </p:nvPicPr>
        <p:blipFill>
          <a:blip r:embed="rId3"/>
          <a:srcRect l="63543"/>
          <a:stretch>
            <a:fillRect/>
          </a:stretch>
        </p:blipFill>
        <p:spPr>
          <a:xfrm flipH="1">
            <a:off x="1691640" y="3162935"/>
            <a:ext cx="803910" cy="2205355"/>
          </a:xfrm>
          <a:prstGeom prst="rect">
            <a:avLst/>
          </a:prstGeom>
        </p:spPr>
      </p:pic>
      <p:pic>
        <p:nvPicPr>
          <p:cNvPr id="6" name="Picture 5" descr="—Pngtree—place items suitcase storage tourism_3901651"/>
          <p:cNvPicPr>
            <a:picLocks noChangeAspect="1"/>
          </p:cNvPicPr>
          <p:nvPr/>
        </p:nvPicPr>
        <p:blipFill>
          <a:blip r:embed="rId4"/>
          <a:stretch>
            <a:fillRect/>
          </a:stretch>
        </p:blipFill>
        <p:spPr>
          <a:xfrm>
            <a:off x="3923665" y="3004185"/>
            <a:ext cx="2160270" cy="2160270"/>
          </a:xfrm>
          <a:prstGeom prst="rect">
            <a:avLst/>
          </a:prstGeom>
        </p:spPr>
      </p:pic>
      <p:pic>
        <p:nvPicPr>
          <p:cNvPr id="7" name="Picture 6" descr="—Pngtree—soccer football png isolated on_6977353"/>
          <p:cNvPicPr>
            <a:picLocks noChangeAspect="1"/>
          </p:cNvPicPr>
          <p:nvPr/>
        </p:nvPicPr>
        <p:blipFill>
          <a:blip r:embed="rId5"/>
          <a:stretch>
            <a:fillRect/>
          </a:stretch>
        </p:blipFill>
        <p:spPr>
          <a:xfrm>
            <a:off x="6515735" y="3075940"/>
            <a:ext cx="2171065" cy="2171065"/>
          </a:xfrm>
          <a:prstGeom prst="rect">
            <a:avLst/>
          </a:prstGeom>
        </p:spPr>
      </p:pic>
      <p:pic>
        <p:nvPicPr>
          <p:cNvPr id="8" name="Picture 7" descr="—Pngtree—study book reading_4720517"/>
          <p:cNvPicPr>
            <a:picLocks noChangeAspect="1"/>
          </p:cNvPicPr>
          <p:nvPr/>
        </p:nvPicPr>
        <p:blipFill>
          <a:blip r:embed="rId6"/>
          <a:stretch>
            <a:fillRect/>
          </a:stretch>
        </p:blipFill>
        <p:spPr>
          <a:xfrm>
            <a:off x="6876415" y="1468120"/>
            <a:ext cx="2152650" cy="1767205"/>
          </a:xfrm>
          <a:prstGeom prst="rect">
            <a:avLst/>
          </a:prstGeom>
        </p:spPr>
      </p:pic>
      <p:pic>
        <p:nvPicPr>
          <p:cNvPr id="9" name="Picture 8" descr="—Pngtree—vector toilet paper icon_4153891"/>
          <p:cNvPicPr>
            <a:picLocks noChangeAspect="1"/>
          </p:cNvPicPr>
          <p:nvPr/>
        </p:nvPicPr>
        <p:blipFill>
          <a:blip r:embed="rId7"/>
          <a:stretch>
            <a:fillRect/>
          </a:stretch>
        </p:blipFill>
        <p:spPr>
          <a:xfrm>
            <a:off x="0" y="3362960"/>
            <a:ext cx="1597025" cy="1597025"/>
          </a:xfrm>
          <a:prstGeom prst="rect">
            <a:avLst/>
          </a:prstGeom>
        </p:spPr>
      </p:pic>
      <p:pic>
        <p:nvPicPr>
          <p:cNvPr id="10" name="Picture 9" descr="kisspng-tennis-ball-green-creative-hand-painted-cartoon-green-tennis-5a93e753134d43.6427180915196424510791"/>
          <p:cNvPicPr>
            <a:picLocks noChangeAspect="1"/>
          </p:cNvPicPr>
          <p:nvPr/>
        </p:nvPicPr>
        <p:blipFill>
          <a:blip r:embed="rId8"/>
          <a:stretch>
            <a:fillRect/>
          </a:stretch>
        </p:blipFill>
        <p:spPr>
          <a:xfrm>
            <a:off x="2483485" y="3053715"/>
            <a:ext cx="1583055" cy="1187450"/>
          </a:xfrm>
          <a:prstGeom prst="rect">
            <a:avLst/>
          </a:prstGeom>
        </p:spPr>
      </p:pic>
      <p:pic>
        <p:nvPicPr>
          <p:cNvPr id="11" name="Picture 10" descr="—Pngtree—globe_7174498"/>
          <p:cNvPicPr>
            <a:picLocks noChangeAspect="1"/>
          </p:cNvPicPr>
          <p:nvPr/>
        </p:nvPicPr>
        <p:blipFill>
          <a:blip r:embed="rId9"/>
          <a:srcRect l="15509" r="16010"/>
          <a:stretch>
            <a:fillRect/>
          </a:stretch>
        </p:blipFill>
        <p:spPr>
          <a:xfrm>
            <a:off x="3731260" y="1634490"/>
            <a:ext cx="1046480" cy="1528445"/>
          </a:xfrm>
          <a:prstGeom prst="rect">
            <a:avLst/>
          </a:prstGeom>
        </p:spPr>
      </p:pic>
      <p:pic>
        <p:nvPicPr>
          <p:cNvPr id="12" name="Picture 11" descr="—Pngtree—hand drawn cartoon furniture vector_4369492"/>
          <p:cNvPicPr>
            <a:picLocks noChangeAspect="1"/>
          </p:cNvPicPr>
          <p:nvPr/>
        </p:nvPicPr>
        <p:blipFill>
          <a:blip r:embed="rId10"/>
          <a:srcRect l="11862" t="36037" r="53123" b="34272"/>
          <a:stretch>
            <a:fillRect/>
          </a:stretch>
        </p:blipFill>
        <p:spPr>
          <a:xfrm>
            <a:off x="899160" y="1419860"/>
            <a:ext cx="1895475" cy="2149475"/>
          </a:xfrm>
          <a:prstGeom prst="rect">
            <a:avLst/>
          </a:prstGeom>
        </p:spPr>
      </p:pic>
      <p:pic>
        <p:nvPicPr>
          <p:cNvPr id="13" name="Picture 12" descr="—Pngtree—lit pure blue candle_5586091"/>
          <p:cNvPicPr>
            <a:picLocks noChangeAspect="1"/>
          </p:cNvPicPr>
          <p:nvPr/>
        </p:nvPicPr>
        <p:blipFill>
          <a:blip r:embed="rId11"/>
          <a:srcRect l="17654" t="-864" r="18728"/>
          <a:stretch>
            <a:fillRect/>
          </a:stretch>
        </p:blipFill>
        <p:spPr>
          <a:xfrm>
            <a:off x="5652135" y="1498600"/>
            <a:ext cx="1135380" cy="1800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500"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500"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500"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500"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500"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500"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500"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7" presetClass="entr" presetSubtype="4" fill="hold" nodeType="withEffect">
                                  <p:stCondLst>
                                    <p:cond delay="0"/>
                                  </p:stCondLst>
                                  <p:childTnLst>
                                    <p:set>
                                      <p:cBhvr>
                                        <p:cTn id="38" dur="500"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500" fill="hold">
                                          <p:stCondLst>
                                            <p:cond delay="0"/>
                                          </p:stCondLst>
                                        </p:cTn>
                                        <p:tgtEl>
                                          <p:spTgt spid="16"/>
                                        </p:tgtEl>
                                        <p:attrNameLst>
                                          <p:attrName>style.visibility</p:attrName>
                                        </p:attrNameLst>
                                      </p:cBhvr>
                                      <p:to>
                                        <p:strVal val="visible"/>
                                      </p:to>
                                    </p:set>
                                    <p:animEffect transition="in" filter="wheel(1)">
                                      <p:cBhvr>
                                        <p:cTn id="45" dur="500"/>
                                        <p:tgtEl>
                                          <p:spTgt spid="16"/>
                                        </p:tgtEl>
                                      </p:cBhvr>
                                    </p:animEffect>
                                  </p:childTnLst>
                                </p:cTn>
                              </p:par>
                              <p:par>
                                <p:cTn id="46" presetID="21" presetClass="entr" presetSubtype="1" fill="hold" nodeType="withEffect">
                                  <p:stCondLst>
                                    <p:cond delay="0"/>
                                  </p:stCondLst>
                                  <p:childTnLst>
                                    <p:set>
                                      <p:cBhvr>
                                        <p:cTn id="47" dur="500" fill="hold">
                                          <p:stCondLst>
                                            <p:cond delay="0"/>
                                          </p:stCondLst>
                                        </p:cTn>
                                        <p:tgtEl>
                                          <p:spTgt spid="3"/>
                                        </p:tgtEl>
                                        <p:attrNameLst>
                                          <p:attrName>style.visibility</p:attrName>
                                        </p:attrNameLst>
                                      </p:cBhvr>
                                      <p:to>
                                        <p:strVal val="visible"/>
                                      </p:to>
                                    </p:set>
                                    <p:animEffect transition="in" filter="wheel(1)">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9D8F">
            <a:alpha val="95000"/>
          </a:srgbClr>
        </a:solidFill>
        <a:effectLst/>
      </p:bgPr>
    </p:bg>
    <p:spTree>
      <p:nvGrpSpPr>
        <p:cNvPr id="1" name="Shape 650"/>
        <p:cNvGrpSpPr/>
        <p:nvPr/>
      </p:nvGrpSpPr>
      <p:grpSpPr>
        <a:xfrm>
          <a:off x="0" y="0"/>
          <a:ext cx="0" cy="0"/>
          <a:chOff x="0" y="0"/>
          <a:chExt cx="0" cy="0"/>
        </a:xfrm>
      </p:grpSpPr>
      <p:pic>
        <p:nvPicPr>
          <p:cNvPr id="5" name="Picture 4" descr="—Pngtree—colorful pencil set 3d design_7021983"/>
          <p:cNvPicPr>
            <a:picLocks noChangeAspect="1"/>
          </p:cNvPicPr>
          <p:nvPr/>
        </p:nvPicPr>
        <p:blipFill>
          <a:blip r:embed="rId3"/>
          <a:srcRect l="63543"/>
          <a:stretch>
            <a:fillRect/>
          </a:stretch>
        </p:blipFill>
        <p:spPr>
          <a:xfrm rot="2100000" flipH="1">
            <a:off x="294640" y="2026920"/>
            <a:ext cx="681990" cy="1871345"/>
          </a:xfrm>
          <a:prstGeom prst="rect">
            <a:avLst/>
          </a:prstGeom>
        </p:spPr>
      </p:pic>
      <p:pic>
        <p:nvPicPr>
          <p:cNvPr id="6" name="Picture 5" descr="—Pngtree—place items suitcase storage tourism_3901651"/>
          <p:cNvPicPr>
            <a:picLocks noChangeAspect="1"/>
          </p:cNvPicPr>
          <p:nvPr/>
        </p:nvPicPr>
        <p:blipFill>
          <a:blip r:embed="rId4"/>
          <a:stretch>
            <a:fillRect/>
          </a:stretch>
        </p:blipFill>
        <p:spPr>
          <a:xfrm>
            <a:off x="4716145" y="1376045"/>
            <a:ext cx="1508760" cy="1508760"/>
          </a:xfrm>
          <a:prstGeom prst="rect">
            <a:avLst/>
          </a:prstGeom>
        </p:spPr>
      </p:pic>
      <p:pic>
        <p:nvPicPr>
          <p:cNvPr id="7" name="Picture 6" descr="—Pngtree—soccer football png isolated on_6977353"/>
          <p:cNvPicPr>
            <a:picLocks noChangeAspect="1"/>
          </p:cNvPicPr>
          <p:nvPr/>
        </p:nvPicPr>
        <p:blipFill>
          <a:blip r:embed="rId5"/>
          <a:stretch>
            <a:fillRect/>
          </a:stretch>
        </p:blipFill>
        <p:spPr>
          <a:xfrm>
            <a:off x="4831080" y="3867785"/>
            <a:ext cx="1311275" cy="1311275"/>
          </a:xfrm>
          <a:prstGeom prst="rect">
            <a:avLst/>
          </a:prstGeom>
        </p:spPr>
      </p:pic>
      <p:pic>
        <p:nvPicPr>
          <p:cNvPr id="8" name="Picture 7" descr="—Pngtree—study book reading_4720517"/>
          <p:cNvPicPr>
            <a:picLocks noChangeAspect="1"/>
          </p:cNvPicPr>
          <p:nvPr/>
        </p:nvPicPr>
        <p:blipFill>
          <a:blip r:embed="rId6"/>
          <a:stretch>
            <a:fillRect/>
          </a:stretch>
        </p:blipFill>
        <p:spPr>
          <a:xfrm>
            <a:off x="-74930" y="4084320"/>
            <a:ext cx="1421130" cy="1167130"/>
          </a:xfrm>
          <a:prstGeom prst="rect">
            <a:avLst/>
          </a:prstGeom>
        </p:spPr>
      </p:pic>
      <p:pic>
        <p:nvPicPr>
          <p:cNvPr id="9" name="Picture 8" descr="—Pngtree—vector toilet paper icon_4153891"/>
          <p:cNvPicPr>
            <a:picLocks noChangeAspect="1"/>
          </p:cNvPicPr>
          <p:nvPr/>
        </p:nvPicPr>
        <p:blipFill>
          <a:blip r:embed="rId7"/>
          <a:stretch>
            <a:fillRect/>
          </a:stretch>
        </p:blipFill>
        <p:spPr>
          <a:xfrm>
            <a:off x="251460" y="1203960"/>
            <a:ext cx="1332230" cy="1332230"/>
          </a:xfrm>
          <a:prstGeom prst="rect">
            <a:avLst/>
          </a:prstGeom>
        </p:spPr>
      </p:pic>
      <p:pic>
        <p:nvPicPr>
          <p:cNvPr id="10" name="Picture 9" descr="kisspng-tennis-ball-green-creative-hand-painted-cartoon-green-tennis-5a93e753134d43.6427180915196424510791"/>
          <p:cNvPicPr>
            <a:picLocks noChangeAspect="1"/>
          </p:cNvPicPr>
          <p:nvPr/>
        </p:nvPicPr>
        <p:blipFill>
          <a:blip r:embed="rId8"/>
          <a:stretch>
            <a:fillRect/>
          </a:stretch>
        </p:blipFill>
        <p:spPr>
          <a:xfrm>
            <a:off x="107315" y="3435985"/>
            <a:ext cx="1114425" cy="835660"/>
          </a:xfrm>
          <a:prstGeom prst="rect">
            <a:avLst/>
          </a:prstGeom>
        </p:spPr>
      </p:pic>
      <p:pic>
        <p:nvPicPr>
          <p:cNvPr id="11" name="Picture 10" descr="—Pngtree—globe_7174498"/>
          <p:cNvPicPr>
            <a:picLocks noChangeAspect="1"/>
          </p:cNvPicPr>
          <p:nvPr/>
        </p:nvPicPr>
        <p:blipFill>
          <a:blip r:embed="rId9"/>
          <a:srcRect l="15509" r="16010"/>
          <a:stretch>
            <a:fillRect/>
          </a:stretch>
        </p:blipFill>
        <p:spPr>
          <a:xfrm>
            <a:off x="5003800" y="-34925"/>
            <a:ext cx="965835" cy="1410970"/>
          </a:xfrm>
          <a:prstGeom prst="rect">
            <a:avLst/>
          </a:prstGeom>
        </p:spPr>
      </p:pic>
      <p:pic>
        <p:nvPicPr>
          <p:cNvPr id="12" name="Picture 11" descr="—Pngtree—hand drawn cartoon furniture vector_4369492"/>
          <p:cNvPicPr>
            <a:picLocks noChangeAspect="1"/>
          </p:cNvPicPr>
          <p:nvPr/>
        </p:nvPicPr>
        <p:blipFill>
          <a:blip r:embed="rId10"/>
          <a:srcRect l="11862" t="36037" r="53123" b="34272"/>
          <a:stretch>
            <a:fillRect/>
          </a:stretch>
        </p:blipFill>
        <p:spPr>
          <a:xfrm>
            <a:off x="-118745" y="-308610"/>
            <a:ext cx="1895475" cy="2149475"/>
          </a:xfrm>
          <a:prstGeom prst="rect">
            <a:avLst/>
          </a:prstGeom>
        </p:spPr>
      </p:pic>
      <p:pic>
        <p:nvPicPr>
          <p:cNvPr id="13" name="Picture 12" descr="—Pngtree—lit pure blue candle_5586091"/>
          <p:cNvPicPr>
            <a:picLocks noChangeAspect="1"/>
          </p:cNvPicPr>
          <p:nvPr/>
        </p:nvPicPr>
        <p:blipFill>
          <a:blip r:embed="rId11"/>
          <a:srcRect l="17654" t="-864" r="18728"/>
          <a:stretch>
            <a:fillRect/>
          </a:stretch>
        </p:blipFill>
        <p:spPr>
          <a:xfrm>
            <a:off x="5257800" y="2788285"/>
            <a:ext cx="711835" cy="1129665"/>
          </a:xfrm>
          <a:prstGeom prst="rect">
            <a:avLst/>
          </a:prstGeom>
        </p:spPr>
      </p:pic>
      <p:grpSp>
        <p:nvGrpSpPr>
          <p:cNvPr id="18" name="Group 17"/>
          <p:cNvGrpSpPr/>
          <p:nvPr/>
        </p:nvGrpSpPr>
        <p:grpSpPr>
          <a:xfrm>
            <a:off x="1619885" y="366395"/>
            <a:ext cx="3308350" cy="647700"/>
            <a:chOff x="2398" y="546"/>
            <a:chExt cx="5210" cy="1020"/>
          </a:xfrm>
        </p:grpSpPr>
        <p:sp>
          <p:nvSpPr>
            <p:cNvPr id="17" name="Rounded Rectangle 16"/>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4"/>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Kệ tủ - khối hộp chữ nhật</a:t>
              </a:r>
            </a:p>
          </p:txBody>
        </p:sp>
      </p:grpSp>
      <p:grpSp>
        <p:nvGrpSpPr>
          <p:cNvPr id="19" name="Group 18"/>
          <p:cNvGrpSpPr/>
          <p:nvPr/>
        </p:nvGrpSpPr>
        <p:grpSpPr>
          <a:xfrm>
            <a:off x="1619885" y="1431290"/>
            <a:ext cx="3308350" cy="647700"/>
            <a:chOff x="2398" y="546"/>
            <a:chExt cx="5210" cy="1020"/>
          </a:xfrm>
        </p:grpSpPr>
        <p:sp>
          <p:nvSpPr>
            <p:cNvPr id="20" name="Rounded Rectangle 19"/>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20"/>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Cuộn giấy - khối trụ</a:t>
              </a:r>
            </a:p>
          </p:txBody>
        </p:sp>
      </p:grpSp>
      <p:grpSp>
        <p:nvGrpSpPr>
          <p:cNvPr id="22" name="Group 21"/>
          <p:cNvGrpSpPr/>
          <p:nvPr/>
        </p:nvGrpSpPr>
        <p:grpSpPr>
          <a:xfrm>
            <a:off x="1583690" y="2496185"/>
            <a:ext cx="3308350" cy="647700"/>
            <a:chOff x="2398" y="546"/>
            <a:chExt cx="5210" cy="1020"/>
          </a:xfrm>
        </p:grpSpPr>
        <p:sp>
          <p:nvSpPr>
            <p:cNvPr id="23" name="Rounded Rectangle 22"/>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23"/>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Bút chì - khối trụ</a:t>
              </a:r>
            </a:p>
          </p:txBody>
        </p:sp>
      </p:grpSp>
      <p:grpSp>
        <p:nvGrpSpPr>
          <p:cNvPr id="25" name="Group 24"/>
          <p:cNvGrpSpPr/>
          <p:nvPr/>
        </p:nvGrpSpPr>
        <p:grpSpPr>
          <a:xfrm>
            <a:off x="1522730" y="3455035"/>
            <a:ext cx="3308350" cy="647700"/>
            <a:chOff x="2337" y="546"/>
            <a:chExt cx="5210" cy="1020"/>
          </a:xfrm>
        </p:grpSpPr>
        <p:sp>
          <p:nvSpPr>
            <p:cNvPr id="26" name="Rounded Rectangle 25"/>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2337" y="742"/>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Quả bóng tennis - khối cầu</a:t>
              </a:r>
            </a:p>
          </p:txBody>
        </p:sp>
      </p:grpSp>
      <p:grpSp>
        <p:nvGrpSpPr>
          <p:cNvPr id="28" name="Group 27"/>
          <p:cNvGrpSpPr/>
          <p:nvPr/>
        </p:nvGrpSpPr>
        <p:grpSpPr>
          <a:xfrm>
            <a:off x="1561465" y="4314825"/>
            <a:ext cx="2952115" cy="706755"/>
            <a:chOff x="2424" y="478"/>
            <a:chExt cx="4649" cy="1113"/>
          </a:xfrm>
        </p:grpSpPr>
        <p:sp>
          <p:nvSpPr>
            <p:cNvPr id="29" name="Rounded Rectangle 28"/>
            <p:cNvSpPr/>
            <p:nvPr/>
          </p:nvSpPr>
          <p:spPr>
            <a:xfrm>
              <a:off x="2424"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Box 29"/>
            <p:cNvSpPr txBox="1"/>
            <p:nvPr/>
          </p:nvSpPr>
          <p:spPr>
            <a:xfrm>
              <a:off x="2459" y="478"/>
              <a:ext cx="4483" cy="1113"/>
            </a:xfrm>
            <a:prstGeom prst="rect">
              <a:avLst/>
            </a:prstGeom>
            <a:noFill/>
          </p:spPr>
          <p:txBody>
            <a:bodyPr wrap="square" rtlCol="0">
              <a:spAutoFit/>
            </a:bodyPr>
            <a:lstStyle/>
            <a:p>
              <a:r>
                <a:rPr lang="en-US" sz="2000">
                  <a:latin typeface="Cambria" panose="02040503050406030204" charset="0"/>
                  <a:cs typeface="Cambria" panose="02040503050406030204" charset="0"/>
                </a:rPr>
                <a:t>Quyển sách - khối hộp chữ nhật</a:t>
              </a:r>
            </a:p>
          </p:txBody>
        </p:sp>
      </p:grpSp>
      <p:grpSp>
        <p:nvGrpSpPr>
          <p:cNvPr id="31" name="Group 30"/>
          <p:cNvGrpSpPr/>
          <p:nvPr/>
        </p:nvGrpSpPr>
        <p:grpSpPr>
          <a:xfrm>
            <a:off x="6142355" y="267335"/>
            <a:ext cx="3308350" cy="647700"/>
            <a:chOff x="2398" y="546"/>
            <a:chExt cx="5210" cy="1020"/>
          </a:xfrm>
        </p:grpSpPr>
        <p:sp>
          <p:nvSpPr>
            <p:cNvPr id="32" name="Rounded Rectangle 31"/>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Quả địa cầu  - khối cầu</a:t>
              </a:r>
            </a:p>
          </p:txBody>
        </p:sp>
      </p:grpSp>
      <p:grpSp>
        <p:nvGrpSpPr>
          <p:cNvPr id="34" name="Group 33"/>
          <p:cNvGrpSpPr/>
          <p:nvPr/>
        </p:nvGrpSpPr>
        <p:grpSpPr>
          <a:xfrm>
            <a:off x="6142355" y="1546225"/>
            <a:ext cx="3308350" cy="647700"/>
            <a:chOff x="2398" y="546"/>
            <a:chExt cx="5210" cy="1020"/>
          </a:xfrm>
        </p:grpSpPr>
        <p:sp>
          <p:nvSpPr>
            <p:cNvPr id="35" name="Rounded Rectangle 34"/>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Box 35"/>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Vali  - khối hộp chữ nhật</a:t>
              </a:r>
            </a:p>
          </p:txBody>
        </p:sp>
      </p:grpSp>
      <p:grpSp>
        <p:nvGrpSpPr>
          <p:cNvPr id="37" name="Group 36"/>
          <p:cNvGrpSpPr/>
          <p:nvPr/>
        </p:nvGrpSpPr>
        <p:grpSpPr>
          <a:xfrm>
            <a:off x="6142355" y="3147695"/>
            <a:ext cx="3308350" cy="647700"/>
            <a:chOff x="2398" y="546"/>
            <a:chExt cx="5210" cy="1020"/>
          </a:xfrm>
        </p:grpSpPr>
        <p:sp>
          <p:nvSpPr>
            <p:cNvPr id="38" name="Rounded Rectangle 37"/>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Cây nến  - khối trụ</a:t>
              </a:r>
            </a:p>
          </p:txBody>
        </p:sp>
      </p:grpSp>
      <p:grpSp>
        <p:nvGrpSpPr>
          <p:cNvPr id="40" name="Group 39"/>
          <p:cNvGrpSpPr/>
          <p:nvPr/>
        </p:nvGrpSpPr>
        <p:grpSpPr>
          <a:xfrm>
            <a:off x="6142355" y="4227830"/>
            <a:ext cx="3308350" cy="647700"/>
            <a:chOff x="2398" y="546"/>
            <a:chExt cx="5210" cy="1020"/>
          </a:xfrm>
        </p:grpSpPr>
        <p:sp>
          <p:nvSpPr>
            <p:cNvPr id="41" name="Rounded Rectangle 40"/>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Box 41"/>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Quả bóng đá  - khối cầu</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6F51"/>
        </a:solidFill>
        <a:effectLst/>
      </p:bgPr>
    </p:bg>
    <p:spTree>
      <p:nvGrpSpPr>
        <p:cNvPr id="1" name="Shape 650"/>
        <p:cNvGrpSpPr/>
        <p:nvPr/>
      </p:nvGrpSpPr>
      <p:grpSpPr>
        <a:xfrm>
          <a:off x="0" y="0"/>
          <a:ext cx="0" cy="0"/>
          <a:chOff x="0" y="0"/>
          <a:chExt cx="0" cy="0"/>
        </a:xfrm>
      </p:grpSpPr>
      <p:pic>
        <p:nvPicPr>
          <p:cNvPr id="3" name="Picture 2"/>
          <p:cNvPicPr>
            <a:picLocks noChangeAspect="1"/>
          </p:cNvPicPr>
          <p:nvPr/>
        </p:nvPicPr>
        <p:blipFill>
          <a:blip r:embed="rId3"/>
          <a:srcRect t="46310" r="67019" b="22546"/>
          <a:stretch>
            <a:fillRect/>
          </a:stretch>
        </p:blipFill>
        <p:spPr>
          <a:xfrm flipV="1">
            <a:off x="6416040" y="-2320290"/>
            <a:ext cx="1853565" cy="979805"/>
          </a:xfrm>
          <a:prstGeom prst="rect">
            <a:avLst/>
          </a:prstGeom>
        </p:spPr>
      </p:pic>
      <p:pic>
        <p:nvPicPr>
          <p:cNvPr id="4" name="Picture 3" descr="5a1c2508ba9987.3030035415117939287643"/>
          <p:cNvPicPr>
            <a:picLocks noChangeAspect="1"/>
          </p:cNvPicPr>
          <p:nvPr/>
        </p:nvPicPr>
        <p:blipFill>
          <a:blip r:embed="rId4"/>
          <a:stretch>
            <a:fillRect/>
          </a:stretch>
        </p:blipFill>
        <p:spPr>
          <a:xfrm>
            <a:off x="6659880" y="3683635"/>
            <a:ext cx="2527300" cy="1352550"/>
          </a:xfrm>
          <a:prstGeom prst="rect">
            <a:avLst/>
          </a:prstGeom>
        </p:spPr>
      </p:pic>
      <p:pic>
        <p:nvPicPr>
          <p:cNvPr id="2" name="Picture 1" descr="—Pngtree—cartoon aquarium decoration illustration_4763341"/>
          <p:cNvPicPr>
            <a:picLocks noChangeAspect="1"/>
          </p:cNvPicPr>
          <p:nvPr/>
        </p:nvPicPr>
        <p:blipFill>
          <a:blip r:embed="rId5"/>
          <a:srcRect l="1736" t="22892" r="12721" b="15521"/>
          <a:stretch>
            <a:fillRect/>
          </a:stretch>
        </p:blipFill>
        <p:spPr>
          <a:xfrm>
            <a:off x="4211955" y="3876675"/>
            <a:ext cx="1858010" cy="1332230"/>
          </a:xfrm>
          <a:prstGeom prst="roundRect">
            <a:avLst>
              <a:gd name="adj" fmla="val 20550"/>
            </a:avLst>
          </a:prstGeom>
        </p:spPr>
      </p:pic>
      <p:pic>
        <p:nvPicPr>
          <p:cNvPr id="5" name="Picture 4" descr="—Pngtree—cartoon holiday golden egg download_4529140"/>
          <p:cNvPicPr>
            <a:picLocks noChangeAspect="1"/>
          </p:cNvPicPr>
          <p:nvPr/>
        </p:nvPicPr>
        <p:blipFill>
          <a:blip r:embed="rId6"/>
          <a:stretch>
            <a:fillRect/>
          </a:stretch>
        </p:blipFill>
        <p:spPr>
          <a:xfrm rot="5400000">
            <a:off x="4958715" y="407670"/>
            <a:ext cx="1383030" cy="1390015"/>
          </a:xfrm>
          <a:prstGeom prst="rect">
            <a:avLst/>
          </a:prstGeom>
        </p:spPr>
      </p:pic>
      <p:pic>
        <p:nvPicPr>
          <p:cNvPr id="13" name="Picture 12" descr="—Pngtree—hand painted three-dimensional exquisite gift_5254445"/>
          <p:cNvPicPr>
            <a:picLocks noChangeAspect="1"/>
          </p:cNvPicPr>
          <p:nvPr/>
        </p:nvPicPr>
        <p:blipFill>
          <a:blip r:embed="rId7"/>
          <a:stretch>
            <a:fillRect/>
          </a:stretch>
        </p:blipFill>
        <p:spPr>
          <a:xfrm>
            <a:off x="3637280" y="51435"/>
            <a:ext cx="1869440" cy="1860550"/>
          </a:xfrm>
          <a:prstGeom prst="rect">
            <a:avLst/>
          </a:prstGeom>
        </p:spPr>
      </p:pic>
      <p:pic>
        <p:nvPicPr>
          <p:cNvPr id="6" name="Picture 5" descr="—Pngtree—multicolor rubik cube toys_6270984"/>
          <p:cNvPicPr>
            <a:picLocks noChangeAspect="1"/>
          </p:cNvPicPr>
          <p:nvPr/>
        </p:nvPicPr>
        <p:blipFill>
          <a:blip r:embed="rId8"/>
          <a:stretch>
            <a:fillRect/>
          </a:stretch>
        </p:blipFill>
        <p:spPr>
          <a:xfrm>
            <a:off x="2761615" y="3747135"/>
            <a:ext cx="1464310" cy="1457325"/>
          </a:xfrm>
          <a:prstGeom prst="rect">
            <a:avLst/>
          </a:prstGeom>
        </p:spPr>
      </p:pic>
      <p:pic>
        <p:nvPicPr>
          <p:cNvPr id="17" name="Picture 16" descr="kisspng-battery-charger-automotive-battery-clip-art-battery-cliparts-5a8499769f81d2.8093036815186394786534"/>
          <p:cNvPicPr>
            <a:picLocks noChangeAspect="1"/>
          </p:cNvPicPr>
          <p:nvPr/>
        </p:nvPicPr>
        <p:blipFill>
          <a:blip r:embed="rId9"/>
          <a:stretch>
            <a:fillRect/>
          </a:stretch>
        </p:blipFill>
        <p:spPr>
          <a:xfrm>
            <a:off x="2948305" y="2646045"/>
            <a:ext cx="1215390" cy="1209675"/>
          </a:xfrm>
          <a:prstGeom prst="rect">
            <a:avLst/>
          </a:prstGeom>
        </p:spPr>
      </p:pic>
      <p:pic>
        <p:nvPicPr>
          <p:cNvPr id="20" name="Picture 19" descr="kisspng-dice-game-5b0d200e9f03a2.2863632315275868306513"/>
          <p:cNvPicPr>
            <a:picLocks noChangeAspect="1"/>
          </p:cNvPicPr>
          <p:nvPr/>
        </p:nvPicPr>
        <p:blipFill>
          <a:blip r:embed="rId10"/>
          <a:stretch>
            <a:fillRect/>
          </a:stretch>
        </p:blipFill>
        <p:spPr>
          <a:xfrm>
            <a:off x="4455795" y="2646045"/>
            <a:ext cx="1370330" cy="1363980"/>
          </a:xfrm>
          <a:prstGeom prst="rect">
            <a:avLst/>
          </a:prstGeom>
        </p:spPr>
      </p:pic>
      <p:pic>
        <p:nvPicPr>
          <p:cNvPr id="7" name="Picture 6" descr="—Pngtree—soccer football png isolated on_6977353"/>
          <p:cNvPicPr>
            <a:picLocks noChangeAspect="1"/>
          </p:cNvPicPr>
          <p:nvPr/>
        </p:nvPicPr>
        <p:blipFill>
          <a:blip r:embed="rId11"/>
          <a:stretch>
            <a:fillRect/>
          </a:stretch>
        </p:blipFill>
        <p:spPr>
          <a:xfrm>
            <a:off x="3059430" y="1419225"/>
            <a:ext cx="1196975" cy="1191895"/>
          </a:xfrm>
          <a:prstGeom prst="rect">
            <a:avLst/>
          </a:prstGeom>
        </p:spPr>
      </p:pic>
      <p:pic>
        <p:nvPicPr>
          <p:cNvPr id="28" name="Picture 27" descr="pixlr-bg-result (2)"/>
          <p:cNvPicPr>
            <a:picLocks noChangeAspect="1"/>
          </p:cNvPicPr>
          <p:nvPr/>
        </p:nvPicPr>
        <p:blipFill>
          <a:blip r:embed="rId12"/>
          <a:srcRect l="35791" t="38914" r="34266"/>
          <a:stretch>
            <a:fillRect/>
          </a:stretch>
        </p:blipFill>
        <p:spPr>
          <a:xfrm>
            <a:off x="7019925" y="771525"/>
            <a:ext cx="1503680" cy="1976755"/>
          </a:xfrm>
          <a:prstGeom prst="rect">
            <a:avLst/>
          </a:prstGeom>
        </p:spPr>
      </p:pic>
      <p:pic>
        <p:nvPicPr>
          <p:cNvPr id="8" name="Picture 7" descr="pixlr-bg-result (3)"/>
          <p:cNvPicPr>
            <a:picLocks noChangeAspect="1"/>
          </p:cNvPicPr>
          <p:nvPr/>
        </p:nvPicPr>
        <p:blipFill>
          <a:blip r:embed="rId13"/>
          <a:stretch>
            <a:fillRect/>
          </a:stretch>
        </p:blipFill>
        <p:spPr>
          <a:xfrm>
            <a:off x="3635375" y="2499360"/>
            <a:ext cx="1437640" cy="967105"/>
          </a:xfrm>
          <a:prstGeom prst="rect">
            <a:avLst/>
          </a:prstGeom>
        </p:spPr>
      </p:pic>
      <p:pic>
        <p:nvPicPr>
          <p:cNvPr id="9" name="Picture 8" descr="pixlr-bg-result (4)"/>
          <p:cNvPicPr>
            <a:picLocks noChangeAspect="1"/>
          </p:cNvPicPr>
          <p:nvPr/>
        </p:nvPicPr>
        <p:blipFill>
          <a:blip r:embed="rId14"/>
          <a:stretch>
            <a:fillRect/>
          </a:stretch>
        </p:blipFill>
        <p:spPr>
          <a:xfrm>
            <a:off x="7606665" y="2355215"/>
            <a:ext cx="1398270" cy="1391920"/>
          </a:xfrm>
          <a:prstGeom prst="rect">
            <a:avLst/>
          </a:prstGeom>
        </p:spPr>
      </p:pic>
      <p:pic>
        <p:nvPicPr>
          <p:cNvPr id="31" name="Picture 30" descr="—Pngtree—globe_7174498"/>
          <p:cNvPicPr>
            <a:picLocks noChangeAspect="1"/>
          </p:cNvPicPr>
          <p:nvPr/>
        </p:nvPicPr>
        <p:blipFill>
          <a:blip r:embed="rId15"/>
          <a:stretch>
            <a:fillRect/>
          </a:stretch>
        </p:blipFill>
        <p:spPr>
          <a:xfrm>
            <a:off x="5795645" y="647065"/>
            <a:ext cx="1715770" cy="1708150"/>
          </a:xfrm>
          <a:prstGeom prst="rect">
            <a:avLst/>
          </a:prstGeom>
        </p:spPr>
      </p:pic>
      <p:pic>
        <p:nvPicPr>
          <p:cNvPr id="10" name="Picture 9" descr="pixlr-bg-result (5)"/>
          <p:cNvPicPr>
            <a:picLocks noChangeAspect="1"/>
          </p:cNvPicPr>
          <p:nvPr/>
        </p:nvPicPr>
        <p:blipFill>
          <a:blip r:embed="rId16"/>
          <a:stretch>
            <a:fillRect/>
          </a:stretch>
        </p:blipFill>
        <p:spPr>
          <a:xfrm>
            <a:off x="4643755" y="1491615"/>
            <a:ext cx="1323975" cy="1317625"/>
          </a:xfrm>
          <a:prstGeom prst="rect">
            <a:avLst/>
          </a:prstGeom>
        </p:spPr>
      </p:pic>
      <p:pic>
        <p:nvPicPr>
          <p:cNvPr id="15" name="Picture 14" descr="họp quà xanh"/>
          <p:cNvPicPr>
            <a:picLocks noChangeAspect="1"/>
          </p:cNvPicPr>
          <p:nvPr/>
        </p:nvPicPr>
        <p:blipFill>
          <a:blip r:embed="rId17"/>
          <a:stretch>
            <a:fillRect/>
          </a:stretch>
        </p:blipFill>
        <p:spPr>
          <a:xfrm>
            <a:off x="5724525" y="2312670"/>
            <a:ext cx="1547495" cy="1225550"/>
          </a:xfrm>
          <a:prstGeom prst="rect">
            <a:avLst/>
          </a:prstGeom>
        </p:spPr>
      </p:pic>
      <p:pic>
        <p:nvPicPr>
          <p:cNvPr id="18" name="Picture 17" descr="—Pngtree—pouring white milk hand drawn_5455915"/>
          <p:cNvPicPr>
            <a:picLocks noChangeAspect="1"/>
          </p:cNvPicPr>
          <p:nvPr/>
        </p:nvPicPr>
        <p:blipFill>
          <a:blip r:embed="rId18"/>
          <a:srcRect l="37012" t="9407" r="11778" b="49654"/>
          <a:stretch>
            <a:fillRect/>
          </a:stretch>
        </p:blipFill>
        <p:spPr>
          <a:xfrm rot="6480000">
            <a:off x="6118860" y="3726815"/>
            <a:ext cx="951865" cy="764540"/>
          </a:xfrm>
          <a:prstGeom prst="rect">
            <a:avLst/>
          </a:prstGeom>
        </p:spPr>
      </p:pic>
      <p:pic>
        <p:nvPicPr>
          <p:cNvPr id="19" name="Picture 18" descr="—Pngtree—fruit green big watermelon_4748268"/>
          <p:cNvPicPr>
            <a:picLocks noChangeAspect="1"/>
          </p:cNvPicPr>
          <p:nvPr/>
        </p:nvPicPr>
        <p:blipFill>
          <a:blip r:embed="rId19"/>
          <a:stretch>
            <a:fillRect/>
          </a:stretch>
        </p:blipFill>
        <p:spPr>
          <a:xfrm>
            <a:off x="7143750" y="-524510"/>
            <a:ext cx="2000250" cy="2092960"/>
          </a:xfrm>
          <a:prstGeom prst="rect">
            <a:avLst/>
          </a:prstGeom>
        </p:spPr>
      </p:pic>
      <p:pic>
        <p:nvPicPr>
          <p:cNvPr id="53" name="Picture 52" descr="pixlr-bg-result (6)"/>
          <p:cNvPicPr>
            <a:picLocks noChangeAspect="1"/>
          </p:cNvPicPr>
          <p:nvPr/>
        </p:nvPicPr>
        <p:blipFill>
          <a:blip r:embed="rId20"/>
          <a:srcRect l="17096" t="10370" r="16739" b="14667"/>
          <a:stretch>
            <a:fillRect/>
          </a:stretch>
        </p:blipFill>
        <p:spPr>
          <a:xfrm>
            <a:off x="-20955" y="-20955"/>
            <a:ext cx="2807335" cy="2998470"/>
          </a:xfrm>
          <a:prstGeom prst="rect">
            <a:avLst/>
          </a:prstGeom>
        </p:spPr>
      </p:pic>
      <p:pic>
        <p:nvPicPr>
          <p:cNvPr id="54" name="Picture 53" descr="—Pngtree—kids students in uniform wear_5955312"/>
          <p:cNvPicPr>
            <a:picLocks noChangeAspect="1"/>
          </p:cNvPicPr>
          <p:nvPr/>
        </p:nvPicPr>
        <p:blipFill>
          <a:blip r:embed="rId21"/>
          <a:srcRect t="19531" r="67407" b="22543"/>
          <a:stretch>
            <a:fillRect/>
          </a:stretch>
        </p:blipFill>
        <p:spPr>
          <a:xfrm>
            <a:off x="-252730" y="2517140"/>
            <a:ext cx="1511300" cy="2687320"/>
          </a:xfrm>
          <a:prstGeom prst="rect">
            <a:avLst/>
          </a:prstGeom>
        </p:spPr>
      </p:pic>
      <p:pic>
        <p:nvPicPr>
          <p:cNvPr id="56" name="Picture 55" descr="—Pngtree—kids students in uniform wear_5955312"/>
          <p:cNvPicPr>
            <a:picLocks noChangeAspect="1"/>
          </p:cNvPicPr>
          <p:nvPr/>
        </p:nvPicPr>
        <p:blipFill>
          <a:blip r:embed="rId21"/>
          <a:srcRect l="67284" t="19099" b="20383"/>
          <a:stretch>
            <a:fillRect/>
          </a:stretch>
        </p:blipFill>
        <p:spPr>
          <a:xfrm>
            <a:off x="1547495" y="2784475"/>
            <a:ext cx="1372235" cy="2540000"/>
          </a:xfrm>
          <a:prstGeom prst="rect">
            <a:avLst/>
          </a:prstGeom>
        </p:spPr>
      </p:pic>
      <p:pic>
        <p:nvPicPr>
          <p:cNvPr id="55" name="Picture 54" descr="—Pngtree—kids students in uniform wear_5955312"/>
          <p:cNvPicPr>
            <a:picLocks noChangeAspect="1"/>
          </p:cNvPicPr>
          <p:nvPr/>
        </p:nvPicPr>
        <p:blipFill>
          <a:blip r:embed="rId21"/>
          <a:srcRect l="34715" t="15277" r="32905"/>
          <a:stretch>
            <a:fillRect/>
          </a:stretch>
        </p:blipFill>
        <p:spPr>
          <a:xfrm>
            <a:off x="755650" y="2643505"/>
            <a:ext cx="1253490" cy="3279775"/>
          </a:xfrm>
          <a:prstGeom prst="rect">
            <a:avLst/>
          </a:prstGeom>
        </p:spPr>
      </p:pic>
      <p:grpSp>
        <p:nvGrpSpPr>
          <p:cNvPr id="60" name="Group 59"/>
          <p:cNvGrpSpPr/>
          <p:nvPr/>
        </p:nvGrpSpPr>
        <p:grpSpPr>
          <a:xfrm>
            <a:off x="251460" y="778510"/>
            <a:ext cx="2401570" cy="1445260"/>
            <a:chOff x="396" y="1226"/>
            <a:chExt cx="3782" cy="2276"/>
          </a:xfrm>
        </p:grpSpPr>
        <p:sp>
          <p:nvSpPr>
            <p:cNvPr id="59" name="Oval 58"/>
            <p:cNvSpPr/>
            <p:nvPr/>
          </p:nvSpPr>
          <p:spPr>
            <a:xfrm>
              <a:off x="509" y="1368"/>
              <a:ext cx="756" cy="754"/>
            </a:xfrm>
            <a:prstGeom prst="ellipse">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Box 56"/>
            <p:cNvSpPr txBox="1"/>
            <p:nvPr/>
          </p:nvSpPr>
          <p:spPr>
            <a:xfrm>
              <a:off x="396" y="1226"/>
              <a:ext cx="3782" cy="2276"/>
            </a:xfrm>
            <a:prstGeom prst="rect">
              <a:avLst/>
            </a:prstGeom>
            <a:noFill/>
          </p:spPr>
          <p:txBody>
            <a:bodyPr wrap="square" rtlCol="0">
              <a:spAutoFit/>
            </a:bodyPr>
            <a:lstStyle/>
            <a:p>
              <a:pPr>
                <a:lnSpc>
                  <a:spcPct val="100000"/>
                </a:lnSpc>
              </a:pPr>
              <a:r>
                <a:rPr lang="en-US" sz="4000">
                  <a:solidFill>
                    <a:schemeClr val="tx2"/>
                  </a:solidFill>
                  <a:latin typeface="Dongle" charset="-127"/>
                  <a:ea typeface="Dongle" charset="-127"/>
                  <a:cs typeface="Times New Roman" panose="02020603050405020304" charset="0"/>
                </a:rPr>
                <a:t> </a:t>
              </a:r>
              <a:r>
                <a:rPr lang="en-US" sz="2400">
                  <a:solidFill>
                    <a:schemeClr val="tx2"/>
                  </a:solidFill>
                  <a:latin typeface="Times New Roman" panose="02020603050405020304" charset="0"/>
                  <a:ea typeface="Dongle" charset="-127"/>
                  <a:cs typeface="Times New Roman" panose="02020603050405020304" charset="0"/>
                </a:rPr>
                <a:t>1.  Tìm các vật có dạng giống hình mẫu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ppt_x"/>
                                          </p:val>
                                        </p:tav>
                                        <p:tav tm="100000">
                                          <p:val>
                                            <p:strVal val="#ppt_x"/>
                                          </p:val>
                                        </p:tav>
                                      </p:tavLst>
                                    </p:anim>
                                    <p:anim calcmode="lin" valueType="num">
                                      <p:cBhvr additive="base">
                                        <p:cTn id="7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alpha val="95000"/>
          </a:schemeClr>
        </a:solidFill>
        <a:effectLst/>
      </p:bgPr>
    </p:bg>
    <p:spTree>
      <p:nvGrpSpPr>
        <p:cNvPr id="1" name="Shape 650"/>
        <p:cNvGrpSpPr/>
        <p:nvPr/>
      </p:nvGrpSpPr>
      <p:grpSpPr>
        <a:xfrm>
          <a:off x="0" y="0"/>
          <a:ext cx="0" cy="0"/>
          <a:chOff x="0" y="0"/>
          <a:chExt cx="0" cy="0"/>
        </a:xfrm>
      </p:grpSpPr>
      <p:pic>
        <p:nvPicPr>
          <p:cNvPr id="7" name="Picture 6"/>
          <p:cNvPicPr>
            <a:picLocks noChangeAspect="1"/>
          </p:cNvPicPr>
          <p:nvPr/>
        </p:nvPicPr>
        <p:blipFill>
          <a:blip r:embed="rId3"/>
          <a:srcRect r="77446"/>
          <a:stretch>
            <a:fillRect/>
          </a:stretch>
        </p:blipFill>
        <p:spPr>
          <a:xfrm>
            <a:off x="0" y="307340"/>
            <a:ext cx="2040890" cy="4785995"/>
          </a:xfrm>
          <a:prstGeom prst="rect">
            <a:avLst/>
          </a:prstGeom>
        </p:spPr>
      </p:pic>
      <p:pic>
        <p:nvPicPr>
          <p:cNvPr id="9" name="Picture 8"/>
          <p:cNvPicPr>
            <a:picLocks noChangeAspect="1"/>
          </p:cNvPicPr>
          <p:nvPr/>
        </p:nvPicPr>
        <p:blipFill>
          <a:blip r:embed="rId4"/>
          <a:srcRect l="8820"/>
          <a:stretch>
            <a:fillRect/>
          </a:stretch>
        </p:blipFill>
        <p:spPr>
          <a:xfrm>
            <a:off x="2072005" y="335280"/>
            <a:ext cx="7063740" cy="4756150"/>
          </a:xfrm>
          <a:prstGeom prst="rect">
            <a:avLst/>
          </a:prstGeom>
        </p:spPr>
      </p:pic>
      <p:cxnSp>
        <p:nvCxnSpPr>
          <p:cNvPr id="6" name="Straight Connector 5"/>
          <p:cNvCxnSpPr/>
          <p:nvPr/>
        </p:nvCxnSpPr>
        <p:spPr>
          <a:xfrm>
            <a:off x="2051685" y="339090"/>
            <a:ext cx="19685" cy="472757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685" y="1409065"/>
            <a:ext cx="9104630" cy="0"/>
          </a:xfrm>
          <a:prstGeom prst="line">
            <a:avLst/>
          </a:prstGeom>
          <a:ln w="38100">
            <a:solidFill>
              <a:srgbClr val="00B050">
                <a:alpha val="84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9685" y="2641600"/>
            <a:ext cx="9104630" cy="0"/>
          </a:xfrm>
          <a:prstGeom prst="line">
            <a:avLst/>
          </a:prstGeom>
          <a:ln w="38100">
            <a:solidFill>
              <a:srgbClr val="00B050">
                <a:alpha val="84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9685" y="3802380"/>
            <a:ext cx="9104630" cy="0"/>
          </a:xfrm>
          <a:prstGeom prst="line">
            <a:avLst/>
          </a:prstGeom>
          <a:ln w="38100">
            <a:solidFill>
              <a:srgbClr val="00B050">
                <a:alpha val="84000"/>
              </a:srgbClr>
            </a:solidFill>
          </a:ln>
        </p:spPr>
        <p:style>
          <a:lnRef idx="1">
            <a:schemeClr val="accent1"/>
          </a:lnRef>
          <a:fillRef idx="0">
            <a:schemeClr val="accent1"/>
          </a:fillRef>
          <a:effectRef idx="0">
            <a:schemeClr val="accent1"/>
          </a:effectRef>
          <a:fontRef idx="minor">
            <a:schemeClr val="tx1"/>
          </a:fontRef>
        </p:style>
      </p:cxnSp>
      <p:sp>
        <p:nvSpPr>
          <p:cNvPr id="21" name="Can 20"/>
          <p:cNvSpPr/>
          <p:nvPr/>
        </p:nvSpPr>
        <p:spPr>
          <a:xfrm>
            <a:off x="107950" y="1537970"/>
            <a:ext cx="791845" cy="1021080"/>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Box 21"/>
          <p:cNvSpPr txBox="1"/>
          <p:nvPr/>
        </p:nvSpPr>
        <p:spPr>
          <a:xfrm>
            <a:off x="899795" y="1877060"/>
            <a:ext cx="1024890" cy="368300"/>
          </a:xfrm>
          <a:prstGeom prst="rect">
            <a:avLst/>
          </a:prstGeom>
          <a:noFill/>
        </p:spPr>
        <p:txBody>
          <a:bodyPr wrap="square" rtlCol="0">
            <a:spAutoFit/>
          </a:bodyPr>
          <a:lstStyle/>
          <a:p>
            <a:r>
              <a:rPr lang="en-US" sz="1800"/>
              <a:t>Khối trụ</a:t>
            </a:r>
          </a:p>
        </p:txBody>
      </p:sp>
      <p:sp>
        <p:nvSpPr>
          <p:cNvPr id="24" name="Cube 23"/>
          <p:cNvSpPr/>
          <p:nvPr/>
        </p:nvSpPr>
        <p:spPr>
          <a:xfrm>
            <a:off x="108585" y="2787650"/>
            <a:ext cx="914400" cy="914400"/>
          </a:xfrm>
          <a:prstGeom prst="cube">
            <a:avLst/>
          </a:prstGeom>
          <a:solidFill>
            <a:srgbClr val="0070C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 Box 24"/>
          <p:cNvSpPr txBox="1"/>
          <p:nvPr/>
        </p:nvSpPr>
        <p:spPr>
          <a:xfrm>
            <a:off x="1046480" y="2931795"/>
            <a:ext cx="1024890" cy="645160"/>
          </a:xfrm>
          <a:prstGeom prst="rect">
            <a:avLst/>
          </a:prstGeom>
          <a:noFill/>
        </p:spPr>
        <p:txBody>
          <a:bodyPr wrap="square" rtlCol="0">
            <a:spAutoFit/>
          </a:bodyPr>
          <a:lstStyle/>
          <a:p>
            <a:r>
              <a:rPr lang="en-US" sz="1800"/>
              <a:t>Khối lập phương</a:t>
            </a:r>
          </a:p>
        </p:txBody>
      </p:sp>
      <p:sp>
        <p:nvSpPr>
          <p:cNvPr id="26" name="Cube 25"/>
          <p:cNvSpPr/>
          <p:nvPr/>
        </p:nvSpPr>
        <p:spPr>
          <a:xfrm>
            <a:off x="107315" y="3848100"/>
            <a:ext cx="1371600" cy="640080"/>
          </a:xfrm>
          <a:prstGeom prst="cube">
            <a:avLst/>
          </a:prstGeom>
          <a:solidFill>
            <a:schemeClr val="accent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971550" y="4443730"/>
            <a:ext cx="1317625" cy="645160"/>
          </a:xfrm>
          <a:prstGeom prst="rect">
            <a:avLst/>
          </a:prstGeom>
          <a:noFill/>
        </p:spPr>
        <p:txBody>
          <a:bodyPr wrap="square" rtlCol="0">
            <a:spAutoFit/>
          </a:bodyPr>
          <a:lstStyle/>
          <a:p>
            <a:r>
              <a:rPr lang="en-US" sz="1800"/>
              <a:t>Khối hộp chữ nhật</a:t>
            </a:r>
          </a:p>
        </p:txBody>
      </p:sp>
      <p:pic>
        <p:nvPicPr>
          <p:cNvPr id="5" name="Picture 4" descr="pngegg"/>
          <p:cNvPicPr>
            <a:picLocks noChangeAspect="1"/>
          </p:cNvPicPr>
          <p:nvPr/>
        </p:nvPicPr>
        <p:blipFill>
          <a:blip r:embed="rId5"/>
          <a:stretch>
            <a:fillRect/>
          </a:stretch>
        </p:blipFill>
        <p:spPr>
          <a:xfrm>
            <a:off x="143510" y="475615"/>
            <a:ext cx="902970" cy="948055"/>
          </a:xfrm>
          <a:prstGeom prst="rect">
            <a:avLst/>
          </a:prstGeom>
        </p:spPr>
      </p:pic>
      <p:sp>
        <p:nvSpPr>
          <p:cNvPr id="3" name="Text Box 2"/>
          <p:cNvSpPr txBox="1"/>
          <p:nvPr/>
        </p:nvSpPr>
        <p:spPr>
          <a:xfrm>
            <a:off x="971550" y="774700"/>
            <a:ext cx="1153160" cy="368300"/>
          </a:xfrm>
          <a:prstGeom prst="rect">
            <a:avLst/>
          </a:prstGeom>
          <a:noFill/>
        </p:spPr>
        <p:txBody>
          <a:bodyPr wrap="square" rtlCol="0">
            <a:spAutoFit/>
          </a:bodyPr>
          <a:lstStyle/>
          <a:p>
            <a:r>
              <a:rPr lang="en-US" sz="1800"/>
              <a:t>Khối cầu</a:t>
            </a:r>
          </a:p>
        </p:txBody>
      </p:sp>
      <p:pic>
        <p:nvPicPr>
          <p:cNvPr id="4" name="Picture 3" descr="5a1c2508ba9987.3030035415117939287643"/>
          <p:cNvPicPr>
            <a:picLocks noChangeAspect="1"/>
          </p:cNvPicPr>
          <p:nvPr/>
        </p:nvPicPr>
        <p:blipFill>
          <a:blip r:embed="rId6"/>
          <a:stretch>
            <a:fillRect/>
          </a:stretch>
        </p:blipFill>
        <p:spPr>
          <a:xfrm>
            <a:off x="7119620" y="3875405"/>
            <a:ext cx="1996440" cy="1073785"/>
          </a:xfrm>
          <a:prstGeom prst="rect">
            <a:avLst/>
          </a:prstGeom>
        </p:spPr>
      </p:pic>
      <p:pic>
        <p:nvPicPr>
          <p:cNvPr id="11" name="Picture 10" descr="—Pngtree—cartoon aquarium decoration illustration_4763341"/>
          <p:cNvPicPr>
            <a:picLocks noChangeAspect="1"/>
          </p:cNvPicPr>
          <p:nvPr/>
        </p:nvPicPr>
        <p:blipFill>
          <a:blip r:embed="rId7"/>
          <a:srcRect l="1736" t="22892" r="12721" b="15521"/>
          <a:stretch>
            <a:fillRect/>
          </a:stretch>
        </p:blipFill>
        <p:spPr>
          <a:xfrm>
            <a:off x="3871595" y="4011930"/>
            <a:ext cx="1708785" cy="1230630"/>
          </a:xfrm>
          <a:prstGeom prst="roundRect">
            <a:avLst>
              <a:gd name="adj" fmla="val 20550"/>
            </a:avLst>
          </a:prstGeom>
        </p:spPr>
      </p:pic>
      <p:pic>
        <p:nvPicPr>
          <p:cNvPr id="12" name="Picture 11" descr="—Pngtree—cartoon holiday golden egg download_4529140"/>
          <p:cNvPicPr>
            <a:picLocks noChangeAspect="1"/>
          </p:cNvPicPr>
          <p:nvPr/>
        </p:nvPicPr>
        <p:blipFill>
          <a:blip r:embed="rId8"/>
          <a:stretch>
            <a:fillRect/>
          </a:stretch>
        </p:blipFill>
        <p:spPr>
          <a:xfrm rot="5400000">
            <a:off x="4211955" y="269240"/>
            <a:ext cx="1368425" cy="1368425"/>
          </a:xfrm>
          <a:prstGeom prst="rect">
            <a:avLst/>
          </a:prstGeom>
        </p:spPr>
      </p:pic>
      <p:pic>
        <p:nvPicPr>
          <p:cNvPr id="13" name="Picture 12" descr="—Pngtree—hand painted three-dimensional exquisite gift_5254445"/>
          <p:cNvPicPr>
            <a:picLocks noChangeAspect="1"/>
          </p:cNvPicPr>
          <p:nvPr/>
        </p:nvPicPr>
        <p:blipFill>
          <a:blip r:embed="rId9"/>
          <a:stretch>
            <a:fillRect/>
          </a:stretch>
        </p:blipFill>
        <p:spPr>
          <a:xfrm>
            <a:off x="2376170" y="1234440"/>
            <a:ext cx="1580515" cy="1580515"/>
          </a:xfrm>
          <a:prstGeom prst="rect">
            <a:avLst/>
          </a:prstGeom>
        </p:spPr>
      </p:pic>
      <p:pic>
        <p:nvPicPr>
          <p:cNvPr id="14" name="Picture 13" descr="—Pngtree—multicolor rubik cube toys_6270984"/>
          <p:cNvPicPr>
            <a:picLocks noChangeAspect="1"/>
          </p:cNvPicPr>
          <p:nvPr/>
        </p:nvPicPr>
        <p:blipFill>
          <a:blip r:embed="rId10"/>
          <a:stretch>
            <a:fillRect/>
          </a:stretch>
        </p:blipFill>
        <p:spPr>
          <a:xfrm>
            <a:off x="4168775" y="2724150"/>
            <a:ext cx="1156970" cy="1156970"/>
          </a:xfrm>
          <a:prstGeom prst="rect">
            <a:avLst/>
          </a:prstGeom>
        </p:spPr>
      </p:pic>
      <p:pic>
        <p:nvPicPr>
          <p:cNvPr id="17" name="Picture 16" descr="kisspng-battery-charger-automotive-battery-clip-art-battery-cliparts-5a8499769f81d2.8093036815186394786534"/>
          <p:cNvPicPr>
            <a:picLocks noChangeAspect="1"/>
          </p:cNvPicPr>
          <p:nvPr/>
        </p:nvPicPr>
        <p:blipFill>
          <a:blip r:embed="rId11"/>
          <a:stretch>
            <a:fillRect/>
          </a:stretch>
        </p:blipFill>
        <p:spPr>
          <a:xfrm>
            <a:off x="2596515" y="3989070"/>
            <a:ext cx="960120" cy="960120"/>
          </a:xfrm>
          <a:prstGeom prst="rect">
            <a:avLst/>
          </a:prstGeom>
        </p:spPr>
      </p:pic>
      <p:pic>
        <p:nvPicPr>
          <p:cNvPr id="20" name="Picture 19" descr="kisspng-dice-game-5b0d200e9f03a2.2863632315275868306513"/>
          <p:cNvPicPr>
            <a:picLocks noChangeAspect="1"/>
          </p:cNvPicPr>
          <p:nvPr/>
        </p:nvPicPr>
        <p:blipFill>
          <a:blip r:embed="rId12"/>
          <a:stretch>
            <a:fillRect/>
          </a:stretch>
        </p:blipFill>
        <p:spPr>
          <a:xfrm>
            <a:off x="7452360" y="2743200"/>
            <a:ext cx="1082675" cy="1082675"/>
          </a:xfrm>
          <a:prstGeom prst="rect">
            <a:avLst/>
          </a:prstGeom>
        </p:spPr>
      </p:pic>
      <p:pic>
        <p:nvPicPr>
          <p:cNvPr id="23" name="Picture 22" descr="—Pngtree—soccer football png isolated on_6977353"/>
          <p:cNvPicPr>
            <a:picLocks noChangeAspect="1"/>
          </p:cNvPicPr>
          <p:nvPr/>
        </p:nvPicPr>
        <p:blipFill>
          <a:blip r:embed="rId13"/>
          <a:stretch>
            <a:fillRect/>
          </a:stretch>
        </p:blipFill>
        <p:spPr>
          <a:xfrm>
            <a:off x="2677160" y="269240"/>
            <a:ext cx="1270635" cy="1270635"/>
          </a:xfrm>
          <a:prstGeom prst="rect">
            <a:avLst/>
          </a:prstGeom>
        </p:spPr>
      </p:pic>
      <p:pic>
        <p:nvPicPr>
          <p:cNvPr id="28" name="Picture 27" descr="pixlr-bg-result (2)"/>
          <p:cNvPicPr>
            <a:picLocks noChangeAspect="1"/>
          </p:cNvPicPr>
          <p:nvPr/>
        </p:nvPicPr>
        <p:blipFill>
          <a:blip r:embed="rId14"/>
          <a:srcRect l="35791" t="38914" r="34266"/>
          <a:stretch>
            <a:fillRect/>
          </a:stretch>
        </p:blipFill>
        <p:spPr>
          <a:xfrm>
            <a:off x="7452995" y="1184910"/>
            <a:ext cx="1233805" cy="1630045"/>
          </a:xfrm>
          <a:prstGeom prst="rect">
            <a:avLst/>
          </a:prstGeom>
        </p:spPr>
      </p:pic>
      <p:pic>
        <p:nvPicPr>
          <p:cNvPr id="29" name="Picture 28" descr="pixlr-bg-result (3)"/>
          <p:cNvPicPr>
            <a:picLocks noChangeAspect="1"/>
          </p:cNvPicPr>
          <p:nvPr/>
        </p:nvPicPr>
        <p:blipFill>
          <a:blip r:embed="rId15"/>
          <a:stretch>
            <a:fillRect/>
          </a:stretch>
        </p:blipFill>
        <p:spPr>
          <a:xfrm>
            <a:off x="7452360" y="627380"/>
            <a:ext cx="1317625" cy="890270"/>
          </a:xfrm>
          <a:prstGeom prst="rect">
            <a:avLst/>
          </a:prstGeom>
        </p:spPr>
      </p:pic>
      <p:pic>
        <p:nvPicPr>
          <p:cNvPr id="30" name="Picture 29" descr="pixlr-bg-result (4)"/>
          <p:cNvPicPr>
            <a:picLocks noChangeAspect="1"/>
          </p:cNvPicPr>
          <p:nvPr/>
        </p:nvPicPr>
        <p:blipFill>
          <a:blip r:embed="rId16"/>
          <a:stretch>
            <a:fillRect/>
          </a:stretch>
        </p:blipFill>
        <p:spPr>
          <a:xfrm>
            <a:off x="5979795" y="2651760"/>
            <a:ext cx="1104900" cy="1104900"/>
          </a:xfrm>
          <a:prstGeom prst="rect">
            <a:avLst/>
          </a:prstGeom>
        </p:spPr>
      </p:pic>
      <p:pic>
        <p:nvPicPr>
          <p:cNvPr id="31" name="Picture 30" descr="—Pngtree—globe_7174498"/>
          <p:cNvPicPr>
            <a:picLocks noChangeAspect="1"/>
          </p:cNvPicPr>
          <p:nvPr/>
        </p:nvPicPr>
        <p:blipFill>
          <a:blip r:embed="rId17"/>
          <a:stretch>
            <a:fillRect/>
          </a:stretch>
        </p:blipFill>
        <p:spPr>
          <a:xfrm>
            <a:off x="4192270" y="1344295"/>
            <a:ext cx="1379855" cy="1379855"/>
          </a:xfrm>
          <a:prstGeom prst="rect">
            <a:avLst/>
          </a:prstGeom>
        </p:spPr>
      </p:pic>
      <p:pic>
        <p:nvPicPr>
          <p:cNvPr id="33" name="Picture 32" descr="pixlr-bg-result (5)"/>
          <p:cNvPicPr>
            <a:picLocks noChangeAspect="1"/>
          </p:cNvPicPr>
          <p:nvPr/>
        </p:nvPicPr>
        <p:blipFill>
          <a:blip r:embed="rId18"/>
          <a:stretch>
            <a:fillRect/>
          </a:stretch>
        </p:blipFill>
        <p:spPr>
          <a:xfrm>
            <a:off x="6012180" y="1633220"/>
            <a:ext cx="1045845" cy="1045845"/>
          </a:xfrm>
          <a:prstGeom prst="rect">
            <a:avLst/>
          </a:prstGeom>
        </p:spPr>
      </p:pic>
      <p:pic>
        <p:nvPicPr>
          <p:cNvPr id="34" name="Picture 33" descr="họp quà xanh"/>
          <p:cNvPicPr>
            <a:picLocks noChangeAspect="1"/>
          </p:cNvPicPr>
          <p:nvPr/>
        </p:nvPicPr>
        <p:blipFill>
          <a:blip r:embed="rId19"/>
          <a:stretch>
            <a:fillRect/>
          </a:stretch>
        </p:blipFill>
        <p:spPr>
          <a:xfrm>
            <a:off x="2479040" y="2726055"/>
            <a:ext cx="1249045" cy="994410"/>
          </a:xfrm>
          <a:prstGeom prst="rect">
            <a:avLst/>
          </a:prstGeom>
        </p:spPr>
      </p:pic>
      <p:pic>
        <p:nvPicPr>
          <p:cNvPr id="35" name="Picture 34" descr="—Pngtree—pouring white milk hand drawn_5455915"/>
          <p:cNvPicPr>
            <a:picLocks noChangeAspect="1"/>
          </p:cNvPicPr>
          <p:nvPr/>
        </p:nvPicPr>
        <p:blipFill>
          <a:blip r:embed="rId20"/>
          <a:srcRect l="37012" t="9407" r="11778" b="49654"/>
          <a:stretch>
            <a:fillRect/>
          </a:stretch>
        </p:blipFill>
        <p:spPr>
          <a:xfrm rot="6480000">
            <a:off x="5978525" y="4044950"/>
            <a:ext cx="1111885" cy="889000"/>
          </a:xfrm>
          <a:prstGeom prst="rect">
            <a:avLst/>
          </a:prstGeom>
        </p:spPr>
      </p:pic>
      <p:pic>
        <p:nvPicPr>
          <p:cNvPr id="36" name="Picture 35" descr="—Pngtree—fruit green big watermelon_4748268"/>
          <p:cNvPicPr>
            <a:picLocks noChangeAspect="1"/>
          </p:cNvPicPr>
          <p:nvPr/>
        </p:nvPicPr>
        <p:blipFill>
          <a:blip r:embed="rId21"/>
          <a:stretch>
            <a:fillRect/>
          </a:stretch>
        </p:blipFill>
        <p:spPr>
          <a:xfrm>
            <a:off x="5580380" y="-236220"/>
            <a:ext cx="1906270" cy="2004060"/>
          </a:xfrm>
          <a:prstGeom prst="rect">
            <a:avLst/>
          </a:prstGeom>
        </p:spPr>
      </p:pic>
      <p:sp>
        <p:nvSpPr>
          <p:cNvPr id="37" name="Text Box 36"/>
          <p:cNvSpPr txBox="1"/>
          <p:nvPr/>
        </p:nvSpPr>
        <p:spPr>
          <a:xfrm>
            <a:off x="500380" y="-6985"/>
            <a:ext cx="1409700" cy="368300"/>
          </a:xfrm>
          <a:prstGeom prst="rect">
            <a:avLst/>
          </a:prstGeom>
          <a:noFill/>
        </p:spPr>
        <p:txBody>
          <a:bodyPr wrap="square" rtlCol="0">
            <a:spAutoFit/>
          </a:bodyPr>
          <a:lstStyle/>
          <a:p>
            <a:r>
              <a:rPr lang="en-US" sz="1800" b="1">
                <a:latin typeface="Times New Roman" panose="02020603050405020304" charset="0"/>
                <a:cs typeface="Times New Roman" panose="02020603050405020304" charset="0"/>
              </a:rPr>
              <a:t>HÌNH MẪU</a:t>
            </a:r>
          </a:p>
        </p:txBody>
      </p:sp>
      <p:pic>
        <p:nvPicPr>
          <p:cNvPr id="16" name="Picture 15"/>
          <p:cNvPicPr>
            <a:picLocks noChangeAspect="1"/>
          </p:cNvPicPr>
          <p:nvPr/>
        </p:nvPicPr>
        <p:blipFill>
          <a:blip r:embed="rId22"/>
          <a:srcRect r="50107"/>
          <a:stretch>
            <a:fillRect/>
          </a:stretch>
        </p:blipFill>
        <p:spPr>
          <a:xfrm>
            <a:off x="8255" y="309880"/>
            <a:ext cx="2075180" cy="4783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35" presetClass="emph" presetSubtype="0" repeatCount="5000" fill="hold" nodeType="afterEffect">
                                  <p:stCondLst>
                                    <p:cond delay="0"/>
                                  </p:stCondLst>
                                  <p:childTnLst>
                                    <p:anim calcmode="discrete" valueType="str">
                                      <p:cBhvr>
                                        <p:cTn id="13" dur="500" fill="hold"/>
                                        <p:tgtEl>
                                          <p:spTgt spid="16"/>
                                        </p:tgtEl>
                                        <p:attrNameLst>
                                          <p:attrName>style.visibility</p:attrName>
                                        </p:attrNameLst>
                                      </p:cBhvr>
                                      <p:tavLst>
                                        <p:tav tm="0">
                                          <p:val>
                                            <p:strVal val="hidden"/>
                                          </p:val>
                                        </p:tav>
                                        <p:tav tm="50000">
                                          <p:val>
                                            <p:strVal val="visible"/>
                                          </p:val>
                                        </p:tav>
                                      </p:tavLst>
                                    </p:anim>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6"/>
                                        </p:tgtEl>
                                        <p:attrNameLst>
                                          <p:attrName>ppt_x</p:attrName>
                                        </p:attrNameLst>
                                      </p:cBhvr>
                                      <p:tavLst>
                                        <p:tav tm="0">
                                          <p:val>
                                            <p:strVal val="ppt_x"/>
                                          </p:val>
                                        </p:tav>
                                        <p:tav tm="100000">
                                          <p:val>
                                            <p:strVal val="ppt_x"/>
                                          </p:val>
                                        </p:tav>
                                      </p:tavLst>
                                    </p:anim>
                                    <p:anim calcmode="lin" valueType="num">
                                      <p:cBhvr additive="base">
                                        <p:cTn id="27" dur="500"/>
                                        <p:tgtEl>
                                          <p:spTgt spid="36"/>
                                        </p:tgtEl>
                                        <p:attrNameLst>
                                          <p:attrName>ppt_y</p:attrName>
                                        </p:attrNameLst>
                                      </p:cBhvr>
                                      <p:tavLst>
                                        <p:tav tm="0">
                                          <p:val>
                                            <p:strVal val="ppt_y"/>
                                          </p:val>
                                        </p:tav>
                                        <p:tav tm="100000">
                                          <p:val>
                                            <p:strVal val="1+ppt_h/2"/>
                                          </p:val>
                                        </p:tav>
                                      </p:tavLst>
                                    </p:anim>
                                    <p:set>
                                      <p:cBhvr>
                                        <p:cTn id="28" dur="1" fill="hold">
                                          <p:stCondLst>
                                            <p:cond delay="499"/>
                                          </p:stCondLst>
                                        </p:cTn>
                                        <p:tgtEl>
                                          <p:spTgt spid="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31"/>
                                        </p:tgtEl>
                                        <p:attrNameLst>
                                          <p:attrName>ppt_x</p:attrName>
                                        </p:attrNameLst>
                                      </p:cBhvr>
                                      <p:tavLst>
                                        <p:tav tm="0">
                                          <p:val>
                                            <p:strVal val="ppt_x"/>
                                          </p:val>
                                        </p:tav>
                                        <p:tav tm="100000">
                                          <p:val>
                                            <p:strVal val="ppt_x"/>
                                          </p:val>
                                        </p:tav>
                                      </p:tavLst>
                                    </p:anim>
                                    <p:anim calcmode="lin" valueType="num">
                                      <p:cBhvr additive="base">
                                        <p:cTn id="33" dur="500"/>
                                        <p:tgtEl>
                                          <p:spTgt spid="31"/>
                                        </p:tgtEl>
                                        <p:attrNameLst>
                                          <p:attrName>ppt_y</p:attrName>
                                        </p:attrNameLst>
                                      </p:cBhvr>
                                      <p:tavLst>
                                        <p:tav tm="0">
                                          <p:val>
                                            <p:strVal val="ppt_y"/>
                                          </p:val>
                                        </p:tav>
                                        <p:tav tm="100000">
                                          <p:val>
                                            <p:strVal val="1+ppt_h/2"/>
                                          </p:val>
                                        </p:tav>
                                      </p:tavLst>
                                    </p:anim>
                                    <p:set>
                                      <p:cBhvr>
                                        <p:cTn id="34" dur="1" fill="hold">
                                          <p:stCondLst>
                                            <p:cond delay="499"/>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28"/>
                                        </p:tgtEl>
                                        <p:attrNameLst>
                                          <p:attrName>ppt_x</p:attrName>
                                        </p:attrNameLst>
                                      </p:cBhvr>
                                      <p:tavLst>
                                        <p:tav tm="0">
                                          <p:val>
                                            <p:strVal val="ppt_x"/>
                                          </p:val>
                                        </p:tav>
                                        <p:tav tm="100000">
                                          <p:val>
                                            <p:strVal val="ppt_x"/>
                                          </p:val>
                                        </p:tav>
                                      </p:tavLst>
                                    </p:anim>
                                    <p:anim calcmode="lin" valueType="num">
                                      <p:cBhvr additive="base">
                                        <p:cTn id="39" dur="500"/>
                                        <p:tgtEl>
                                          <p:spTgt spid="28"/>
                                        </p:tgtEl>
                                        <p:attrNameLst>
                                          <p:attrName>ppt_y</p:attrName>
                                        </p:attrNameLst>
                                      </p:cBhvr>
                                      <p:tavLst>
                                        <p:tav tm="0">
                                          <p:val>
                                            <p:strVal val="ppt_y"/>
                                          </p:val>
                                        </p:tav>
                                        <p:tav tm="100000">
                                          <p:val>
                                            <p:strVal val="1+ppt_h/2"/>
                                          </p:val>
                                        </p:tav>
                                      </p:tavLst>
                                    </p:anim>
                                    <p:set>
                                      <p:cBhvr>
                                        <p:cTn id="40" dur="1" fill="hold">
                                          <p:stCondLst>
                                            <p:cond delay="499"/>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34"/>
                                        </p:tgtEl>
                                        <p:attrNameLst>
                                          <p:attrName>ppt_x</p:attrName>
                                        </p:attrNameLst>
                                      </p:cBhvr>
                                      <p:tavLst>
                                        <p:tav tm="0">
                                          <p:val>
                                            <p:strVal val="ppt_x"/>
                                          </p:val>
                                        </p:tav>
                                        <p:tav tm="100000">
                                          <p:val>
                                            <p:strVal val="ppt_x"/>
                                          </p:val>
                                        </p:tav>
                                      </p:tavLst>
                                    </p:anim>
                                    <p:anim calcmode="lin" valueType="num">
                                      <p:cBhvr additive="base">
                                        <p:cTn id="45" dur="500"/>
                                        <p:tgtEl>
                                          <p:spTgt spid="34"/>
                                        </p:tgtEl>
                                        <p:attrNameLst>
                                          <p:attrName>ppt_y</p:attrName>
                                        </p:attrNameLst>
                                      </p:cBhvr>
                                      <p:tavLst>
                                        <p:tav tm="0">
                                          <p:val>
                                            <p:strVal val="ppt_y"/>
                                          </p:val>
                                        </p:tav>
                                        <p:tav tm="100000">
                                          <p:val>
                                            <p:strVal val="1+ppt_h/2"/>
                                          </p:val>
                                        </p:tav>
                                      </p:tavLst>
                                    </p:anim>
                                    <p:set>
                                      <p:cBhvr>
                                        <p:cTn id="46" dur="1" fill="hold">
                                          <p:stCondLst>
                                            <p:cond delay="499"/>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30"/>
                                        </p:tgtEl>
                                        <p:attrNameLst>
                                          <p:attrName>ppt_x</p:attrName>
                                        </p:attrNameLst>
                                      </p:cBhvr>
                                      <p:tavLst>
                                        <p:tav tm="0">
                                          <p:val>
                                            <p:strVal val="ppt_x"/>
                                          </p:val>
                                        </p:tav>
                                        <p:tav tm="100000">
                                          <p:val>
                                            <p:strVal val="ppt_x"/>
                                          </p:val>
                                        </p:tav>
                                      </p:tavLst>
                                    </p:anim>
                                    <p:anim calcmode="lin" valueType="num">
                                      <p:cBhvr additive="base">
                                        <p:cTn id="51" dur="500"/>
                                        <p:tgtEl>
                                          <p:spTgt spid="30"/>
                                        </p:tgtEl>
                                        <p:attrNameLst>
                                          <p:attrName>ppt_y</p:attrName>
                                        </p:attrNameLst>
                                      </p:cBhvr>
                                      <p:tavLst>
                                        <p:tav tm="0">
                                          <p:val>
                                            <p:strVal val="ppt_y"/>
                                          </p:val>
                                        </p:tav>
                                        <p:tav tm="100000">
                                          <p:val>
                                            <p:strVal val="1+ppt_h/2"/>
                                          </p:val>
                                        </p:tav>
                                      </p:tavLst>
                                    </p:anim>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7"/>
                                        </p:tgtEl>
                                        <p:attrNameLst>
                                          <p:attrName>ppt_x</p:attrName>
                                        </p:attrNameLst>
                                      </p:cBhvr>
                                      <p:tavLst>
                                        <p:tav tm="0">
                                          <p:val>
                                            <p:strVal val="ppt_x"/>
                                          </p:val>
                                        </p:tav>
                                        <p:tav tm="100000">
                                          <p:val>
                                            <p:strVal val="ppt_x"/>
                                          </p:val>
                                        </p:tav>
                                      </p:tavLst>
                                    </p:anim>
                                    <p:anim calcmode="lin" valueType="num">
                                      <p:cBhvr additive="base">
                                        <p:cTn id="57" dur="500"/>
                                        <p:tgtEl>
                                          <p:spTgt spid="17"/>
                                        </p:tgtEl>
                                        <p:attrNameLst>
                                          <p:attrName>ppt_y</p:attrName>
                                        </p:attrNameLst>
                                      </p:cBhvr>
                                      <p:tavLst>
                                        <p:tav tm="0">
                                          <p:val>
                                            <p:strVal val="ppt_y"/>
                                          </p:val>
                                        </p:tav>
                                        <p:tav tm="100000">
                                          <p:val>
                                            <p:strVal val="1+ppt_h/2"/>
                                          </p:val>
                                        </p:tav>
                                      </p:tavLst>
                                    </p:anim>
                                    <p:set>
                                      <p:cBhvr>
                                        <p:cTn id="58" dur="1" fill="hold">
                                          <p:stCondLst>
                                            <p:cond delay="499"/>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4"/>
                                        </p:tgtEl>
                                        <p:attrNameLst>
                                          <p:attrName>ppt_x</p:attrName>
                                        </p:attrNameLst>
                                      </p:cBhvr>
                                      <p:tavLst>
                                        <p:tav tm="0">
                                          <p:val>
                                            <p:strVal val="ppt_x"/>
                                          </p:val>
                                        </p:tav>
                                        <p:tav tm="100000">
                                          <p:val>
                                            <p:strVal val="ppt_x"/>
                                          </p:val>
                                        </p:tav>
                                      </p:tavLst>
                                    </p:anim>
                                    <p:anim calcmode="lin" valueType="num">
                                      <p:cBhvr additive="base">
                                        <p:cTn id="63" dur="500"/>
                                        <p:tgtEl>
                                          <p:spTgt spid="4"/>
                                        </p:tgtEl>
                                        <p:attrNameLst>
                                          <p:attrName>ppt_y</p:attrName>
                                        </p:attrNameLst>
                                      </p:cBhvr>
                                      <p:tavLst>
                                        <p:tav tm="0">
                                          <p:val>
                                            <p:strVal val="ppt_y"/>
                                          </p:val>
                                        </p:tav>
                                        <p:tav tm="100000">
                                          <p:val>
                                            <p:strVal val="1+ppt_h/2"/>
                                          </p:val>
                                        </p:tav>
                                      </p:tavLst>
                                    </p:anim>
                                    <p:set>
                                      <p:cBhvr>
                                        <p:cTn id="6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heme/theme1.xml><?xml version="1.0" encoding="utf-8"?>
<a:theme xmlns:a="http://schemas.openxmlformats.org/drawingml/2006/main"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Mania">
  <a:themeElements>
    <a:clrScheme name="Simple Light">
      <a:dk1>
        <a:srgbClr val="000000"/>
      </a:dk1>
      <a:lt1>
        <a:srgbClr val="BAA6CB"/>
      </a:lt1>
      <a:dk2>
        <a:srgbClr val="434343"/>
      </a:dk2>
      <a:lt2>
        <a:srgbClr val="EEEEEE"/>
      </a:lt2>
      <a:accent1>
        <a:srgbClr val="8E6BA3"/>
      </a:accent1>
      <a:accent2>
        <a:srgbClr val="FF5D1B"/>
      </a:accent2>
      <a:accent3>
        <a:srgbClr val="F4EED0"/>
      </a:accent3>
      <a:accent4>
        <a:srgbClr val="FBBC2C"/>
      </a:accent4>
      <a:accent5>
        <a:srgbClr val="FFFFFF"/>
      </a:accent5>
      <a:accent6>
        <a:srgbClr val="F2DFD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rtoon Working Day MK Plan by Slidesgo">
  <a:themeElements>
    <a:clrScheme name="Simple Light">
      <a:dk1>
        <a:srgbClr val="392A4E"/>
      </a:dk1>
      <a:lt1>
        <a:srgbClr val="FFFFFF"/>
      </a:lt1>
      <a:dk2>
        <a:srgbClr val="171044"/>
      </a:dk2>
      <a:lt2>
        <a:srgbClr val="89567A"/>
      </a:lt2>
      <a:accent1>
        <a:srgbClr val="CC4062"/>
      </a:accent1>
      <a:accent2>
        <a:srgbClr val="504268"/>
      </a:accent2>
      <a:accent3>
        <a:srgbClr val="FFE8CF"/>
      </a:accent3>
      <a:accent4>
        <a:srgbClr val="FFBD4D"/>
      </a:accent4>
      <a:accent5>
        <a:srgbClr val="6B1E51"/>
      </a:accent5>
      <a:accent6>
        <a:srgbClr val="E2514E"/>
      </a:accent6>
      <a:hlink>
        <a:srgbClr val="FFBD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artoon Working Day MK Plan by Slidesgo">
  <a:themeElements>
    <a:clrScheme name="Simple Light">
      <a:dk1>
        <a:srgbClr val="392A4E"/>
      </a:dk1>
      <a:lt1>
        <a:srgbClr val="FFFFFF"/>
      </a:lt1>
      <a:dk2>
        <a:srgbClr val="171044"/>
      </a:dk2>
      <a:lt2>
        <a:srgbClr val="89567A"/>
      </a:lt2>
      <a:accent1>
        <a:srgbClr val="CC4062"/>
      </a:accent1>
      <a:accent2>
        <a:srgbClr val="504268"/>
      </a:accent2>
      <a:accent3>
        <a:srgbClr val="FFE8CF"/>
      </a:accent3>
      <a:accent4>
        <a:srgbClr val="FFBD4D"/>
      </a:accent4>
      <a:accent5>
        <a:srgbClr val="6B1E51"/>
      </a:accent5>
      <a:accent6>
        <a:srgbClr val="E2514E"/>
      </a:accent6>
      <a:hlink>
        <a:srgbClr val="FFBD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230</Words>
  <Application>Microsoft Office PowerPoint</Application>
  <PresentationFormat>On-screen Show (16:9)</PresentationFormat>
  <Paragraphs>31</Paragraphs>
  <Slides>12</Slides>
  <Notes>9</Notes>
  <HiddenSlides>0</HiddenSlides>
  <MMClips>0</MMClips>
  <ScaleCrop>false</ScaleCrop>
  <HeadingPairs>
    <vt:vector size="6" baseType="variant">
      <vt:variant>
        <vt:lpstr>Fonts Used</vt:lpstr>
      </vt:variant>
      <vt:variant>
        <vt:i4>26</vt:i4>
      </vt:variant>
      <vt:variant>
        <vt:lpstr>Theme</vt:lpstr>
      </vt:variant>
      <vt:variant>
        <vt:i4>4</vt:i4>
      </vt:variant>
      <vt:variant>
        <vt:lpstr>Slide Titles</vt:lpstr>
      </vt:variant>
      <vt:variant>
        <vt:i4>12</vt:i4>
      </vt:variant>
    </vt:vector>
  </HeadingPairs>
  <TitlesOfParts>
    <vt:vector size="42" baseType="lpstr">
      <vt:lpstr>UVN Banh Mi</vt:lpstr>
      <vt:lpstr>Dongle</vt:lpstr>
      <vt:lpstr>Tahoma</vt:lpstr>
      <vt:lpstr>Cambria</vt:lpstr>
      <vt:lpstr>Aldrich</vt:lpstr>
      <vt:lpstr>Permanent Marker</vt:lpstr>
      <vt:lpstr>Roboto Condensed Light</vt:lpstr>
      <vt:lpstr>Fira Sans Extra Condensed Medium</vt:lpstr>
      <vt:lpstr>Cherry Cream Soda</vt:lpstr>
      <vt:lpstr>Sarala</vt:lpstr>
      <vt:lpstr>Times New Roman</vt:lpstr>
      <vt:lpstr>Nunito Light</vt:lpstr>
      <vt:lpstr>DM Sans</vt:lpstr>
      <vt:lpstr>Nunito</vt:lpstr>
      <vt:lpstr>Abril Fatface</vt:lpstr>
      <vt:lpstr>Arial</vt:lpstr>
      <vt:lpstr>Epilogue Medium</vt:lpstr>
      <vt:lpstr>Spicy Rice</vt:lpstr>
      <vt:lpstr>Poppins</vt:lpstr>
      <vt:lpstr>Bebas Neue</vt:lpstr>
      <vt:lpstr>Homemade Apple</vt:lpstr>
      <vt:lpstr>Calibri</vt:lpstr>
      <vt:lpstr>PT Sans</vt:lpstr>
      <vt:lpstr>Questrial</vt:lpstr>
      <vt:lpstr>Griffy</vt:lpstr>
      <vt:lpstr>Gaegu</vt:lpstr>
      <vt:lpstr>Meet Our Professors by Slidesgo</vt:lpstr>
      <vt:lpstr>SlidesMania</vt:lpstr>
      <vt:lpstr>Cartoon Working Day MK Plan by Slidesgo</vt:lpstr>
      <vt:lpstr>1_Cartoon Working Day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Resources</dc:title>
  <dc:creator/>
  <cp:lastModifiedBy>DELL</cp:lastModifiedBy>
  <cp:revision>20</cp:revision>
  <dcterms:created xsi:type="dcterms:W3CDTF">2022-01-20T06:50:00Z</dcterms:created>
  <dcterms:modified xsi:type="dcterms:W3CDTF">2025-02-21T15:09:50Z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DEA08A617AEA43279475A31FF4B2E74D</vt:lpwstr>
  </property>
  <property fmtid="{D5CDD505-2E9C-101B-9397-08002B2CF9AE}" pid="3" name="KSOProductBuildVer">
    <vt:lpwstr>1033-11.2.0.10443</vt:lpwstr>
  </property>
</Properties>
</file>