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2"/>
    <p:sldMasterId id="2147483692" r:id="rId3"/>
    <p:sldMasterId id="2147483704" r:id="rId4"/>
    <p:sldMasterId id="2147483710" r:id="rId5"/>
  </p:sldMasterIdLst>
  <p:notesMasterIdLst>
    <p:notesMasterId r:id="rId35"/>
  </p:notesMasterIdLst>
  <p:sldIdLst>
    <p:sldId id="258" r:id="rId6"/>
    <p:sldId id="271" r:id="rId7"/>
    <p:sldId id="2007577134" r:id="rId8"/>
    <p:sldId id="2007577135" r:id="rId9"/>
    <p:sldId id="267" r:id="rId10"/>
    <p:sldId id="268" r:id="rId11"/>
    <p:sldId id="256" r:id="rId12"/>
    <p:sldId id="257" r:id="rId13"/>
    <p:sldId id="2007577133" r:id="rId14"/>
    <p:sldId id="260" r:id="rId15"/>
    <p:sldId id="285" r:id="rId16"/>
    <p:sldId id="262" r:id="rId17"/>
    <p:sldId id="2007577139" r:id="rId18"/>
    <p:sldId id="2007577140" r:id="rId19"/>
    <p:sldId id="2007577138" r:id="rId20"/>
    <p:sldId id="4402" r:id="rId21"/>
    <p:sldId id="264" r:id="rId22"/>
    <p:sldId id="2007577136" r:id="rId23"/>
    <p:sldId id="263" r:id="rId24"/>
    <p:sldId id="2007577137" r:id="rId25"/>
    <p:sldId id="2007577127" r:id="rId26"/>
    <p:sldId id="275" r:id="rId27"/>
    <p:sldId id="2007577128" r:id="rId28"/>
    <p:sldId id="2007577129" r:id="rId29"/>
    <p:sldId id="266" r:id="rId30"/>
    <p:sldId id="270" r:id="rId31"/>
    <p:sldId id="2007577141" r:id="rId32"/>
    <p:sldId id="272" r:id="rId33"/>
    <p:sldId id="283" r:id="rId34"/>
  </p:sldIdLst>
  <p:sldSz cx="12192000" cy="6858000"/>
  <p:notesSz cx="6858000" cy="9144000"/>
  <p:embeddedFontLst>
    <p:embeddedFont>
      <p:font typeface="微软雅黑" panose="020B0503020204020204" pitchFamily="34" charset="-122"/>
      <p:regular r:id="rId36"/>
      <p:bold r:id="rId37"/>
    </p:embeddedFont>
    <p:embeddedFont>
      <p:font typeface="Arial Rounded MT Bold" panose="020F0704030504030204" pitchFamily="34" charset="0"/>
      <p:regular r:id="rId38"/>
    </p:embeddedFont>
    <p:embeddedFont>
      <p:font typeface="Arial-Rounded" panose="020B0500000000000000" pitchFamily="34" charset="0"/>
      <p:regular r:id="rId39"/>
    </p:embeddedFont>
    <p:embeddedFont>
      <p:font typeface="Calibri" panose="020F0502020204030204" pitchFamily="34" charset="0"/>
      <p:regular r:id="rId40"/>
      <p:bold r:id="rId41"/>
      <p:italic r:id="rId42"/>
      <p:boldItalic r:id="rId43"/>
    </p:embeddedFont>
    <p:embeddedFont>
      <p:font typeface="Calibri Light" panose="020F0302020204030204" pitchFamily="34" charset="0"/>
      <p:regular r:id="rId44"/>
      <p:italic r:id="rId45"/>
    </p:embeddedFont>
    <p:embeddedFont>
      <p:font typeface="DengXian" panose="02010600030101010101" pitchFamily="2" charset="-122"/>
      <p:regular r:id="rId46"/>
      <p:bold r:id="rId47"/>
    </p:embeddedFont>
    <p:embeddedFont>
      <p:font typeface="HP001 4 hàng" panose="020B0603050302020204" pitchFamily="34" charset="0"/>
      <p:regular r:id="rId48"/>
      <p:bold r:id="rId49"/>
    </p:embeddedFont>
    <p:embeddedFont>
      <p:font typeface="Tahoma" panose="020B0604030504040204" pitchFamily="34" charset="0"/>
      <p:regular r:id="rId50"/>
      <p:bold r:id="rId51"/>
    </p:embeddedFont>
  </p:embeddedFontLst>
  <p:custDataLst>
    <p:tags r:id="rId5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AC3C"/>
    <a:srgbClr val="FF8599"/>
    <a:srgbClr val="1CD8EC"/>
    <a:srgbClr val="FEE002"/>
    <a:srgbClr val="D5393C"/>
    <a:srgbClr val="136198"/>
    <a:srgbClr val="5DA156"/>
    <a:srgbClr val="59A1C6"/>
    <a:srgbClr val="0F6F6A"/>
    <a:srgbClr val="1B60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48" autoAdjust="0"/>
    <p:restoredTop sz="95816" autoAdjust="0"/>
  </p:normalViewPr>
  <p:slideViewPr>
    <p:cSldViewPr snapToGrid="0">
      <p:cViewPr varScale="1">
        <p:scale>
          <a:sx n="62" d="100"/>
          <a:sy n="62" d="100"/>
        </p:scale>
        <p:origin x="916" y="4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4.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3.fntdata"/><Relationship Id="rId46"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font" Target="fonts/font6.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1.fntdata"/><Relationship Id="rId49" Type="http://schemas.openxmlformats.org/officeDocument/2006/relationships/font" Target="fonts/font14.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9.fntdata"/><Relationship Id="rId52"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font" Target="fonts/font16.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07EA16-772A-4954-A20D-1DF23755AEEE}" type="datetimeFigureOut">
              <a:rPr lang="zh-CN" altLang="en-US" smtClean="0"/>
              <a:t>2023/10/14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2121CB-9439-40C6-A8AD-6C56513EA903}" type="slidenum">
              <a:rPr lang="zh-CN" altLang="en-US" smtClean="0"/>
              <a:t>‹#›</a:t>
            </a:fld>
            <a:endParaRPr lang="zh-CN" altLang="en-US"/>
          </a:p>
        </p:txBody>
      </p:sp>
    </p:spTree>
    <p:extLst>
      <p:ext uri="{BB962C8B-B14F-4D97-AF65-F5344CB8AC3E}">
        <p14:creationId xmlns:p14="http://schemas.microsoft.com/office/powerpoint/2010/main" val="869429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A2121CB-9439-40C6-A8AD-6C56513EA903}" type="slidenum">
              <a:rPr lang="zh-CN" altLang="en-US" smtClean="0"/>
              <a:t>1</a:t>
            </a:fld>
            <a:endParaRPr lang="zh-CN" altLang="en-US"/>
          </a:p>
        </p:txBody>
      </p:sp>
    </p:spTree>
    <p:extLst>
      <p:ext uri="{BB962C8B-B14F-4D97-AF65-F5344CB8AC3E}">
        <p14:creationId xmlns:p14="http://schemas.microsoft.com/office/powerpoint/2010/main" val="905532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1"/>
        <p:cNvGrpSpPr/>
        <p:nvPr/>
      </p:nvGrpSpPr>
      <p:grpSpPr>
        <a:xfrm>
          <a:off x="0" y="0"/>
          <a:ext cx="0" cy="0"/>
          <a:chOff x="0" y="0"/>
          <a:chExt cx="0" cy="0"/>
        </a:xfrm>
      </p:grpSpPr>
      <p:sp>
        <p:nvSpPr>
          <p:cNvPr id="2452" name="Google Shape;2452;gab98393b64_0_5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3" name="Google Shape;2453;gab98393b64_0_5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15753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A2121CB-9439-40C6-A8AD-6C56513EA903}" type="slidenum">
              <a:rPr lang="zh-CN" altLang="en-US" smtClean="0"/>
              <a:t>22</a:t>
            </a:fld>
            <a:endParaRPr lang="zh-CN" altLang="en-US"/>
          </a:p>
        </p:txBody>
      </p:sp>
    </p:spTree>
    <p:extLst>
      <p:ext uri="{BB962C8B-B14F-4D97-AF65-F5344CB8AC3E}">
        <p14:creationId xmlns:p14="http://schemas.microsoft.com/office/powerpoint/2010/main" val="4235643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hướng</a:t>
            </a:r>
            <a:r>
              <a:rPr lang="en-US" baseline="0"/>
              <a:t> dẫn hs đồ chữ hoa N. GV hỏi để khai thác cho HS hiểu kĩ thuật viết (chữ đầu câu viết hoa, cuối câu có dấu chấm, khoảng cách các chữ bằng 1 con chữ o…)</a:t>
            </a:r>
            <a:endParaRPr lang="en-US"/>
          </a:p>
        </p:txBody>
      </p:sp>
      <p:sp>
        <p:nvSpPr>
          <p:cNvPr id="4" name="Slide Number Placeholder 3"/>
          <p:cNvSpPr>
            <a:spLocks noGrp="1"/>
          </p:cNvSpPr>
          <p:nvPr>
            <p:ph type="sldNum" sz="quarter" idx="10"/>
          </p:nvPr>
        </p:nvSpPr>
        <p:spPr/>
        <p:txBody>
          <a:bodyPr/>
          <a:lstStyle/>
          <a:p>
            <a:pPr marL="0" marR="0" lvl="0" indent="0" algn="r" defTabSz="913545"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545"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54460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2121CB-9439-40C6-A8AD-6C56513EA90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292490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A2121CB-9439-40C6-A8AD-6C56513EA903}" type="slidenum">
              <a:rPr lang="zh-CN" altLang="en-US" smtClean="0"/>
              <a:t>29</a:t>
            </a:fld>
            <a:endParaRPr lang="zh-CN" altLang="en-US"/>
          </a:p>
        </p:txBody>
      </p:sp>
    </p:spTree>
    <p:extLst>
      <p:ext uri="{BB962C8B-B14F-4D97-AF65-F5344CB8AC3E}">
        <p14:creationId xmlns:p14="http://schemas.microsoft.com/office/powerpoint/2010/main" val="4001356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A2121CB-9439-40C6-A8AD-6C56513EA903}" type="slidenum">
              <a:rPr lang="zh-CN" altLang="en-US" smtClean="0"/>
              <a:t>7</a:t>
            </a:fld>
            <a:endParaRPr lang="zh-CN" altLang="en-US"/>
          </a:p>
        </p:txBody>
      </p:sp>
    </p:spTree>
    <p:extLst>
      <p:ext uri="{BB962C8B-B14F-4D97-AF65-F5344CB8AC3E}">
        <p14:creationId xmlns:p14="http://schemas.microsoft.com/office/powerpoint/2010/main" val="2867108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A2121CB-9439-40C6-A8AD-6C56513EA903}" type="slidenum">
              <a:rPr lang="zh-CN" altLang="en-US" smtClean="0"/>
              <a:t>8</a:t>
            </a:fld>
            <a:endParaRPr lang="zh-CN" altLang="en-US"/>
          </a:p>
        </p:txBody>
      </p:sp>
    </p:spTree>
    <p:extLst>
      <p:ext uri="{BB962C8B-B14F-4D97-AF65-F5344CB8AC3E}">
        <p14:creationId xmlns:p14="http://schemas.microsoft.com/office/powerpoint/2010/main" val="2175304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A2121CB-9439-40C6-A8AD-6C56513EA903}" type="slidenum">
              <a:rPr lang="zh-CN" altLang="en-US" smtClean="0"/>
              <a:t>9</a:t>
            </a:fld>
            <a:endParaRPr lang="zh-CN" altLang="en-US"/>
          </a:p>
        </p:txBody>
      </p:sp>
    </p:spTree>
    <p:extLst>
      <p:ext uri="{BB962C8B-B14F-4D97-AF65-F5344CB8AC3E}">
        <p14:creationId xmlns:p14="http://schemas.microsoft.com/office/powerpoint/2010/main" val="2035998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A2121CB-9439-40C6-A8AD-6C56513EA903}" type="slidenum">
              <a:rPr lang="zh-CN" altLang="en-US" smtClean="0"/>
              <a:t>10</a:t>
            </a:fld>
            <a:endParaRPr lang="zh-CN" altLang="en-US"/>
          </a:p>
        </p:txBody>
      </p:sp>
    </p:spTree>
    <p:extLst>
      <p:ext uri="{BB962C8B-B14F-4D97-AF65-F5344CB8AC3E}">
        <p14:creationId xmlns:p14="http://schemas.microsoft.com/office/powerpoint/2010/main" val="3480271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viên</a:t>
            </a:r>
            <a:r>
              <a:rPr lang="en-US" baseline="0" dirty="0"/>
              <a:t> </a:t>
            </a:r>
            <a:r>
              <a:rPr lang="en-US" baseline="0" dirty="0" err="1"/>
              <a:t>chủ</a:t>
            </a:r>
            <a:r>
              <a:rPr lang="en-US" baseline="0" dirty="0"/>
              <a:t> </a:t>
            </a:r>
            <a:r>
              <a:rPr lang="en-US" baseline="0" dirty="0" err="1"/>
              <a:t>động</a:t>
            </a:r>
            <a:r>
              <a:rPr lang="en-US" baseline="0" dirty="0"/>
              <a:t> </a:t>
            </a:r>
            <a:r>
              <a:rPr lang="en-US" baseline="0" dirty="0" err="1"/>
              <a:t>giải</a:t>
            </a:r>
            <a:r>
              <a:rPr lang="en-US" baseline="0" dirty="0"/>
              <a:t> </a:t>
            </a:r>
            <a:r>
              <a:rPr lang="en-US" baseline="0" dirty="0" err="1"/>
              <a:t>thích</a:t>
            </a:r>
            <a:r>
              <a:rPr lang="en-US" baseline="0" dirty="0"/>
              <a:t> </a:t>
            </a:r>
            <a:r>
              <a:rPr lang="en-US" baseline="0" dirty="0" err="1"/>
              <a:t>từ</a:t>
            </a:r>
            <a:r>
              <a:rPr lang="en-US" baseline="0" dirty="0"/>
              <a:t> </a:t>
            </a:r>
            <a:r>
              <a:rPr lang="en-US" baseline="0" dirty="0" err="1"/>
              <a:t>khó</a:t>
            </a:r>
            <a:r>
              <a:rPr lang="en-US" baseline="0" dirty="0"/>
              <a:t>, </a:t>
            </a:r>
            <a:r>
              <a:rPr lang="en-US" baseline="0" dirty="0" err="1"/>
              <a:t>cho</a:t>
            </a:r>
            <a:r>
              <a:rPr lang="en-US" baseline="0" dirty="0"/>
              <a:t> </a:t>
            </a:r>
            <a:r>
              <a:rPr lang="en-US" baseline="0" dirty="0" err="1"/>
              <a:t>hs</a:t>
            </a:r>
            <a:r>
              <a:rPr lang="en-US" baseline="0" dirty="0"/>
              <a:t> </a:t>
            </a:r>
            <a:r>
              <a:rPr lang="en-US" baseline="0" dirty="0" err="1"/>
              <a:t>luyện</a:t>
            </a:r>
            <a:r>
              <a:rPr lang="en-US" baseline="0" dirty="0"/>
              <a:t> </a:t>
            </a:r>
            <a:r>
              <a:rPr lang="en-US" baseline="0" dirty="0" err="1"/>
              <a:t>đọc</a:t>
            </a:r>
            <a:r>
              <a:rPr lang="en-US" baseline="0" dirty="0"/>
              <a:t> </a:t>
            </a:r>
            <a:r>
              <a:rPr lang="en-US" baseline="0" dirty="0" err="1"/>
              <a:t>từ</a:t>
            </a:r>
            <a:r>
              <a:rPr lang="en-US" baseline="0" dirty="0"/>
              <a:t>. </a:t>
            </a:r>
            <a:r>
              <a:rPr lang="en-US" baseline="0" dirty="0" err="1"/>
              <a:t>Từ</a:t>
            </a:r>
            <a:r>
              <a:rPr lang="en-US" baseline="0" dirty="0"/>
              <a:t> </a:t>
            </a:r>
            <a:r>
              <a:rPr lang="en-US" baseline="0" dirty="0" err="1"/>
              <a:t>khó</a:t>
            </a:r>
            <a:r>
              <a:rPr lang="en-US" baseline="0" dirty="0"/>
              <a:t> </a:t>
            </a:r>
            <a:r>
              <a:rPr lang="en-US" baseline="0" dirty="0" err="1"/>
              <a:t>có</a:t>
            </a:r>
            <a:r>
              <a:rPr lang="en-US" baseline="0" dirty="0"/>
              <a:t> </a:t>
            </a:r>
            <a:r>
              <a:rPr lang="en-US" baseline="0" dirty="0" err="1"/>
              <a:t>thể</a:t>
            </a:r>
            <a:r>
              <a:rPr lang="en-US" baseline="0" dirty="0"/>
              <a:t> </a:t>
            </a:r>
            <a:r>
              <a:rPr lang="en-US" baseline="0" dirty="0" err="1"/>
              <a:t>linh</a:t>
            </a:r>
            <a:r>
              <a:rPr lang="en-US" baseline="0" dirty="0"/>
              <a:t> </a:t>
            </a:r>
            <a:r>
              <a:rPr lang="en-US" baseline="0" dirty="0" err="1"/>
              <a:t>động</a:t>
            </a:r>
            <a:r>
              <a:rPr lang="en-US" baseline="0" dirty="0"/>
              <a:t> </a:t>
            </a:r>
            <a:r>
              <a:rPr lang="en-US" baseline="0" dirty="0" err="1"/>
              <a:t>theo</a:t>
            </a:r>
            <a:r>
              <a:rPr lang="en-US" baseline="0" dirty="0"/>
              <a:t> </a:t>
            </a:r>
            <a:r>
              <a:rPr lang="en-US" baseline="0" dirty="0" err="1"/>
              <a:t>vùng</a:t>
            </a:r>
            <a:r>
              <a:rPr lang="en-US" baseline="0" dirty="0"/>
              <a:t> </a:t>
            </a:r>
            <a:r>
              <a:rPr lang="en-US" baseline="0" dirty="0" err="1"/>
              <a:t>miền</a:t>
            </a:r>
            <a:r>
              <a:rPr lang="en-US" baseline="0" dirty="0"/>
              <a:t>, </a:t>
            </a:r>
            <a:r>
              <a:rPr lang="en-US" baseline="0" dirty="0" err="1"/>
              <a:t>không</a:t>
            </a:r>
            <a:r>
              <a:rPr lang="en-US" baseline="0" dirty="0"/>
              <a:t> </a:t>
            </a:r>
            <a:r>
              <a:rPr lang="en-US" baseline="0" dirty="0" err="1"/>
              <a:t>nhất</a:t>
            </a:r>
            <a:r>
              <a:rPr lang="en-US" baseline="0" dirty="0"/>
              <a:t> </a:t>
            </a:r>
            <a:r>
              <a:rPr lang="en-US" baseline="0" dirty="0" err="1"/>
              <a:t>thiết</a:t>
            </a:r>
            <a:r>
              <a:rPr lang="en-US" baseline="0" dirty="0"/>
              <a:t> </a:t>
            </a:r>
            <a:r>
              <a:rPr lang="en-US" baseline="0" dirty="0" err="1"/>
              <a:t>dạy</a:t>
            </a:r>
            <a:r>
              <a:rPr lang="en-US" baseline="0" dirty="0"/>
              <a:t> </a:t>
            </a:r>
            <a:r>
              <a:rPr lang="en-US" baseline="0" dirty="0" err="1"/>
              <a:t>theo</a:t>
            </a:r>
            <a:r>
              <a:rPr lang="en-US" baseline="0" dirty="0"/>
              <a:t> </a:t>
            </a:r>
            <a:r>
              <a:rPr lang="en-US" baseline="0" dirty="0" err="1"/>
              <a:t>giáo</a:t>
            </a:r>
            <a:r>
              <a:rPr lang="en-US" baseline="0" dirty="0"/>
              <a:t> </a:t>
            </a:r>
            <a:r>
              <a:rPr lang="en-US" baseline="0" dirty="0" err="1"/>
              <a:t>án</a:t>
            </a:r>
            <a:r>
              <a:rPr lang="en-US" baseline="0" dirty="0"/>
              <a:t> </a:t>
            </a:r>
            <a:r>
              <a:rPr lang="en-US" baseline="0" dirty="0" err="1"/>
              <a:t>soạn</a:t>
            </a:r>
            <a:r>
              <a:rPr lang="en-US" baseline="0" dirty="0"/>
              <a:t> </a:t>
            </a:r>
            <a:r>
              <a:rPr lang="en-US" baseline="0" dirty="0" err="1"/>
              <a:t>sẵn</a:t>
            </a:r>
            <a:r>
              <a:rPr lang="en-US" baseline="0" dirty="0"/>
              <a:t>.</a:t>
            </a:r>
            <a:endParaRPr lang="en-US" dirty="0"/>
          </a:p>
        </p:txBody>
      </p:sp>
      <p:sp>
        <p:nvSpPr>
          <p:cNvPr id="4" name="灯片编号占位符 3"/>
          <p:cNvSpPr>
            <a:spLocks noGrp="1"/>
          </p:cNvSpPr>
          <p:nvPr>
            <p:ph type="sldNum" sz="quarter" idx="5"/>
          </p:nvPr>
        </p:nvSpPr>
        <p:spPr/>
        <p:txBody>
          <a:bodyPr/>
          <a:lstStyle/>
          <a:p>
            <a:fld id="{AA2121CB-9439-40C6-A8AD-6C56513EA903}" type="slidenum">
              <a:rPr lang="zh-CN" altLang="en-US" smtClean="0"/>
              <a:t>12</a:t>
            </a:fld>
            <a:endParaRPr lang="zh-CN" altLang="en-US"/>
          </a:p>
        </p:txBody>
      </p:sp>
    </p:spTree>
    <p:extLst>
      <p:ext uri="{BB962C8B-B14F-4D97-AF65-F5344CB8AC3E}">
        <p14:creationId xmlns:p14="http://schemas.microsoft.com/office/powerpoint/2010/main" val="1831412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A2121CB-9439-40C6-A8AD-6C56513EA903}" type="slidenum">
              <a:rPr lang="zh-CN" altLang="en-US" smtClean="0"/>
              <a:t>17</a:t>
            </a:fld>
            <a:endParaRPr lang="zh-CN" altLang="en-US"/>
          </a:p>
        </p:txBody>
      </p:sp>
    </p:spTree>
    <p:extLst>
      <p:ext uri="{BB962C8B-B14F-4D97-AF65-F5344CB8AC3E}">
        <p14:creationId xmlns:p14="http://schemas.microsoft.com/office/powerpoint/2010/main" val="1453694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2121CB-9439-40C6-A8AD-6C56513EA903}" type="slidenum">
              <a:rPr lang="zh-CN" altLang="en-US" smtClean="0"/>
              <a:t>18</a:t>
            </a:fld>
            <a:endParaRPr lang="zh-CN" altLang="en-US"/>
          </a:p>
        </p:txBody>
      </p:sp>
    </p:spTree>
    <p:extLst>
      <p:ext uri="{BB962C8B-B14F-4D97-AF65-F5344CB8AC3E}">
        <p14:creationId xmlns:p14="http://schemas.microsoft.com/office/powerpoint/2010/main" val="1615407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A2121CB-9439-40C6-A8AD-6C56513EA903}" type="slidenum">
              <a:rPr lang="zh-CN" altLang="en-US" smtClean="0"/>
              <a:t>19</a:t>
            </a:fld>
            <a:endParaRPr lang="zh-CN" altLang="en-US"/>
          </a:p>
        </p:txBody>
      </p:sp>
    </p:spTree>
    <p:extLst>
      <p:ext uri="{BB962C8B-B14F-4D97-AF65-F5344CB8AC3E}">
        <p14:creationId xmlns:p14="http://schemas.microsoft.com/office/powerpoint/2010/main" val="1586816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4F27F4-E913-43D7-AD0C-00B508DBCFB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3492971-D6CB-4E29-AD5E-C3C4381A9F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87B076BE-7A61-44A4-BE97-989E7221E133}"/>
              </a:ext>
            </a:extLst>
          </p:cNvPr>
          <p:cNvSpPr>
            <a:spLocks noGrp="1"/>
          </p:cNvSpPr>
          <p:nvPr>
            <p:ph type="dt" sz="half" idx="10"/>
          </p:nvPr>
        </p:nvSpPr>
        <p:spPr/>
        <p:txBody>
          <a:bodyPr/>
          <a:lstStyle/>
          <a:p>
            <a:fld id="{8A5C7D76-960B-46FE-A880-7E807A291F2E}" type="datetimeFigureOut">
              <a:rPr lang="zh-CN" altLang="en-US" smtClean="0"/>
              <a:t>2023/10/14</a:t>
            </a:fld>
            <a:endParaRPr lang="zh-CN" altLang="en-US"/>
          </a:p>
        </p:txBody>
      </p:sp>
      <p:sp>
        <p:nvSpPr>
          <p:cNvPr id="5" name="页脚占位符 4">
            <a:extLst>
              <a:ext uri="{FF2B5EF4-FFF2-40B4-BE49-F238E27FC236}">
                <a16:creationId xmlns:a16="http://schemas.microsoft.com/office/drawing/2014/main" id="{CFF5C7B5-5B9A-4AFA-9EC4-4F4654FC02E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DCC629-2424-4BDA-8274-584DD3574912}"/>
              </a:ext>
            </a:extLst>
          </p:cNvPr>
          <p:cNvSpPr>
            <a:spLocks noGrp="1"/>
          </p:cNvSpPr>
          <p:nvPr>
            <p:ph type="sldNum" sz="quarter" idx="12"/>
          </p:nvPr>
        </p:nvSpPr>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362267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D1F83A-D995-4DA6-B0BF-E5E9E789304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D9CD03B-1487-40AF-B331-B0E4932D3810}"/>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9D57E2-B860-44E0-9AF4-67C43FFE6E07}"/>
              </a:ext>
            </a:extLst>
          </p:cNvPr>
          <p:cNvSpPr>
            <a:spLocks noGrp="1"/>
          </p:cNvSpPr>
          <p:nvPr>
            <p:ph type="dt" sz="half" idx="10"/>
          </p:nvPr>
        </p:nvSpPr>
        <p:spPr/>
        <p:txBody>
          <a:bodyPr/>
          <a:lstStyle/>
          <a:p>
            <a:fld id="{8A5C7D76-960B-46FE-A880-7E807A291F2E}" type="datetimeFigureOut">
              <a:rPr lang="zh-CN" altLang="en-US" smtClean="0"/>
              <a:t>2023/10/14</a:t>
            </a:fld>
            <a:endParaRPr lang="zh-CN" altLang="en-US"/>
          </a:p>
        </p:txBody>
      </p:sp>
      <p:sp>
        <p:nvSpPr>
          <p:cNvPr id="5" name="页脚占位符 4">
            <a:extLst>
              <a:ext uri="{FF2B5EF4-FFF2-40B4-BE49-F238E27FC236}">
                <a16:creationId xmlns:a16="http://schemas.microsoft.com/office/drawing/2014/main" id="{E198EF83-F0D5-4924-B50A-63CD12603A6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7156CA0-1F81-4701-B1B5-7A7B73492881}"/>
              </a:ext>
            </a:extLst>
          </p:cNvPr>
          <p:cNvSpPr>
            <a:spLocks noGrp="1"/>
          </p:cNvSpPr>
          <p:nvPr>
            <p:ph type="sldNum" sz="quarter" idx="12"/>
          </p:nvPr>
        </p:nvSpPr>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2530885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6A8EB87-89B7-4DC2-886F-D82971062EAC}"/>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BACC57C-342E-48B2-8BEF-335D81EB15A7}"/>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E70D7DA-C54F-4E6C-8577-97D6C4F57B34}"/>
              </a:ext>
            </a:extLst>
          </p:cNvPr>
          <p:cNvSpPr>
            <a:spLocks noGrp="1"/>
          </p:cNvSpPr>
          <p:nvPr>
            <p:ph type="dt" sz="half" idx="10"/>
          </p:nvPr>
        </p:nvSpPr>
        <p:spPr/>
        <p:txBody>
          <a:bodyPr/>
          <a:lstStyle/>
          <a:p>
            <a:fld id="{8A5C7D76-960B-46FE-A880-7E807A291F2E}" type="datetimeFigureOut">
              <a:rPr lang="zh-CN" altLang="en-US" smtClean="0"/>
              <a:t>2023/10/14</a:t>
            </a:fld>
            <a:endParaRPr lang="zh-CN" altLang="en-US"/>
          </a:p>
        </p:txBody>
      </p:sp>
      <p:sp>
        <p:nvSpPr>
          <p:cNvPr id="5" name="页脚占位符 4">
            <a:extLst>
              <a:ext uri="{FF2B5EF4-FFF2-40B4-BE49-F238E27FC236}">
                <a16:creationId xmlns:a16="http://schemas.microsoft.com/office/drawing/2014/main" id="{38A5339C-8C92-490C-B8BE-D9AE0EB8820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69922C0-8706-4F1B-A4F5-FB826806D0D1}"/>
              </a:ext>
            </a:extLst>
          </p:cNvPr>
          <p:cNvSpPr>
            <a:spLocks noGrp="1"/>
          </p:cNvSpPr>
          <p:nvPr>
            <p:ph type="sldNum" sz="quarter" idx="12"/>
          </p:nvPr>
        </p:nvSpPr>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2708275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16"/>
        <p:cNvGrpSpPr/>
        <p:nvPr/>
      </p:nvGrpSpPr>
      <p:grpSpPr>
        <a:xfrm>
          <a:off x="0" y="0"/>
          <a:ext cx="0" cy="0"/>
          <a:chOff x="0" y="0"/>
          <a:chExt cx="0" cy="0"/>
        </a:xfrm>
      </p:grpSpPr>
      <p:grpSp>
        <p:nvGrpSpPr>
          <p:cNvPr id="617" name="Google Shape;617;p9"/>
          <p:cNvGrpSpPr/>
          <p:nvPr/>
        </p:nvGrpSpPr>
        <p:grpSpPr>
          <a:xfrm>
            <a:off x="-780732" y="-335158"/>
            <a:ext cx="2930263" cy="1657595"/>
            <a:chOff x="3260100" y="4040200"/>
            <a:chExt cx="1579600" cy="893550"/>
          </a:xfrm>
        </p:grpSpPr>
        <p:sp>
          <p:nvSpPr>
            <p:cNvPr id="618" name="Google Shape;618;p9"/>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19" name="Google Shape;619;p9"/>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0" name="Google Shape;620;p9"/>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1" name="Google Shape;621;p9"/>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2" name="Google Shape;622;p9"/>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3" name="Google Shape;623;p9"/>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4" name="Google Shape;624;p9"/>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5" name="Google Shape;625;p9"/>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6" name="Google Shape;626;p9"/>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7" name="Google Shape;627;p9"/>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8" name="Google Shape;628;p9"/>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9" name="Google Shape;629;p9"/>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0" name="Google Shape;630;p9"/>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1" name="Google Shape;631;p9"/>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2" name="Google Shape;632;p9"/>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3" name="Google Shape;633;p9"/>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4" name="Google Shape;634;p9"/>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5" name="Google Shape;635;p9"/>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6" name="Google Shape;636;p9"/>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7" name="Google Shape;637;p9"/>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8" name="Google Shape;638;p9"/>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9" name="Google Shape;639;p9"/>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0" name="Google Shape;640;p9"/>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1" name="Google Shape;641;p9"/>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2" name="Google Shape;642;p9"/>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3" name="Google Shape;643;p9"/>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4" name="Google Shape;644;p9"/>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45" name="Google Shape;645;p9"/>
          <p:cNvGrpSpPr/>
          <p:nvPr/>
        </p:nvGrpSpPr>
        <p:grpSpPr>
          <a:xfrm>
            <a:off x="10523615" y="-50572"/>
            <a:ext cx="2007692" cy="1572725"/>
            <a:chOff x="3495050" y="1152875"/>
            <a:chExt cx="1082275" cy="847800"/>
          </a:xfrm>
        </p:grpSpPr>
        <p:sp>
          <p:nvSpPr>
            <p:cNvPr id="646" name="Google Shape;646;p9"/>
            <p:cNvSpPr/>
            <p:nvPr/>
          </p:nvSpPr>
          <p:spPr>
            <a:xfrm>
              <a:off x="3495050" y="1170600"/>
              <a:ext cx="330975" cy="469025"/>
            </a:xfrm>
            <a:custGeom>
              <a:avLst/>
              <a:gdLst/>
              <a:ahLst/>
              <a:cxnLst/>
              <a:rect l="l" t="t" r="r" b="b"/>
              <a:pathLst>
                <a:path w="13239" h="18761" extrusionOk="0">
                  <a:moveTo>
                    <a:pt x="12300" y="0"/>
                  </a:moveTo>
                  <a:cubicBezTo>
                    <a:pt x="12182" y="0"/>
                    <a:pt x="12057" y="46"/>
                    <a:pt x="11935" y="150"/>
                  </a:cubicBezTo>
                  <a:cubicBezTo>
                    <a:pt x="6119" y="4408"/>
                    <a:pt x="1" y="10317"/>
                    <a:pt x="1164" y="18273"/>
                  </a:cubicBezTo>
                  <a:cubicBezTo>
                    <a:pt x="1201" y="18613"/>
                    <a:pt x="1451" y="18760"/>
                    <a:pt x="1728" y="18760"/>
                  </a:cubicBezTo>
                  <a:cubicBezTo>
                    <a:pt x="2153" y="18760"/>
                    <a:pt x="2640" y="18413"/>
                    <a:pt x="2513" y="17878"/>
                  </a:cubicBezTo>
                  <a:cubicBezTo>
                    <a:pt x="1559" y="10712"/>
                    <a:pt x="7468" y="5292"/>
                    <a:pt x="12610" y="1407"/>
                  </a:cubicBezTo>
                  <a:cubicBezTo>
                    <a:pt x="13239" y="930"/>
                    <a:pt x="12837" y="0"/>
                    <a:pt x="123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7" name="Google Shape;647;p9"/>
            <p:cNvSpPr/>
            <p:nvPr/>
          </p:nvSpPr>
          <p:spPr>
            <a:xfrm>
              <a:off x="3616025" y="1156225"/>
              <a:ext cx="508425" cy="530400"/>
            </a:xfrm>
            <a:custGeom>
              <a:avLst/>
              <a:gdLst/>
              <a:ahLst/>
              <a:cxnLst/>
              <a:rect l="l" t="t" r="r" b="b"/>
              <a:pathLst>
                <a:path w="20337" h="21216" extrusionOk="0">
                  <a:moveTo>
                    <a:pt x="19304" y="1"/>
                  </a:moveTo>
                  <a:cubicBezTo>
                    <a:pt x="19179" y="1"/>
                    <a:pt x="19046" y="44"/>
                    <a:pt x="18914" y="144"/>
                  </a:cubicBezTo>
                  <a:cubicBezTo>
                    <a:pt x="14657" y="3052"/>
                    <a:pt x="10004" y="5657"/>
                    <a:pt x="6119" y="9054"/>
                  </a:cubicBezTo>
                  <a:cubicBezTo>
                    <a:pt x="2722" y="11869"/>
                    <a:pt x="1" y="15940"/>
                    <a:pt x="303" y="20500"/>
                  </a:cubicBezTo>
                  <a:cubicBezTo>
                    <a:pt x="349" y="20977"/>
                    <a:pt x="739" y="21215"/>
                    <a:pt x="1117" y="21215"/>
                  </a:cubicBezTo>
                  <a:cubicBezTo>
                    <a:pt x="1495" y="21215"/>
                    <a:pt x="1862" y="20977"/>
                    <a:pt x="1862" y="20500"/>
                  </a:cubicBezTo>
                  <a:cubicBezTo>
                    <a:pt x="1559" y="15847"/>
                    <a:pt x="4560" y="12055"/>
                    <a:pt x="8050" y="9356"/>
                  </a:cubicBezTo>
                  <a:cubicBezTo>
                    <a:pt x="11749" y="6448"/>
                    <a:pt x="15820" y="4006"/>
                    <a:pt x="19682" y="1400"/>
                  </a:cubicBezTo>
                  <a:cubicBezTo>
                    <a:pt x="20337" y="996"/>
                    <a:pt x="19907" y="1"/>
                    <a:pt x="193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8" name="Google Shape;648;p9"/>
            <p:cNvSpPr/>
            <p:nvPr/>
          </p:nvSpPr>
          <p:spPr>
            <a:xfrm>
              <a:off x="3727200" y="1158575"/>
              <a:ext cx="697850" cy="565950"/>
            </a:xfrm>
            <a:custGeom>
              <a:avLst/>
              <a:gdLst/>
              <a:ahLst/>
              <a:cxnLst/>
              <a:rect l="l" t="t" r="r" b="b"/>
              <a:pathLst>
                <a:path w="27914" h="22638" extrusionOk="0">
                  <a:moveTo>
                    <a:pt x="26969" y="0"/>
                  </a:moveTo>
                  <a:cubicBezTo>
                    <a:pt x="26849" y="0"/>
                    <a:pt x="26720" y="43"/>
                    <a:pt x="26588" y="143"/>
                  </a:cubicBezTo>
                  <a:cubicBezTo>
                    <a:pt x="17561" y="6634"/>
                    <a:pt x="2835" y="9146"/>
                    <a:pt x="113" y="21755"/>
                  </a:cubicBezTo>
                  <a:cubicBezTo>
                    <a:pt x="1" y="22290"/>
                    <a:pt x="451" y="22638"/>
                    <a:pt x="890" y="22638"/>
                  </a:cubicBezTo>
                  <a:cubicBezTo>
                    <a:pt x="1177" y="22638"/>
                    <a:pt x="1460" y="22490"/>
                    <a:pt x="1579" y="22151"/>
                  </a:cubicBezTo>
                  <a:cubicBezTo>
                    <a:pt x="4184" y="10123"/>
                    <a:pt x="18724" y="7611"/>
                    <a:pt x="27355" y="1399"/>
                  </a:cubicBezTo>
                  <a:cubicBezTo>
                    <a:pt x="27914" y="995"/>
                    <a:pt x="27547" y="0"/>
                    <a:pt x="269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9" name="Google Shape;649;p9"/>
            <p:cNvSpPr/>
            <p:nvPr/>
          </p:nvSpPr>
          <p:spPr>
            <a:xfrm>
              <a:off x="3869500" y="1152875"/>
              <a:ext cx="707825" cy="611025"/>
            </a:xfrm>
            <a:custGeom>
              <a:avLst/>
              <a:gdLst/>
              <a:ahLst/>
              <a:cxnLst/>
              <a:rect l="l" t="t" r="r" b="b"/>
              <a:pathLst>
                <a:path w="28313" h="24441" extrusionOk="0">
                  <a:moveTo>
                    <a:pt x="27373" y="0"/>
                  </a:moveTo>
                  <a:cubicBezTo>
                    <a:pt x="27210" y="0"/>
                    <a:pt x="27042" y="82"/>
                    <a:pt x="26898" y="278"/>
                  </a:cubicBezTo>
                  <a:cubicBezTo>
                    <a:pt x="19523" y="9583"/>
                    <a:pt x="7123" y="13352"/>
                    <a:pt x="330" y="23332"/>
                  </a:cubicBezTo>
                  <a:cubicBezTo>
                    <a:pt x="1" y="23892"/>
                    <a:pt x="534" y="24441"/>
                    <a:pt x="1080" y="24441"/>
                  </a:cubicBezTo>
                  <a:cubicBezTo>
                    <a:pt x="1306" y="24441"/>
                    <a:pt x="1533" y="24347"/>
                    <a:pt x="1703" y="24123"/>
                  </a:cubicBezTo>
                  <a:cubicBezTo>
                    <a:pt x="8286" y="14236"/>
                    <a:pt x="20593" y="10537"/>
                    <a:pt x="27875" y="1348"/>
                  </a:cubicBezTo>
                  <a:cubicBezTo>
                    <a:pt x="28312" y="753"/>
                    <a:pt x="27868" y="0"/>
                    <a:pt x="273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0" name="Google Shape;650;p9"/>
            <p:cNvSpPr/>
            <p:nvPr/>
          </p:nvSpPr>
          <p:spPr>
            <a:xfrm>
              <a:off x="4007825" y="1440000"/>
              <a:ext cx="368075" cy="360050"/>
            </a:xfrm>
            <a:custGeom>
              <a:avLst/>
              <a:gdLst/>
              <a:ahLst/>
              <a:cxnLst/>
              <a:rect l="l" t="t" r="r" b="b"/>
              <a:pathLst>
                <a:path w="14723" h="14402" extrusionOk="0">
                  <a:moveTo>
                    <a:pt x="13618" y="1"/>
                  </a:moveTo>
                  <a:cubicBezTo>
                    <a:pt x="13451" y="1"/>
                    <a:pt x="13280" y="64"/>
                    <a:pt x="13129" y="215"/>
                  </a:cubicBezTo>
                  <a:cubicBezTo>
                    <a:pt x="8965" y="4496"/>
                    <a:pt x="4801" y="8846"/>
                    <a:pt x="520" y="13127"/>
                  </a:cubicBezTo>
                  <a:cubicBezTo>
                    <a:pt x="0" y="13647"/>
                    <a:pt x="516" y="14401"/>
                    <a:pt x="1089" y="14401"/>
                  </a:cubicBezTo>
                  <a:cubicBezTo>
                    <a:pt x="1260" y="14401"/>
                    <a:pt x="1435" y="14334"/>
                    <a:pt x="1590" y="14174"/>
                  </a:cubicBezTo>
                  <a:cubicBezTo>
                    <a:pt x="5755" y="9823"/>
                    <a:pt x="10035" y="5566"/>
                    <a:pt x="14199" y="1286"/>
                  </a:cubicBezTo>
                  <a:cubicBezTo>
                    <a:pt x="14723" y="762"/>
                    <a:pt x="14196" y="1"/>
                    <a:pt x="136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1" name="Google Shape;651;p9"/>
            <p:cNvSpPr/>
            <p:nvPr/>
          </p:nvSpPr>
          <p:spPr>
            <a:xfrm>
              <a:off x="4157900" y="1679825"/>
              <a:ext cx="248675" cy="219175"/>
            </a:xfrm>
            <a:custGeom>
              <a:avLst/>
              <a:gdLst/>
              <a:ahLst/>
              <a:cxnLst/>
              <a:rect l="l" t="t" r="r" b="b"/>
              <a:pathLst>
                <a:path w="9947" h="8767" extrusionOk="0">
                  <a:moveTo>
                    <a:pt x="9021" y="0"/>
                  </a:moveTo>
                  <a:cubicBezTo>
                    <a:pt x="8945" y="0"/>
                    <a:pt x="8864" y="14"/>
                    <a:pt x="8778" y="44"/>
                  </a:cubicBezTo>
                  <a:cubicBezTo>
                    <a:pt x="4800" y="1301"/>
                    <a:pt x="1799" y="4115"/>
                    <a:pt x="240" y="7884"/>
                  </a:cubicBezTo>
                  <a:cubicBezTo>
                    <a:pt x="1" y="8419"/>
                    <a:pt x="443" y="8767"/>
                    <a:pt x="918" y="8767"/>
                  </a:cubicBezTo>
                  <a:cubicBezTo>
                    <a:pt x="1227" y="8767"/>
                    <a:pt x="1550" y="8619"/>
                    <a:pt x="1706" y="8280"/>
                  </a:cubicBezTo>
                  <a:cubicBezTo>
                    <a:pt x="3055" y="4976"/>
                    <a:pt x="5777" y="2557"/>
                    <a:pt x="9150" y="1394"/>
                  </a:cubicBezTo>
                  <a:cubicBezTo>
                    <a:pt x="9946" y="1121"/>
                    <a:pt x="9705" y="0"/>
                    <a:pt x="90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2" name="Google Shape;652;p9"/>
            <p:cNvSpPr/>
            <p:nvPr/>
          </p:nvSpPr>
          <p:spPr>
            <a:xfrm>
              <a:off x="4283200" y="1837550"/>
              <a:ext cx="143475" cy="119625"/>
            </a:xfrm>
            <a:custGeom>
              <a:avLst/>
              <a:gdLst/>
              <a:ahLst/>
              <a:cxnLst/>
              <a:rect l="l" t="t" r="r" b="b"/>
              <a:pathLst>
                <a:path w="5739" h="4785" extrusionOk="0">
                  <a:moveTo>
                    <a:pt x="4686" y="0"/>
                  </a:moveTo>
                  <a:cubicBezTo>
                    <a:pt x="4637" y="0"/>
                    <a:pt x="4586" y="5"/>
                    <a:pt x="4534" y="17"/>
                  </a:cubicBezTo>
                  <a:cubicBezTo>
                    <a:pt x="2510" y="505"/>
                    <a:pt x="858" y="1971"/>
                    <a:pt x="183" y="3902"/>
                  </a:cubicBezTo>
                  <a:cubicBezTo>
                    <a:pt x="0" y="4437"/>
                    <a:pt x="465" y="4784"/>
                    <a:pt x="922" y="4784"/>
                  </a:cubicBezTo>
                  <a:cubicBezTo>
                    <a:pt x="1221" y="4784"/>
                    <a:pt x="1515" y="4637"/>
                    <a:pt x="1626" y="4297"/>
                  </a:cubicBezTo>
                  <a:cubicBezTo>
                    <a:pt x="2114" y="2831"/>
                    <a:pt x="3370" y="1761"/>
                    <a:pt x="4929" y="1482"/>
                  </a:cubicBezTo>
                  <a:cubicBezTo>
                    <a:pt x="5739" y="1307"/>
                    <a:pt x="5458" y="0"/>
                    <a:pt x="4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3" name="Google Shape;653;p9"/>
            <p:cNvSpPr/>
            <p:nvPr/>
          </p:nvSpPr>
          <p:spPr>
            <a:xfrm>
              <a:off x="4409450" y="1920125"/>
              <a:ext cx="138950" cy="80550"/>
            </a:xfrm>
            <a:custGeom>
              <a:avLst/>
              <a:gdLst/>
              <a:ahLst/>
              <a:cxnLst/>
              <a:rect l="l" t="t" r="r" b="b"/>
              <a:pathLst>
                <a:path w="5558" h="3222" extrusionOk="0">
                  <a:moveTo>
                    <a:pt x="4491" y="1"/>
                  </a:moveTo>
                  <a:cubicBezTo>
                    <a:pt x="4376" y="1"/>
                    <a:pt x="4256" y="34"/>
                    <a:pt x="4136" y="110"/>
                  </a:cubicBezTo>
                  <a:lnTo>
                    <a:pt x="647" y="1855"/>
                  </a:lnTo>
                  <a:cubicBezTo>
                    <a:pt x="0" y="2266"/>
                    <a:pt x="377" y="3222"/>
                    <a:pt x="1025" y="3222"/>
                  </a:cubicBezTo>
                  <a:cubicBezTo>
                    <a:pt x="1147" y="3222"/>
                    <a:pt x="1279" y="3188"/>
                    <a:pt x="1415" y="3111"/>
                  </a:cubicBezTo>
                  <a:cubicBezTo>
                    <a:pt x="2578" y="2529"/>
                    <a:pt x="3741" y="1948"/>
                    <a:pt x="4811" y="1366"/>
                  </a:cubicBezTo>
                  <a:cubicBezTo>
                    <a:pt x="5557" y="974"/>
                    <a:pt x="5110" y="1"/>
                    <a:pt x="44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54" name="Google Shape;654;p9"/>
          <p:cNvGrpSpPr/>
          <p:nvPr/>
        </p:nvGrpSpPr>
        <p:grpSpPr>
          <a:xfrm>
            <a:off x="1066381" y="483441"/>
            <a:ext cx="553552" cy="839000"/>
            <a:chOff x="2525525" y="689125"/>
            <a:chExt cx="298400" cy="452275"/>
          </a:xfrm>
        </p:grpSpPr>
        <p:sp>
          <p:nvSpPr>
            <p:cNvPr id="655" name="Google Shape;655;p9"/>
            <p:cNvSpPr/>
            <p:nvPr/>
          </p:nvSpPr>
          <p:spPr>
            <a:xfrm>
              <a:off x="2525525" y="689125"/>
              <a:ext cx="269300" cy="187475"/>
            </a:xfrm>
            <a:custGeom>
              <a:avLst/>
              <a:gdLst/>
              <a:ahLst/>
              <a:cxnLst/>
              <a:rect l="l" t="t" r="r" b="b"/>
              <a:pathLst>
                <a:path w="10772" h="7499" extrusionOk="0">
                  <a:moveTo>
                    <a:pt x="4571" y="0"/>
                  </a:moveTo>
                  <a:cubicBezTo>
                    <a:pt x="3917" y="0"/>
                    <a:pt x="3244" y="296"/>
                    <a:pt x="2816" y="798"/>
                  </a:cubicBezTo>
                  <a:cubicBezTo>
                    <a:pt x="2234" y="1566"/>
                    <a:pt x="2141" y="2729"/>
                    <a:pt x="2327" y="3706"/>
                  </a:cubicBezTo>
                  <a:cubicBezTo>
                    <a:pt x="2443" y="3986"/>
                    <a:pt x="2537" y="4288"/>
                    <a:pt x="2723" y="4660"/>
                  </a:cubicBezTo>
                  <a:cubicBezTo>
                    <a:pt x="2537" y="4567"/>
                    <a:pt x="2327" y="4474"/>
                    <a:pt x="2141" y="4381"/>
                  </a:cubicBezTo>
                  <a:cubicBezTo>
                    <a:pt x="1921" y="4297"/>
                    <a:pt x="1702" y="4251"/>
                    <a:pt x="1493" y="4251"/>
                  </a:cubicBezTo>
                  <a:cubicBezTo>
                    <a:pt x="1237" y="4251"/>
                    <a:pt x="997" y="4320"/>
                    <a:pt x="792" y="4474"/>
                  </a:cubicBezTo>
                  <a:cubicBezTo>
                    <a:pt x="117" y="4870"/>
                    <a:pt x="1" y="5823"/>
                    <a:pt x="396" y="6405"/>
                  </a:cubicBezTo>
                  <a:cubicBezTo>
                    <a:pt x="792" y="7103"/>
                    <a:pt x="1559" y="7382"/>
                    <a:pt x="2234" y="7475"/>
                  </a:cubicBezTo>
                  <a:cubicBezTo>
                    <a:pt x="2365" y="7491"/>
                    <a:pt x="2503" y="7498"/>
                    <a:pt x="2645" y="7498"/>
                  </a:cubicBezTo>
                  <a:cubicBezTo>
                    <a:pt x="3359" y="7498"/>
                    <a:pt x="4168" y="7301"/>
                    <a:pt x="4654" y="6894"/>
                  </a:cubicBezTo>
                  <a:cubicBezTo>
                    <a:pt x="4863" y="6894"/>
                    <a:pt x="4956" y="6987"/>
                    <a:pt x="5142" y="6987"/>
                  </a:cubicBezTo>
                  <a:cubicBezTo>
                    <a:pt x="5142" y="6894"/>
                    <a:pt x="5142" y="6800"/>
                    <a:pt x="5235" y="6707"/>
                  </a:cubicBezTo>
                  <a:cubicBezTo>
                    <a:pt x="6026" y="6614"/>
                    <a:pt x="6887" y="6405"/>
                    <a:pt x="7678" y="6312"/>
                  </a:cubicBezTo>
                  <a:cubicBezTo>
                    <a:pt x="8259" y="6219"/>
                    <a:pt x="8841" y="6126"/>
                    <a:pt x="9423" y="5823"/>
                  </a:cubicBezTo>
                  <a:cubicBezTo>
                    <a:pt x="10004" y="5544"/>
                    <a:pt x="10470" y="5056"/>
                    <a:pt x="10586" y="4474"/>
                  </a:cubicBezTo>
                  <a:cubicBezTo>
                    <a:pt x="10772" y="3497"/>
                    <a:pt x="10004" y="2543"/>
                    <a:pt x="9120" y="2334"/>
                  </a:cubicBezTo>
                  <a:cubicBezTo>
                    <a:pt x="8954" y="2302"/>
                    <a:pt x="8789" y="2287"/>
                    <a:pt x="8625" y="2287"/>
                  </a:cubicBezTo>
                  <a:cubicBezTo>
                    <a:pt x="7824" y="2287"/>
                    <a:pt x="7055" y="2642"/>
                    <a:pt x="6398" y="3125"/>
                  </a:cubicBezTo>
                  <a:cubicBezTo>
                    <a:pt x="6305" y="3218"/>
                    <a:pt x="6305" y="3218"/>
                    <a:pt x="6212" y="3311"/>
                  </a:cubicBezTo>
                  <a:cubicBezTo>
                    <a:pt x="6305" y="2915"/>
                    <a:pt x="6398" y="2450"/>
                    <a:pt x="6398" y="2055"/>
                  </a:cubicBezTo>
                  <a:cubicBezTo>
                    <a:pt x="6398" y="1380"/>
                    <a:pt x="6119" y="705"/>
                    <a:pt x="5631" y="310"/>
                  </a:cubicBezTo>
                  <a:cubicBezTo>
                    <a:pt x="5317" y="98"/>
                    <a:pt x="4947" y="0"/>
                    <a:pt x="45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6" name="Google Shape;656;p9"/>
            <p:cNvSpPr/>
            <p:nvPr/>
          </p:nvSpPr>
          <p:spPr>
            <a:xfrm>
              <a:off x="2542975" y="832625"/>
              <a:ext cx="280950" cy="308775"/>
            </a:xfrm>
            <a:custGeom>
              <a:avLst/>
              <a:gdLst/>
              <a:ahLst/>
              <a:cxnLst/>
              <a:rect l="l" t="t" r="r" b="b"/>
              <a:pathLst>
                <a:path w="11238" h="12351" extrusionOk="0">
                  <a:moveTo>
                    <a:pt x="7904" y="0"/>
                  </a:moveTo>
                  <a:cubicBezTo>
                    <a:pt x="6382" y="0"/>
                    <a:pt x="4677" y="365"/>
                    <a:pt x="3862" y="572"/>
                  </a:cubicBezTo>
                  <a:cubicBezTo>
                    <a:pt x="2420" y="967"/>
                    <a:pt x="955" y="2038"/>
                    <a:pt x="466" y="3480"/>
                  </a:cubicBezTo>
                  <a:cubicBezTo>
                    <a:pt x="1" y="4852"/>
                    <a:pt x="373" y="6388"/>
                    <a:pt x="1257" y="7551"/>
                  </a:cubicBezTo>
                  <a:cubicBezTo>
                    <a:pt x="2025" y="8807"/>
                    <a:pt x="3188" y="9691"/>
                    <a:pt x="4258" y="10668"/>
                  </a:cubicBezTo>
                  <a:cubicBezTo>
                    <a:pt x="5026" y="11250"/>
                    <a:pt x="5817" y="11832"/>
                    <a:pt x="6677" y="12111"/>
                  </a:cubicBezTo>
                  <a:cubicBezTo>
                    <a:pt x="7035" y="12271"/>
                    <a:pt x="7420" y="12351"/>
                    <a:pt x="7803" y="12351"/>
                  </a:cubicBezTo>
                  <a:cubicBezTo>
                    <a:pt x="8367" y="12351"/>
                    <a:pt x="8928" y="12178"/>
                    <a:pt x="9399" y="11832"/>
                  </a:cubicBezTo>
                  <a:cubicBezTo>
                    <a:pt x="10167" y="11250"/>
                    <a:pt x="10353" y="10180"/>
                    <a:pt x="10562" y="9203"/>
                  </a:cubicBezTo>
                  <a:cubicBezTo>
                    <a:pt x="10842" y="7458"/>
                    <a:pt x="11051" y="5713"/>
                    <a:pt x="11144" y="3968"/>
                  </a:cubicBezTo>
                  <a:cubicBezTo>
                    <a:pt x="11237" y="2898"/>
                    <a:pt x="11237" y="1828"/>
                    <a:pt x="10656" y="967"/>
                  </a:cubicBezTo>
                  <a:cubicBezTo>
                    <a:pt x="10221" y="234"/>
                    <a:pt x="9121" y="0"/>
                    <a:pt x="7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7" name="Google Shape;657;p9"/>
            <p:cNvSpPr/>
            <p:nvPr/>
          </p:nvSpPr>
          <p:spPr>
            <a:xfrm>
              <a:off x="2572050" y="929775"/>
              <a:ext cx="32450" cy="39625"/>
            </a:xfrm>
            <a:custGeom>
              <a:avLst/>
              <a:gdLst/>
              <a:ahLst/>
              <a:cxnLst/>
              <a:rect l="l" t="t" r="r" b="b"/>
              <a:pathLst>
                <a:path w="1298" h="1585" extrusionOk="0">
                  <a:moveTo>
                    <a:pt x="398" y="1"/>
                  </a:moveTo>
                  <a:cubicBezTo>
                    <a:pt x="261" y="1"/>
                    <a:pt x="131" y="82"/>
                    <a:pt x="94" y="269"/>
                  </a:cubicBezTo>
                  <a:cubicBezTo>
                    <a:pt x="1" y="757"/>
                    <a:pt x="187" y="1246"/>
                    <a:pt x="582" y="1548"/>
                  </a:cubicBezTo>
                  <a:cubicBezTo>
                    <a:pt x="632" y="1573"/>
                    <a:pt x="682" y="1584"/>
                    <a:pt x="731" y="1584"/>
                  </a:cubicBezTo>
                  <a:cubicBezTo>
                    <a:pt x="1046" y="1584"/>
                    <a:pt x="1297" y="1112"/>
                    <a:pt x="955" y="850"/>
                  </a:cubicBezTo>
                  <a:cubicBezTo>
                    <a:pt x="862" y="850"/>
                    <a:pt x="862" y="757"/>
                    <a:pt x="769" y="757"/>
                  </a:cubicBezTo>
                  <a:lnTo>
                    <a:pt x="769" y="571"/>
                  </a:lnTo>
                  <a:lnTo>
                    <a:pt x="769" y="478"/>
                  </a:lnTo>
                  <a:cubicBezTo>
                    <a:pt x="824" y="185"/>
                    <a:pt x="604" y="1"/>
                    <a:pt x="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8" name="Google Shape;658;p9"/>
            <p:cNvSpPr/>
            <p:nvPr/>
          </p:nvSpPr>
          <p:spPr>
            <a:xfrm>
              <a:off x="2630225" y="1020500"/>
              <a:ext cx="38400" cy="28250"/>
            </a:xfrm>
            <a:custGeom>
              <a:avLst/>
              <a:gdLst/>
              <a:ahLst/>
              <a:cxnLst/>
              <a:rect l="l" t="t" r="r" b="b"/>
              <a:pathLst>
                <a:path w="1536" h="1130" extrusionOk="0">
                  <a:moveTo>
                    <a:pt x="389" y="0"/>
                  </a:moveTo>
                  <a:cubicBezTo>
                    <a:pt x="343" y="0"/>
                    <a:pt x="304" y="12"/>
                    <a:pt x="279" y="36"/>
                  </a:cubicBezTo>
                  <a:cubicBezTo>
                    <a:pt x="93" y="245"/>
                    <a:pt x="0" y="432"/>
                    <a:pt x="93" y="618"/>
                  </a:cubicBezTo>
                  <a:cubicBezTo>
                    <a:pt x="248" y="946"/>
                    <a:pt x="610" y="1130"/>
                    <a:pt x="1008" y="1130"/>
                  </a:cubicBezTo>
                  <a:cubicBezTo>
                    <a:pt x="1090" y="1130"/>
                    <a:pt x="1173" y="1122"/>
                    <a:pt x="1257" y="1106"/>
                  </a:cubicBezTo>
                  <a:cubicBezTo>
                    <a:pt x="1443" y="1106"/>
                    <a:pt x="1536" y="827"/>
                    <a:pt x="1443" y="711"/>
                  </a:cubicBezTo>
                  <a:cubicBezTo>
                    <a:pt x="1443" y="432"/>
                    <a:pt x="1257" y="432"/>
                    <a:pt x="1047" y="432"/>
                  </a:cubicBezTo>
                  <a:lnTo>
                    <a:pt x="861" y="432"/>
                  </a:lnTo>
                  <a:cubicBezTo>
                    <a:pt x="954" y="432"/>
                    <a:pt x="954" y="432"/>
                    <a:pt x="861" y="339"/>
                  </a:cubicBezTo>
                  <a:lnTo>
                    <a:pt x="768" y="339"/>
                  </a:lnTo>
                  <a:cubicBezTo>
                    <a:pt x="861" y="339"/>
                    <a:pt x="768" y="245"/>
                    <a:pt x="768" y="245"/>
                  </a:cubicBezTo>
                  <a:cubicBezTo>
                    <a:pt x="699" y="91"/>
                    <a:pt x="517"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9" name="Google Shape;659;p9"/>
            <p:cNvSpPr/>
            <p:nvPr/>
          </p:nvSpPr>
          <p:spPr>
            <a:xfrm>
              <a:off x="2717450" y="1077225"/>
              <a:ext cx="21550" cy="29100"/>
            </a:xfrm>
            <a:custGeom>
              <a:avLst/>
              <a:gdLst/>
              <a:ahLst/>
              <a:cxnLst/>
              <a:rect l="l" t="t" r="r" b="b"/>
              <a:pathLst>
                <a:path w="862" h="1164" extrusionOk="0">
                  <a:moveTo>
                    <a:pt x="466" y="0"/>
                  </a:moveTo>
                  <a:cubicBezTo>
                    <a:pt x="280" y="0"/>
                    <a:pt x="94" y="93"/>
                    <a:pt x="94" y="303"/>
                  </a:cubicBezTo>
                  <a:lnTo>
                    <a:pt x="94" y="768"/>
                  </a:lnTo>
                  <a:cubicBezTo>
                    <a:pt x="1" y="978"/>
                    <a:pt x="187" y="1164"/>
                    <a:pt x="373" y="1164"/>
                  </a:cubicBezTo>
                  <a:cubicBezTo>
                    <a:pt x="675" y="1164"/>
                    <a:pt x="769" y="978"/>
                    <a:pt x="769" y="768"/>
                  </a:cubicBezTo>
                  <a:cubicBezTo>
                    <a:pt x="769" y="582"/>
                    <a:pt x="769" y="489"/>
                    <a:pt x="862" y="303"/>
                  </a:cubicBezTo>
                  <a:cubicBezTo>
                    <a:pt x="862" y="93"/>
                    <a:pt x="675" y="0"/>
                    <a:pt x="4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0" name="Google Shape;660;p9"/>
            <p:cNvSpPr/>
            <p:nvPr/>
          </p:nvSpPr>
          <p:spPr>
            <a:xfrm>
              <a:off x="2758175" y="1064400"/>
              <a:ext cx="29100" cy="40225"/>
            </a:xfrm>
            <a:custGeom>
              <a:avLst/>
              <a:gdLst/>
              <a:ahLst/>
              <a:cxnLst/>
              <a:rect l="l" t="t" r="r" b="b"/>
              <a:pathLst>
                <a:path w="1164" h="1609" extrusionOk="0">
                  <a:moveTo>
                    <a:pt x="680" y="0"/>
                  </a:moveTo>
                  <a:cubicBezTo>
                    <a:pt x="520" y="0"/>
                    <a:pt x="396" y="156"/>
                    <a:pt x="396" y="327"/>
                  </a:cubicBezTo>
                  <a:cubicBezTo>
                    <a:pt x="303" y="606"/>
                    <a:pt x="117" y="909"/>
                    <a:pt x="0" y="1188"/>
                  </a:cubicBezTo>
                  <a:cubicBezTo>
                    <a:pt x="0" y="1281"/>
                    <a:pt x="117" y="1584"/>
                    <a:pt x="303" y="1584"/>
                  </a:cubicBezTo>
                  <a:cubicBezTo>
                    <a:pt x="338" y="1601"/>
                    <a:pt x="375" y="1609"/>
                    <a:pt x="411" y="1609"/>
                  </a:cubicBezTo>
                  <a:cubicBezTo>
                    <a:pt x="565" y="1609"/>
                    <a:pt x="716" y="1473"/>
                    <a:pt x="791" y="1397"/>
                  </a:cubicBezTo>
                  <a:cubicBezTo>
                    <a:pt x="884" y="1095"/>
                    <a:pt x="977" y="816"/>
                    <a:pt x="1070" y="513"/>
                  </a:cubicBezTo>
                  <a:cubicBezTo>
                    <a:pt x="1164" y="327"/>
                    <a:pt x="977" y="25"/>
                    <a:pt x="791" y="25"/>
                  </a:cubicBezTo>
                  <a:cubicBezTo>
                    <a:pt x="753" y="8"/>
                    <a:pt x="716" y="0"/>
                    <a:pt x="6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1" name="Google Shape;661;p9"/>
            <p:cNvSpPr/>
            <p:nvPr/>
          </p:nvSpPr>
          <p:spPr>
            <a:xfrm>
              <a:off x="2774700" y="994375"/>
              <a:ext cx="28900" cy="37325"/>
            </a:xfrm>
            <a:custGeom>
              <a:avLst/>
              <a:gdLst/>
              <a:ahLst/>
              <a:cxnLst/>
              <a:rect l="l" t="t" r="r" b="b"/>
              <a:pathLst>
                <a:path w="1156" h="1493" extrusionOk="0">
                  <a:moveTo>
                    <a:pt x="687" y="1"/>
                  </a:moveTo>
                  <a:cubicBezTo>
                    <a:pt x="538" y="1"/>
                    <a:pt x="389" y="67"/>
                    <a:pt x="316" y="220"/>
                  </a:cubicBezTo>
                  <a:cubicBezTo>
                    <a:pt x="223" y="500"/>
                    <a:pt x="223" y="802"/>
                    <a:pt x="130" y="1081"/>
                  </a:cubicBezTo>
                  <a:cubicBezTo>
                    <a:pt x="0" y="1327"/>
                    <a:pt x="257" y="1492"/>
                    <a:pt x="492" y="1492"/>
                  </a:cubicBezTo>
                  <a:cubicBezTo>
                    <a:pt x="635" y="1492"/>
                    <a:pt x="770" y="1431"/>
                    <a:pt x="805" y="1290"/>
                  </a:cubicBezTo>
                  <a:cubicBezTo>
                    <a:pt x="898" y="988"/>
                    <a:pt x="991" y="709"/>
                    <a:pt x="1084" y="406"/>
                  </a:cubicBezTo>
                  <a:cubicBezTo>
                    <a:pt x="1155" y="165"/>
                    <a:pt x="922" y="1"/>
                    <a:pt x="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2" name="Google Shape;662;p9"/>
            <p:cNvSpPr/>
            <p:nvPr/>
          </p:nvSpPr>
          <p:spPr>
            <a:xfrm>
              <a:off x="2738975" y="1016725"/>
              <a:ext cx="19225" cy="29125"/>
            </a:xfrm>
            <a:custGeom>
              <a:avLst/>
              <a:gdLst/>
              <a:ahLst/>
              <a:cxnLst/>
              <a:rect l="l" t="t" r="r" b="b"/>
              <a:pathLst>
                <a:path w="769" h="1165" extrusionOk="0">
                  <a:moveTo>
                    <a:pt x="396" y="1"/>
                  </a:moveTo>
                  <a:cubicBezTo>
                    <a:pt x="187" y="1"/>
                    <a:pt x="94" y="187"/>
                    <a:pt x="1" y="396"/>
                  </a:cubicBezTo>
                  <a:lnTo>
                    <a:pt x="1" y="769"/>
                  </a:lnTo>
                  <a:cubicBezTo>
                    <a:pt x="1" y="978"/>
                    <a:pt x="187" y="1164"/>
                    <a:pt x="396" y="1164"/>
                  </a:cubicBezTo>
                  <a:cubicBezTo>
                    <a:pt x="582" y="1164"/>
                    <a:pt x="675" y="978"/>
                    <a:pt x="768" y="769"/>
                  </a:cubicBezTo>
                  <a:lnTo>
                    <a:pt x="768" y="396"/>
                  </a:lnTo>
                  <a:cubicBezTo>
                    <a:pt x="768" y="187"/>
                    <a:pt x="582" y="1"/>
                    <a:pt x="3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3" name="Google Shape;663;p9"/>
            <p:cNvSpPr/>
            <p:nvPr/>
          </p:nvSpPr>
          <p:spPr>
            <a:xfrm>
              <a:off x="2678225" y="1010300"/>
              <a:ext cx="37725" cy="41975"/>
            </a:xfrm>
            <a:custGeom>
              <a:avLst/>
              <a:gdLst/>
              <a:ahLst/>
              <a:cxnLst/>
              <a:rect l="l" t="t" r="r" b="b"/>
              <a:pathLst>
                <a:path w="1509" h="1679" extrusionOk="0">
                  <a:moveTo>
                    <a:pt x="524" y="1"/>
                  </a:moveTo>
                  <a:cubicBezTo>
                    <a:pt x="278" y="1"/>
                    <a:pt x="0" y="275"/>
                    <a:pt x="197" y="537"/>
                  </a:cubicBezTo>
                  <a:cubicBezTo>
                    <a:pt x="290" y="840"/>
                    <a:pt x="500" y="1235"/>
                    <a:pt x="686" y="1514"/>
                  </a:cubicBezTo>
                  <a:cubicBezTo>
                    <a:pt x="740" y="1630"/>
                    <a:pt x="839" y="1678"/>
                    <a:pt x="945" y="1678"/>
                  </a:cubicBezTo>
                  <a:cubicBezTo>
                    <a:pt x="1203" y="1678"/>
                    <a:pt x="1509" y="1398"/>
                    <a:pt x="1360" y="1119"/>
                  </a:cubicBezTo>
                  <a:cubicBezTo>
                    <a:pt x="1174" y="840"/>
                    <a:pt x="988" y="537"/>
                    <a:pt x="779" y="165"/>
                  </a:cubicBezTo>
                  <a:cubicBezTo>
                    <a:pt x="724" y="48"/>
                    <a:pt x="627" y="1"/>
                    <a:pt x="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4" name="Google Shape;664;p9"/>
            <p:cNvSpPr/>
            <p:nvPr/>
          </p:nvSpPr>
          <p:spPr>
            <a:xfrm>
              <a:off x="2712225" y="977775"/>
              <a:ext cx="22125" cy="36650"/>
            </a:xfrm>
            <a:custGeom>
              <a:avLst/>
              <a:gdLst/>
              <a:ahLst/>
              <a:cxnLst/>
              <a:rect l="l" t="t" r="r" b="b"/>
              <a:pathLst>
                <a:path w="885" h="1466" extrusionOk="0">
                  <a:moveTo>
                    <a:pt x="396" y="0"/>
                  </a:moveTo>
                  <a:cubicBezTo>
                    <a:pt x="210" y="0"/>
                    <a:pt x="0" y="210"/>
                    <a:pt x="0" y="396"/>
                  </a:cubicBezTo>
                  <a:cubicBezTo>
                    <a:pt x="0" y="582"/>
                    <a:pt x="0" y="884"/>
                    <a:pt x="94" y="1070"/>
                  </a:cubicBezTo>
                  <a:cubicBezTo>
                    <a:pt x="94" y="1257"/>
                    <a:pt x="210" y="1466"/>
                    <a:pt x="489" y="1466"/>
                  </a:cubicBezTo>
                  <a:cubicBezTo>
                    <a:pt x="582" y="1466"/>
                    <a:pt x="884" y="1257"/>
                    <a:pt x="791" y="1070"/>
                  </a:cubicBezTo>
                  <a:cubicBezTo>
                    <a:pt x="791" y="884"/>
                    <a:pt x="791" y="582"/>
                    <a:pt x="675" y="396"/>
                  </a:cubicBezTo>
                  <a:cubicBezTo>
                    <a:pt x="675" y="210"/>
                    <a:pt x="582" y="0"/>
                    <a:pt x="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5" name="Google Shape;665;p9"/>
            <p:cNvSpPr/>
            <p:nvPr/>
          </p:nvSpPr>
          <p:spPr>
            <a:xfrm>
              <a:off x="2748875" y="960900"/>
              <a:ext cx="23850" cy="34600"/>
            </a:xfrm>
            <a:custGeom>
              <a:avLst/>
              <a:gdLst/>
              <a:ahLst/>
              <a:cxnLst/>
              <a:rect l="l" t="t" r="r" b="b"/>
              <a:pathLst>
                <a:path w="954" h="1384" extrusionOk="0">
                  <a:moveTo>
                    <a:pt x="675" y="1"/>
                  </a:moveTo>
                  <a:cubicBezTo>
                    <a:pt x="489" y="1"/>
                    <a:pt x="186" y="94"/>
                    <a:pt x="186" y="303"/>
                  </a:cubicBezTo>
                  <a:cubicBezTo>
                    <a:pt x="186" y="489"/>
                    <a:pt x="93" y="675"/>
                    <a:pt x="93" y="885"/>
                  </a:cubicBezTo>
                  <a:cubicBezTo>
                    <a:pt x="0" y="1071"/>
                    <a:pt x="93" y="1257"/>
                    <a:pt x="279" y="1350"/>
                  </a:cubicBezTo>
                  <a:cubicBezTo>
                    <a:pt x="321" y="1373"/>
                    <a:pt x="362" y="1383"/>
                    <a:pt x="402" y="1383"/>
                  </a:cubicBezTo>
                  <a:cubicBezTo>
                    <a:pt x="559" y="1383"/>
                    <a:pt x="693" y="1220"/>
                    <a:pt x="768" y="1071"/>
                  </a:cubicBezTo>
                  <a:cubicBezTo>
                    <a:pt x="768" y="885"/>
                    <a:pt x="861" y="675"/>
                    <a:pt x="861" y="489"/>
                  </a:cubicBezTo>
                  <a:cubicBezTo>
                    <a:pt x="954" y="303"/>
                    <a:pt x="861" y="94"/>
                    <a:pt x="6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6" name="Google Shape;666;p9"/>
            <p:cNvSpPr/>
            <p:nvPr/>
          </p:nvSpPr>
          <p:spPr>
            <a:xfrm>
              <a:off x="2784925" y="918000"/>
              <a:ext cx="20950" cy="40450"/>
            </a:xfrm>
            <a:custGeom>
              <a:avLst/>
              <a:gdLst/>
              <a:ahLst/>
              <a:cxnLst/>
              <a:rect l="l" t="t" r="r" b="b"/>
              <a:pathLst>
                <a:path w="838" h="1618" extrusionOk="0">
                  <a:moveTo>
                    <a:pt x="477" y="1"/>
                  </a:moveTo>
                  <a:cubicBezTo>
                    <a:pt x="291" y="1"/>
                    <a:pt x="94" y="123"/>
                    <a:pt x="94" y="367"/>
                  </a:cubicBezTo>
                  <a:cubicBezTo>
                    <a:pt x="94" y="647"/>
                    <a:pt x="94" y="949"/>
                    <a:pt x="0" y="1321"/>
                  </a:cubicBezTo>
                  <a:cubicBezTo>
                    <a:pt x="0" y="1519"/>
                    <a:pt x="198" y="1618"/>
                    <a:pt x="396" y="1618"/>
                  </a:cubicBezTo>
                  <a:cubicBezTo>
                    <a:pt x="594" y="1618"/>
                    <a:pt x="791" y="1519"/>
                    <a:pt x="791" y="1321"/>
                  </a:cubicBezTo>
                  <a:lnTo>
                    <a:pt x="791" y="367"/>
                  </a:lnTo>
                  <a:cubicBezTo>
                    <a:pt x="838" y="123"/>
                    <a:pt x="663" y="1"/>
                    <a:pt x="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7" name="Google Shape;667;p9"/>
            <p:cNvSpPr/>
            <p:nvPr/>
          </p:nvSpPr>
          <p:spPr>
            <a:xfrm>
              <a:off x="2630225" y="976600"/>
              <a:ext cx="31425" cy="32025"/>
            </a:xfrm>
            <a:custGeom>
              <a:avLst/>
              <a:gdLst/>
              <a:ahLst/>
              <a:cxnLst/>
              <a:rect l="l" t="t" r="r" b="b"/>
              <a:pathLst>
                <a:path w="1257" h="1281" extrusionOk="0">
                  <a:moveTo>
                    <a:pt x="375" y="1"/>
                  </a:moveTo>
                  <a:cubicBezTo>
                    <a:pt x="279" y="1"/>
                    <a:pt x="186" y="47"/>
                    <a:pt x="93" y="140"/>
                  </a:cubicBezTo>
                  <a:cubicBezTo>
                    <a:pt x="0" y="257"/>
                    <a:pt x="0" y="536"/>
                    <a:pt x="93" y="629"/>
                  </a:cubicBezTo>
                  <a:cubicBezTo>
                    <a:pt x="279" y="838"/>
                    <a:pt x="372" y="1024"/>
                    <a:pt x="582" y="1211"/>
                  </a:cubicBezTo>
                  <a:cubicBezTo>
                    <a:pt x="628" y="1257"/>
                    <a:pt x="721" y="1280"/>
                    <a:pt x="814" y="1280"/>
                  </a:cubicBezTo>
                  <a:cubicBezTo>
                    <a:pt x="908" y="1280"/>
                    <a:pt x="1001" y="1257"/>
                    <a:pt x="1047" y="1211"/>
                  </a:cubicBezTo>
                  <a:cubicBezTo>
                    <a:pt x="1257" y="1024"/>
                    <a:pt x="1257" y="838"/>
                    <a:pt x="1047" y="629"/>
                  </a:cubicBezTo>
                  <a:cubicBezTo>
                    <a:pt x="954" y="536"/>
                    <a:pt x="768" y="350"/>
                    <a:pt x="675" y="140"/>
                  </a:cubicBezTo>
                  <a:cubicBezTo>
                    <a:pt x="570" y="47"/>
                    <a:pt x="471" y="1"/>
                    <a:pt x="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8" name="Google Shape;668;p9"/>
            <p:cNvSpPr/>
            <p:nvPr/>
          </p:nvSpPr>
          <p:spPr>
            <a:xfrm>
              <a:off x="2661625" y="944775"/>
              <a:ext cx="29275" cy="35375"/>
            </a:xfrm>
            <a:custGeom>
              <a:avLst/>
              <a:gdLst/>
              <a:ahLst/>
              <a:cxnLst/>
              <a:rect l="l" t="t" r="r" b="b"/>
              <a:pathLst>
                <a:path w="1171" h="1415" extrusionOk="0">
                  <a:moveTo>
                    <a:pt x="338" y="0"/>
                  </a:moveTo>
                  <a:cubicBezTo>
                    <a:pt x="169" y="0"/>
                    <a:pt x="1" y="122"/>
                    <a:pt x="1" y="366"/>
                  </a:cubicBezTo>
                  <a:cubicBezTo>
                    <a:pt x="1" y="739"/>
                    <a:pt x="94" y="1041"/>
                    <a:pt x="373" y="1320"/>
                  </a:cubicBezTo>
                  <a:cubicBezTo>
                    <a:pt x="459" y="1386"/>
                    <a:pt x="549" y="1414"/>
                    <a:pt x="634" y="1414"/>
                  </a:cubicBezTo>
                  <a:cubicBezTo>
                    <a:pt x="939" y="1414"/>
                    <a:pt x="1171" y="1048"/>
                    <a:pt x="861" y="739"/>
                  </a:cubicBezTo>
                  <a:cubicBezTo>
                    <a:pt x="768" y="646"/>
                    <a:pt x="675" y="553"/>
                    <a:pt x="675" y="366"/>
                  </a:cubicBezTo>
                  <a:cubicBezTo>
                    <a:pt x="675" y="122"/>
                    <a:pt x="507"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9" name="Google Shape;669;p9"/>
            <p:cNvSpPr/>
            <p:nvPr/>
          </p:nvSpPr>
          <p:spPr>
            <a:xfrm>
              <a:off x="2717450" y="910300"/>
              <a:ext cx="21550" cy="33775"/>
            </a:xfrm>
            <a:custGeom>
              <a:avLst/>
              <a:gdLst/>
              <a:ahLst/>
              <a:cxnLst/>
              <a:rect l="l" t="t" r="r" b="b"/>
              <a:pathLst>
                <a:path w="862" h="1351" extrusionOk="0">
                  <a:moveTo>
                    <a:pt x="280" y="1"/>
                  </a:moveTo>
                  <a:cubicBezTo>
                    <a:pt x="94" y="94"/>
                    <a:pt x="1" y="280"/>
                    <a:pt x="94" y="466"/>
                  </a:cubicBezTo>
                  <a:cubicBezTo>
                    <a:pt x="94" y="675"/>
                    <a:pt x="94" y="861"/>
                    <a:pt x="187" y="1048"/>
                  </a:cubicBezTo>
                  <a:cubicBezTo>
                    <a:pt x="187" y="1257"/>
                    <a:pt x="373" y="1350"/>
                    <a:pt x="582" y="1350"/>
                  </a:cubicBezTo>
                  <a:cubicBezTo>
                    <a:pt x="769" y="1257"/>
                    <a:pt x="862" y="1048"/>
                    <a:pt x="862" y="861"/>
                  </a:cubicBezTo>
                  <a:cubicBezTo>
                    <a:pt x="862" y="675"/>
                    <a:pt x="769" y="466"/>
                    <a:pt x="769" y="280"/>
                  </a:cubicBezTo>
                  <a:cubicBezTo>
                    <a:pt x="769" y="94"/>
                    <a:pt x="466"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0" name="Google Shape;670;p9"/>
            <p:cNvSpPr/>
            <p:nvPr/>
          </p:nvSpPr>
          <p:spPr>
            <a:xfrm>
              <a:off x="2753525" y="901150"/>
              <a:ext cx="16875" cy="34150"/>
            </a:xfrm>
            <a:custGeom>
              <a:avLst/>
              <a:gdLst/>
              <a:ahLst/>
              <a:cxnLst/>
              <a:rect l="l" t="t" r="r" b="b"/>
              <a:pathLst>
                <a:path w="675" h="1366" extrusionOk="0">
                  <a:moveTo>
                    <a:pt x="338" y="0"/>
                  </a:moveTo>
                  <a:cubicBezTo>
                    <a:pt x="169" y="0"/>
                    <a:pt x="0" y="122"/>
                    <a:pt x="0" y="367"/>
                  </a:cubicBezTo>
                  <a:lnTo>
                    <a:pt x="0" y="1041"/>
                  </a:lnTo>
                  <a:cubicBezTo>
                    <a:pt x="0" y="1240"/>
                    <a:pt x="192" y="1366"/>
                    <a:pt x="371" y="1366"/>
                  </a:cubicBezTo>
                  <a:cubicBezTo>
                    <a:pt x="528" y="1366"/>
                    <a:pt x="675" y="1269"/>
                    <a:pt x="675" y="1041"/>
                  </a:cubicBezTo>
                  <a:lnTo>
                    <a:pt x="675" y="367"/>
                  </a:lnTo>
                  <a:cubicBezTo>
                    <a:pt x="675" y="122"/>
                    <a:pt x="506"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1" name="Google Shape;671;p9"/>
            <p:cNvSpPr/>
            <p:nvPr/>
          </p:nvSpPr>
          <p:spPr>
            <a:xfrm>
              <a:off x="2772750" y="863350"/>
              <a:ext cx="26750" cy="29550"/>
            </a:xfrm>
            <a:custGeom>
              <a:avLst/>
              <a:gdLst/>
              <a:ahLst/>
              <a:cxnLst/>
              <a:rect l="l" t="t" r="r" b="b"/>
              <a:pathLst>
                <a:path w="1070" h="1182" extrusionOk="0">
                  <a:moveTo>
                    <a:pt x="541" y="0"/>
                  </a:moveTo>
                  <a:cubicBezTo>
                    <a:pt x="264" y="0"/>
                    <a:pt x="1" y="387"/>
                    <a:pt x="301" y="599"/>
                  </a:cubicBezTo>
                  <a:lnTo>
                    <a:pt x="301" y="716"/>
                  </a:lnTo>
                  <a:cubicBezTo>
                    <a:pt x="246" y="994"/>
                    <a:pt x="465" y="1181"/>
                    <a:pt x="691" y="1181"/>
                  </a:cubicBezTo>
                  <a:cubicBezTo>
                    <a:pt x="841" y="1181"/>
                    <a:pt x="994" y="1097"/>
                    <a:pt x="1069" y="902"/>
                  </a:cubicBezTo>
                  <a:cubicBezTo>
                    <a:pt x="1069" y="599"/>
                    <a:pt x="1069" y="320"/>
                    <a:pt x="790" y="134"/>
                  </a:cubicBezTo>
                  <a:cubicBezTo>
                    <a:pt x="717" y="39"/>
                    <a:pt x="629" y="0"/>
                    <a:pt x="5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2" name="Google Shape;672;p9"/>
            <p:cNvSpPr/>
            <p:nvPr/>
          </p:nvSpPr>
          <p:spPr>
            <a:xfrm>
              <a:off x="2676175" y="890525"/>
              <a:ext cx="19200" cy="34350"/>
            </a:xfrm>
            <a:custGeom>
              <a:avLst/>
              <a:gdLst/>
              <a:ahLst/>
              <a:cxnLst/>
              <a:rect l="l" t="t" r="r" b="b"/>
              <a:pathLst>
                <a:path w="768" h="1374" extrusionOk="0">
                  <a:moveTo>
                    <a:pt x="372" y="1"/>
                  </a:moveTo>
                  <a:cubicBezTo>
                    <a:pt x="186" y="1"/>
                    <a:pt x="0" y="210"/>
                    <a:pt x="0" y="396"/>
                  </a:cubicBezTo>
                  <a:lnTo>
                    <a:pt x="0" y="978"/>
                  </a:lnTo>
                  <a:cubicBezTo>
                    <a:pt x="0" y="1164"/>
                    <a:pt x="186" y="1373"/>
                    <a:pt x="372" y="1373"/>
                  </a:cubicBezTo>
                  <a:cubicBezTo>
                    <a:pt x="582" y="1373"/>
                    <a:pt x="768" y="1164"/>
                    <a:pt x="768" y="978"/>
                  </a:cubicBezTo>
                  <a:cubicBezTo>
                    <a:pt x="768" y="792"/>
                    <a:pt x="768" y="582"/>
                    <a:pt x="675" y="396"/>
                  </a:cubicBezTo>
                  <a:cubicBezTo>
                    <a:pt x="675" y="210"/>
                    <a:pt x="582" y="1"/>
                    <a:pt x="3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3" name="Google Shape;673;p9"/>
            <p:cNvSpPr/>
            <p:nvPr/>
          </p:nvSpPr>
          <p:spPr>
            <a:xfrm>
              <a:off x="2718975" y="864325"/>
              <a:ext cx="30600" cy="23725"/>
            </a:xfrm>
            <a:custGeom>
              <a:avLst/>
              <a:gdLst/>
              <a:ahLst/>
              <a:cxnLst/>
              <a:rect l="l" t="t" r="r" b="b"/>
              <a:pathLst>
                <a:path w="1224" h="949" extrusionOk="0">
                  <a:moveTo>
                    <a:pt x="496" y="1"/>
                  </a:moveTo>
                  <a:cubicBezTo>
                    <a:pt x="238" y="1"/>
                    <a:pt x="1" y="367"/>
                    <a:pt x="219" y="677"/>
                  </a:cubicBezTo>
                  <a:cubicBezTo>
                    <a:pt x="312" y="677"/>
                    <a:pt x="405" y="770"/>
                    <a:pt x="521" y="863"/>
                  </a:cubicBezTo>
                  <a:cubicBezTo>
                    <a:pt x="582" y="923"/>
                    <a:pt x="652" y="948"/>
                    <a:pt x="721" y="948"/>
                  </a:cubicBezTo>
                  <a:cubicBezTo>
                    <a:pt x="975" y="948"/>
                    <a:pt x="1224" y="611"/>
                    <a:pt x="987" y="374"/>
                  </a:cubicBezTo>
                  <a:cubicBezTo>
                    <a:pt x="894" y="281"/>
                    <a:pt x="801" y="188"/>
                    <a:pt x="708" y="95"/>
                  </a:cubicBezTo>
                  <a:cubicBezTo>
                    <a:pt x="642" y="29"/>
                    <a:pt x="568" y="1"/>
                    <a:pt x="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4" name="Google Shape;674;p9"/>
            <p:cNvSpPr/>
            <p:nvPr/>
          </p:nvSpPr>
          <p:spPr>
            <a:xfrm>
              <a:off x="2622650" y="885875"/>
              <a:ext cx="24450" cy="36075"/>
            </a:xfrm>
            <a:custGeom>
              <a:avLst/>
              <a:gdLst/>
              <a:ahLst/>
              <a:cxnLst/>
              <a:rect l="l" t="t" r="r" b="b"/>
              <a:pathLst>
                <a:path w="978" h="1443" extrusionOk="0">
                  <a:moveTo>
                    <a:pt x="582" y="1"/>
                  </a:moveTo>
                  <a:cubicBezTo>
                    <a:pt x="489" y="1"/>
                    <a:pt x="187" y="94"/>
                    <a:pt x="187" y="280"/>
                  </a:cubicBezTo>
                  <a:cubicBezTo>
                    <a:pt x="94" y="489"/>
                    <a:pt x="94" y="768"/>
                    <a:pt x="1" y="978"/>
                  </a:cubicBezTo>
                  <a:cubicBezTo>
                    <a:pt x="1" y="1164"/>
                    <a:pt x="94" y="1350"/>
                    <a:pt x="303" y="1443"/>
                  </a:cubicBezTo>
                  <a:cubicBezTo>
                    <a:pt x="489" y="1443"/>
                    <a:pt x="675" y="1350"/>
                    <a:pt x="769" y="1164"/>
                  </a:cubicBezTo>
                  <a:cubicBezTo>
                    <a:pt x="769" y="978"/>
                    <a:pt x="885" y="675"/>
                    <a:pt x="885" y="489"/>
                  </a:cubicBezTo>
                  <a:cubicBezTo>
                    <a:pt x="978" y="280"/>
                    <a:pt x="885" y="94"/>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5" name="Google Shape;675;p9"/>
            <p:cNvSpPr/>
            <p:nvPr/>
          </p:nvSpPr>
          <p:spPr>
            <a:xfrm>
              <a:off x="2586600" y="993150"/>
              <a:ext cx="29100" cy="37350"/>
            </a:xfrm>
            <a:custGeom>
              <a:avLst/>
              <a:gdLst/>
              <a:ahLst/>
              <a:cxnLst/>
              <a:rect l="l" t="t" r="r" b="b"/>
              <a:pathLst>
                <a:path w="1164" h="1494" extrusionOk="0">
                  <a:moveTo>
                    <a:pt x="445" y="0"/>
                  </a:moveTo>
                  <a:cubicBezTo>
                    <a:pt x="354" y="0"/>
                    <a:pt x="261" y="23"/>
                    <a:pt x="187" y="60"/>
                  </a:cubicBezTo>
                  <a:cubicBezTo>
                    <a:pt x="0" y="176"/>
                    <a:pt x="0" y="362"/>
                    <a:pt x="94" y="549"/>
                  </a:cubicBezTo>
                  <a:cubicBezTo>
                    <a:pt x="187" y="851"/>
                    <a:pt x="280" y="1037"/>
                    <a:pt x="373" y="1339"/>
                  </a:cubicBezTo>
                  <a:cubicBezTo>
                    <a:pt x="427" y="1448"/>
                    <a:pt x="554" y="1494"/>
                    <a:pt x="686" y="1494"/>
                  </a:cubicBezTo>
                  <a:cubicBezTo>
                    <a:pt x="780" y="1494"/>
                    <a:pt x="877" y="1471"/>
                    <a:pt x="954" y="1433"/>
                  </a:cubicBezTo>
                  <a:cubicBezTo>
                    <a:pt x="1164" y="1339"/>
                    <a:pt x="1164" y="1130"/>
                    <a:pt x="1047" y="944"/>
                  </a:cubicBezTo>
                  <a:cubicBezTo>
                    <a:pt x="954" y="758"/>
                    <a:pt x="861" y="455"/>
                    <a:pt x="768" y="176"/>
                  </a:cubicBezTo>
                  <a:cubicBezTo>
                    <a:pt x="712" y="51"/>
                    <a:pt x="581" y="0"/>
                    <a:pt x="4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6" name="Google Shape;676;p9"/>
            <p:cNvSpPr/>
            <p:nvPr/>
          </p:nvSpPr>
          <p:spPr>
            <a:xfrm>
              <a:off x="2658775" y="1066900"/>
              <a:ext cx="37425" cy="29575"/>
            </a:xfrm>
            <a:custGeom>
              <a:avLst/>
              <a:gdLst/>
              <a:ahLst/>
              <a:cxnLst/>
              <a:rect l="l" t="t" r="r" b="b"/>
              <a:pathLst>
                <a:path w="1497" h="1183" extrusionOk="0">
                  <a:moveTo>
                    <a:pt x="502" y="1"/>
                  </a:moveTo>
                  <a:cubicBezTo>
                    <a:pt x="210" y="1"/>
                    <a:pt x="0" y="387"/>
                    <a:pt x="301" y="600"/>
                  </a:cubicBezTo>
                  <a:cubicBezTo>
                    <a:pt x="394" y="809"/>
                    <a:pt x="603" y="902"/>
                    <a:pt x="789" y="1088"/>
                  </a:cubicBezTo>
                  <a:cubicBezTo>
                    <a:pt x="850" y="1154"/>
                    <a:pt x="921" y="1182"/>
                    <a:pt x="991" y="1182"/>
                  </a:cubicBezTo>
                  <a:cubicBezTo>
                    <a:pt x="1245" y="1182"/>
                    <a:pt x="1496" y="816"/>
                    <a:pt x="1278" y="506"/>
                  </a:cubicBezTo>
                  <a:cubicBezTo>
                    <a:pt x="1068" y="413"/>
                    <a:pt x="975" y="227"/>
                    <a:pt x="789" y="134"/>
                  </a:cubicBezTo>
                  <a:cubicBezTo>
                    <a:pt x="694" y="39"/>
                    <a:pt x="594" y="1"/>
                    <a:pt x="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7" name="Google Shape;677;p9"/>
            <p:cNvSpPr/>
            <p:nvPr/>
          </p:nvSpPr>
          <p:spPr>
            <a:xfrm>
              <a:off x="2612775" y="940800"/>
              <a:ext cx="24450" cy="29175"/>
            </a:xfrm>
            <a:custGeom>
              <a:avLst/>
              <a:gdLst/>
              <a:ahLst/>
              <a:cxnLst/>
              <a:rect l="l" t="t" r="r" b="b"/>
              <a:pathLst>
                <a:path w="978" h="1167" extrusionOk="0">
                  <a:moveTo>
                    <a:pt x="629" y="0"/>
                  </a:moveTo>
                  <a:cubicBezTo>
                    <a:pt x="489" y="0"/>
                    <a:pt x="371" y="87"/>
                    <a:pt x="303" y="223"/>
                  </a:cubicBezTo>
                  <a:cubicBezTo>
                    <a:pt x="210" y="316"/>
                    <a:pt x="210" y="525"/>
                    <a:pt x="117" y="619"/>
                  </a:cubicBezTo>
                  <a:cubicBezTo>
                    <a:pt x="0" y="805"/>
                    <a:pt x="0" y="991"/>
                    <a:pt x="210" y="1107"/>
                  </a:cubicBezTo>
                  <a:cubicBezTo>
                    <a:pt x="284" y="1144"/>
                    <a:pt x="377" y="1167"/>
                    <a:pt x="462" y="1167"/>
                  </a:cubicBezTo>
                  <a:cubicBezTo>
                    <a:pt x="589" y="1167"/>
                    <a:pt x="698" y="1116"/>
                    <a:pt x="698" y="991"/>
                  </a:cubicBezTo>
                  <a:cubicBezTo>
                    <a:pt x="791" y="805"/>
                    <a:pt x="884" y="712"/>
                    <a:pt x="884" y="525"/>
                  </a:cubicBezTo>
                  <a:cubicBezTo>
                    <a:pt x="977" y="409"/>
                    <a:pt x="977" y="130"/>
                    <a:pt x="791" y="37"/>
                  </a:cubicBezTo>
                  <a:cubicBezTo>
                    <a:pt x="735" y="12"/>
                    <a:pt x="681" y="0"/>
                    <a:pt x="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78" name="Google Shape;678;p9"/>
          <p:cNvGrpSpPr/>
          <p:nvPr/>
        </p:nvGrpSpPr>
        <p:grpSpPr>
          <a:xfrm>
            <a:off x="11107211" y="2675429"/>
            <a:ext cx="840484" cy="1507149"/>
            <a:chOff x="6608925" y="2056050"/>
            <a:chExt cx="453075" cy="812450"/>
          </a:xfrm>
        </p:grpSpPr>
        <p:sp>
          <p:nvSpPr>
            <p:cNvPr id="679" name="Google Shape;679;p9"/>
            <p:cNvSpPr/>
            <p:nvPr/>
          </p:nvSpPr>
          <p:spPr>
            <a:xfrm>
              <a:off x="6766525" y="2277050"/>
              <a:ext cx="230350" cy="544975"/>
            </a:xfrm>
            <a:custGeom>
              <a:avLst/>
              <a:gdLst/>
              <a:ahLst/>
              <a:cxnLst/>
              <a:rect l="l" t="t" r="r" b="b"/>
              <a:pathLst>
                <a:path w="9214" h="21799" extrusionOk="0">
                  <a:moveTo>
                    <a:pt x="2816" y="1"/>
                  </a:moveTo>
                  <a:lnTo>
                    <a:pt x="2420" y="1536"/>
                  </a:lnTo>
                  <a:cubicBezTo>
                    <a:pt x="1932" y="3188"/>
                    <a:pt x="1560" y="4933"/>
                    <a:pt x="1164" y="6584"/>
                  </a:cubicBezTo>
                  <a:cubicBezTo>
                    <a:pt x="885" y="8236"/>
                    <a:pt x="582" y="9888"/>
                    <a:pt x="396" y="11633"/>
                  </a:cubicBezTo>
                  <a:lnTo>
                    <a:pt x="303" y="12889"/>
                  </a:lnTo>
                  <a:lnTo>
                    <a:pt x="187" y="14145"/>
                  </a:lnTo>
                  <a:lnTo>
                    <a:pt x="94" y="15401"/>
                  </a:lnTo>
                  <a:lnTo>
                    <a:pt x="1" y="16751"/>
                  </a:lnTo>
                  <a:cubicBezTo>
                    <a:pt x="1" y="18402"/>
                    <a:pt x="1" y="20147"/>
                    <a:pt x="187" y="21799"/>
                  </a:cubicBezTo>
                  <a:cubicBezTo>
                    <a:pt x="303" y="20147"/>
                    <a:pt x="489" y="18402"/>
                    <a:pt x="676" y="16751"/>
                  </a:cubicBezTo>
                  <a:lnTo>
                    <a:pt x="769" y="15494"/>
                  </a:lnTo>
                  <a:lnTo>
                    <a:pt x="978" y="14238"/>
                  </a:lnTo>
                  <a:lnTo>
                    <a:pt x="1164" y="12982"/>
                  </a:lnTo>
                  <a:lnTo>
                    <a:pt x="1350" y="11726"/>
                  </a:lnTo>
                  <a:cubicBezTo>
                    <a:pt x="1653" y="10074"/>
                    <a:pt x="1932" y="8422"/>
                    <a:pt x="2327" y="6770"/>
                  </a:cubicBezTo>
                  <a:cubicBezTo>
                    <a:pt x="2528" y="5674"/>
                    <a:pt x="2800" y="4589"/>
                    <a:pt x="3076" y="3527"/>
                  </a:cubicBezTo>
                  <a:lnTo>
                    <a:pt x="3076" y="3527"/>
                  </a:lnTo>
                  <a:cubicBezTo>
                    <a:pt x="3384" y="4251"/>
                    <a:pt x="3697" y="4976"/>
                    <a:pt x="3979" y="5700"/>
                  </a:cubicBezTo>
                  <a:lnTo>
                    <a:pt x="4840" y="7655"/>
                  </a:lnTo>
                  <a:lnTo>
                    <a:pt x="5724" y="9492"/>
                  </a:lnTo>
                  <a:cubicBezTo>
                    <a:pt x="6212" y="10749"/>
                    <a:pt x="6794" y="12005"/>
                    <a:pt x="7375" y="13168"/>
                  </a:cubicBezTo>
                  <a:cubicBezTo>
                    <a:pt x="7957" y="14424"/>
                    <a:pt x="8632" y="15704"/>
                    <a:pt x="9213" y="16867"/>
                  </a:cubicBezTo>
                  <a:cubicBezTo>
                    <a:pt x="8818" y="15587"/>
                    <a:pt x="8329" y="14238"/>
                    <a:pt x="7864" y="12982"/>
                  </a:cubicBezTo>
                  <a:cubicBezTo>
                    <a:pt x="7469" y="11726"/>
                    <a:pt x="6980" y="10469"/>
                    <a:pt x="6491" y="9097"/>
                  </a:cubicBezTo>
                  <a:lnTo>
                    <a:pt x="5724" y="7259"/>
                  </a:lnTo>
                  <a:lnTo>
                    <a:pt x="5049" y="5328"/>
                  </a:lnTo>
                  <a:cubicBezTo>
                    <a:pt x="4468" y="4072"/>
                    <a:pt x="3979" y="2792"/>
                    <a:pt x="3490" y="1536"/>
                  </a:cubicBezTo>
                  <a:lnTo>
                    <a:pt x="28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0" name="Google Shape;680;p9"/>
            <p:cNvSpPr/>
            <p:nvPr/>
          </p:nvSpPr>
          <p:spPr>
            <a:xfrm>
              <a:off x="6694575" y="2713450"/>
              <a:ext cx="171425" cy="155050"/>
            </a:xfrm>
            <a:custGeom>
              <a:avLst/>
              <a:gdLst/>
              <a:ahLst/>
              <a:cxnLst/>
              <a:rect l="l" t="t" r="r" b="b"/>
              <a:pathLst>
                <a:path w="6857" h="6202" extrusionOk="0">
                  <a:moveTo>
                    <a:pt x="3476" y="0"/>
                  </a:moveTo>
                  <a:cubicBezTo>
                    <a:pt x="1752" y="0"/>
                    <a:pt x="0" y="1571"/>
                    <a:pt x="157" y="3273"/>
                  </a:cubicBezTo>
                  <a:cubicBezTo>
                    <a:pt x="248" y="4952"/>
                    <a:pt x="1929" y="6201"/>
                    <a:pt x="3536" y="6201"/>
                  </a:cubicBezTo>
                  <a:cubicBezTo>
                    <a:pt x="3978" y="6201"/>
                    <a:pt x="4414" y="6107"/>
                    <a:pt x="4810" y="5902"/>
                  </a:cubicBezTo>
                  <a:cubicBezTo>
                    <a:pt x="6671" y="4925"/>
                    <a:pt x="6857" y="1830"/>
                    <a:pt x="5205" y="574"/>
                  </a:cubicBezTo>
                  <a:lnTo>
                    <a:pt x="4438" y="179"/>
                  </a:lnTo>
                  <a:cubicBezTo>
                    <a:pt x="4127" y="57"/>
                    <a:pt x="3802" y="0"/>
                    <a:pt x="34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1" name="Google Shape;681;p9"/>
            <p:cNvSpPr/>
            <p:nvPr/>
          </p:nvSpPr>
          <p:spPr>
            <a:xfrm>
              <a:off x="6890800" y="2558000"/>
              <a:ext cx="171200" cy="155450"/>
            </a:xfrm>
            <a:custGeom>
              <a:avLst/>
              <a:gdLst/>
              <a:ahLst/>
              <a:cxnLst/>
              <a:rect l="l" t="t" r="r" b="b"/>
              <a:pathLst>
                <a:path w="6848" h="6218" extrusionOk="0">
                  <a:moveTo>
                    <a:pt x="3358" y="1"/>
                  </a:moveTo>
                  <a:cubicBezTo>
                    <a:pt x="1678" y="1"/>
                    <a:pt x="0" y="1514"/>
                    <a:pt x="78" y="3303"/>
                  </a:cubicBezTo>
                  <a:cubicBezTo>
                    <a:pt x="224" y="4960"/>
                    <a:pt x="1866" y="6217"/>
                    <a:pt x="3454" y="6217"/>
                  </a:cubicBezTo>
                  <a:cubicBezTo>
                    <a:pt x="3895" y="6217"/>
                    <a:pt x="4331" y="6120"/>
                    <a:pt x="4731" y="5908"/>
                  </a:cubicBezTo>
                  <a:cubicBezTo>
                    <a:pt x="6569" y="4838"/>
                    <a:pt x="6848" y="1837"/>
                    <a:pt x="5103" y="581"/>
                  </a:cubicBezTo>
                  <a:lnTo>
                    <a:pt x="4335" y="185"/>
                  </a:lnTo>
                  <a:cubicBezTo>
                    <a:pt x="4018" y="59"/>
                    <a:pt x="3688" y="1"/>
                    <a:pt x="3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2" name="Google Shape;682;p9"/>
            <p:cNvSpPr/>
            <p:nvPr/>
          </p:nvSpPr>
          <p:spPr>
            <a:xfrm>
              <a:off x="6608925" y="2056050"/>
              <a:ext cx="257075" cy="273950"/>
            </a:xfrm>
            <a:custGeom>
              <a:avLst/>
              <a:gdLst/>
              <a:ahLst/>
              <a:cxnLst/>
              <a:rect l="l" t="t" r="r" b="b"/>
              <a:pathLst>
                <a:path w="10283" h="10958" extrusionOk="0">
                  <a:moveTo>
                    <a:pt x="0" y="0"/>
                  </a:moveTo>
                  <a:cubicBezTo>
                    <a:pt x="1373" y="4374"/>
                    <a:pt x="5235" y="9795"/>
                    <a:pt x="9794" y="10958"/>
                  </a:cubicBezTo>
                  <a:cubicBezTo>
                    <a:pt x="10283" y="8841"/>
                    <a:pt x="8050" y="5816"/>
                    <a:pt x="6491" y="4188"/>
                  </a:cubicBezTo>
                  <a:cubicBezTo>
                    <a:pt x="5630" y="3211"/>
                    <a:pt x="210" y="582"/>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3" name="Google Shape;683;p9"/>
            <p:cNvSpPr/>
            <p:nvPr/>
          </p:nvSpPr>
          <p:spPr>
            <a:xfrm>
              <a:off x="6829350" y="2146200"/>
              <a:ext cx="138450" cy="183800"/>
            </a:xfrm>
            <a:custGeom>
              <a:avLst/>
              <a:gdLst/>
              <a:ahLst/>
              <a:cxnLst/>
              <a:rect l="l" t="t" r="r" b="b"/>
              <a:pathLst>
                <a:path w="5538" h="7352" extrusionOk="0">
                  <a:moveTo>
                    <a:pt x="4560" y="0"/>
                  </a:moveTo>
                  <a:lnTo>
                    <a:pt x="4560" y="0"/>
                  </a:lnTo>
                  <a:cubicBezTo>
                    <a:pt x="1861" y="1047"/>
                    <a:pt x="0" y="4072"/>
                    <a:pt x="303" y="6979"/>
                  </a:cubicBezTo>
                  <a:lnTo>
                    <a:pt x="884" y="7352"/>
                  </a:lnTo>
                  <a:cubicBezTo>
                    <a:pt x="3792" y="6398"/>
                    <a:pt x="5537" y="2908"/>
                    <a:pt x="45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84" name="Google Shape;684;p9"/>
          <p:cNvGrpSpPr/>
          <p:nvPr/>
        </p:nvGrpSpPr>
        <p:grpSpPr>
          <a:xfrm>
            <a:off x="417667" y="5335849"/>
            <a:ext cx="1169373" cy="1178219"/>
            <a:chOff x="1474000" y="3672875"/>
            <a:chExt cx="492050" cy="495800"/>
          </a:xfrm>
        </p:grpSpPr>
        <p:sp>
          <p:nvSpPr>
            <p:cNvPr id="685" name="Google Shape;685;p9"/>
            <p:cNvSpPr/>
            <p:nvPr/>
          </p:nvSpPr>
          <p:spPr>
            <a:xfrm>
              <a:off x="1503075" y="3672875"/>
              <a:ext cx="433900" cy="460075"/>
            </a:xfrm>
            <a:custGeom>
              <a:avLst/>
              <a:gdLst/>
              <a:ahLst/>
              <a:cxnLst/>
              <a:rect l="l" t="t" r="r" b="b"/>
              <a:pathLst>
                <a:path w="17356" h="18403" extrusionOk="0">
                  <a:moveTo>
                    <a:pt x="7957" y="1"/>
                  </a:moveTo>
                  <a:lnTo>
                    <a:pt x="1" y="12214"/>
                  </a:lnTo>
                  <a:cubicBezTo>
                    <a:pt x="94" y="12401"/>
                    <a:pt x="187" y="12680"/>
                    <a:pt x="303" y="12889"/>
                  </a:cubicBezTo>
                  <a:cubicBezTo>
                    <a:pt x="1839" y="16076"/>
                    <a:pt x="5235" y="18403"/>
                    <a:pt x="8725" y="18403"/>
                  </a:cubicBezTo>
                  <a:cubicBezTo>
                    <a:pt x="12307" y="18310"/>
                    <a:pt x="15611" y="15983"/>
                    <a:pt x="17053" y="12796"/>
                  </a:cubicBezTo>
                  <a:cubicBezTo>
                    <a:pt x="17170" y="12494"/>
                    <a:pt x="17263" y="12307"/>
                    <a:pt x="17356" y="12098"/>
                  </a:cubicBezTo>
                  <a:lnTo>
                    <a:pt x="9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6" name="Google Shape;686;p9"/>
            <p:cNvSpPr/>
            <p:nvPr/>
          </p:nvSpPr>
          <p:spPr>
            <a:xfrm>
              <a:off x="1474000" y="3960775"/>
              <a:ext cx="492050" cy="207900"/>
            </a:xfrm>
            <a:custGeom>
              <a:avLst/>
              <a:gdLst/>
              <a:ahLst/>
              <a:cxnLst/>
              <a:rect l="l" t="t" r="r" b="b"/>
              <a:pathLst>
                <a:path w="19682" h="8316" extrusionOk="0">
                  <a:moveTo>
                    <a:pt x="17751" y="0"/>
                  </a:moveTo>
                  <a:cubicBezTo>
                    <a:pt x="15611" y="2141"/>
                    <a:pt x="12889" y="3886"/>
                    <a:pt x="9795" y="4072"/>
                  </a:cubicBezTo>
                  <a:cubicBezTo>
                    <a:pt x="9524" y="4099"/>
                    <a:pt x="9250" y="4113"/>
                    <a:pt x="8975" y="4113"/>
                  </a:cubicBezTo>
                  <a:cubicBezTo>
                    <a:pt x="7172" y="4113"/>
                    <a:pt x="5319" y="3518"/>
                    <a:pt x="3886" y="2327"/>
                  </a:cubicBezTo>
                  <a:cubicBezTo>
                    <a:pt x="3397" y="1955"/>
                    <a:pt x="2420" y="303"/>
                    <a:pt x="1745" y="303"/>
                  </a:cubicBezTo>
                  <a:cubicBezTo>
                    <a:pt x="768" y="396"/>
                    <a:pt x="1" y="2327"/>
                    <a:pt x="94" y="3118"/>
                  </a:cubicBezTo>
                  <a:cubicBezTo>
                    <a:pt x="187" y="3699"/>
                    <a:pt x="582" y="4072"/>
                    <a:pt x="885" y="4560"/>
                  </a:cubicBezTo>
                  <a:cubicBezTo>
                    <a:pt x="2979" y="6906"/>
                    <a:pt x="6091" y="8315"/>
                    <a:pt x="9252" y="8315"/>
                  </a:cubicBezTo>
                  <a:cubicBezTo>
                    <a:pt x="9883" y="8315"/>
                    <a:pt x="10517" y="8259"/>
                    <a:pt x="11144" y="8143"/>
                  </a:cubicBezTo>
                  <a:cubicBezTo>
                    <a:pt x="14843" y="7561"/>
                    <a:pt x="18216" y="4956"/>
                    <a:pt x="19682" y="1559"/>
                  </a:cubicBezTo>
                  <a:cubicBezTo>
                    <a:pt x="19007" y="978"/>
                    <a:pt x="18426" y="489"/>
                    <a:pt x="17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7" name="Google Shape;687;p9"/>
            <p:cNvSpPr/>
            <p:nvPr/>
          </p:nvSpPr>
          <p:spPr>
            <a:xfrm>
              <a:off x="1566475" y="3920950"/>
              <a:ext cx="52500" cy="53425"/>
            </a:xfrm>
            <a:custGeom>
              <a:avLst/>
              <a:gdLst/>
              <a:ahLst/>
              <a:cxnLst/>
              <a:rect l="l" t="t" r="r" b="b"/>
              <a:pathLst>
                <a:path w="2100" h="2137" extrusionOk="0">
                  <a:moveTo>
                    <a:pt x="1346" y="1"/>
                  </a:moveTo>
                  <a:cubicBezTo>
                    <a:pt x="1193" y="1"/>
                    <a:pt x="1045" y="71"/>
                    <a:pt x="954" y="244"/>
                  </a:cubicBezTo>
                  <a:cubicBezTo>
                    <a:pt x="675" y="640"/>
                    <a:pt x="466" y="1012"/>
                    <a:pt x="280" y="1314"/>
                  </a:cubicBezTo>
                  <a:cubicBezTo>
                    <a:pt x="0" y="1726"/>
                    <a:pt x="360" y="2137"/>
                    <a:pt x="727" y="2137"/>
                  </a:cubicBezTo>
                  <a:cubicBezTo>
                    <a:pt x="879" y="2137"/>
                    <a:pt x="1032" y="2066"/>
                    <a:pt x="1141" y="1896"/>
                  </a:cubicBezTo>
                  <a:cubicBezTo>
                    <a:pt x="1350" y="1500"/>
                    <a:pt x="1629" y="1128"/>
                    <a:pt x="1839" y="733"/>
                  </a:cubicBezTo>
                  <a:cubicBezTo>
                    <a:pt x="2100" y="390"/>
                    <a:pt x="1708" y="1"/>
                    <a:pt x="1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8" name="Google Shape;688;p9"/>
            <p:cNvSpPr/>
            <p:nvPr/>
          </p:nvSpPr>
          <p:spPr>
            <a:xfrm>
              <a:off x="1648475" y="3965400"/>
              <a:ext cx="31450" cy="46575"/>
            </a:xfrm>
            <a:custGeom>
              <a:avLst/>
              <a:gdLst/>
              <a:ahLst/>
              <a:cxnLst/>
              <a:rect l="l" t="t" r="r" b="b"/>
              <a:pathLst>
                <a:path w="1258" h="1863" extrusionOk="0">
                  <a:moveTo>
                    <a:pt x="727" y="1"/>
                  </a:moveTo>
                  <a:cubicBezTo>
                    <a:pt x="489" y="1"/>
                    <a:pt x="283" y="167"/>
                    <a:pt x="187" y="397"/>
                  </a:cubicBezTo>
                  <a:cubicBezTo>
                    <a:pt x="187" y="700"/>
                    <a:pt x="94" y="886"/>
                    <a:pt x="94" y="1188"/>
                  </a:cubicBezTo>
                  <a:cubicBezTo>
                    <a:pt x="1" y="1467"/>
                    <a:pt x="94" y="1770"/>
                    <a:pt x="396" y="1863"/>
                  </a:cubicBezTo>
                  <a:cubicBezTo>
                    <a:pt x="676" y="1863"/>
                    <a:pt x="1071" y="1770"/>
                    <a:pt x="1071" y="1467"/>
                  </a:cubicBezTo>
                  <a:cubicBezTo>
                    <a:pt x="1164" y="1188"/>
                    <a:pt x="1164" y="886"/>
                    <a:pt x="1164" y="700"/>
                  </a:cubicBezTo>
                  <a:cubicBezTo>
                    <a:pt x="1257" y="397"/>
                    <a:pt x="1164" y="118"/>
                    <a:pt x="885" y="25"/>
                  </a:cubicBezTo>
                  <a:cubicBezTo>
                    <a:pt x="831" y="8"/>
                    <a:pt x="778" y="1"/>
                    <a:pt x="7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9" name="Google Shape;689;p9"/>
            <p:cNvSpPr/>
            <p:nvPr/>
          </p:nvSpPr>
          <p:spPr>
            <a:xfrm>
              <a:off x="1733400" y="3972375"/>
              <a:ext cx="29100" cy="46575"/>
            </a:xfrm>
            <a:custGeom>
              <a:avLst/>
              <a:gdLst/>
              <a:ahLst/>
              <a:cxnLst/>
              <a:rect l="l" t="t" r="r" b="b"/>
              <a:pathLst>
                <a:path w="1164" h="1863" extrusionOk="0">
                  <a:moveTo>
                    <a:pt x="544" y="1"/>
                  </a:moveTo>
                  <a:cubicBezTo>
                    <a:pt x="495" y="1"/>
                    <a:pt x="445" y="9"/>
                    <a:pt x="396" y="25"/>
                  </a:cubicBezTo>
                  <a:cubicBezTo>
                    <a:pt x="93" y="118"/>
                    <a:pt x="0" y="421"/>
                    <a:pt x="0" y="607"/>
                  </a:cubicBezTo>
                  <a:cubicBezTo>
                    <a:pt x="93" y="909"/>
                    <a:pt x="93" y="1188"/>
                    <a:pt x="187" y="1491"/>
                  </a:cubicBezTo>
                  <a:cubicBezTo>
                    <a:pt x="187" y="1770"/>
                    <a:pt x="582" y="1863"/>
                    <a:pt x="768" y="1863"/>
                  </a:cubicBezTo>
                  <a:cubicBezTo>
                    <a:pt x="1071" y="1770"/>
                    <a:pt x="1164" y="1491"/>
                    <a:pt x="1164" y="1188"/>
                  </a:cubicBezTo>
                  <a:cubicBezTo>
                    <a:pt x="1164" y="909"/>
                    <a:pt x="1071" y="607"/>
                    <a:pt x="1071" y="421"/>
                  </a:cubicBezTo>
                  <a:cubicBezTo>
                    <a:pt x="994" y="171"/>
                    <a:pt x="775" y="1"/>
                    <a:pt x="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0" name="Google Shape;690;p9"/>
            <p:cNvSpPr/>
            <p:nvPr/>
          </p:nvSpPr>
          <p:spPr>
            <a:xfrm>
              <a:off x="1810750" y="3944875"/>
              <a:ext cx="39000" cy="50300"/>
            </a:xfrm>
            <a:custGeom>
              <a:avLst/>
              <a:gdLst/>
              <a:ahLst/>
              <a:cxnLst/>
              <a:rect l="l" t="t" r="r" b="b"/>
              <a:pathLst>
                <a:path w="1560" h="2012" extrusionOk="0">
                  <a:moveTo>
                    <a:pt x="627" y="0"/>
                  </a:moveTo>
                  <a:cubicBezTo>
                    <a:pt x="517" y="0"/>
                    <a:pt x="403" y="22"/>
                    <a:pt x="303" y="55"/>
                  </a:cubicBezTo>
                  <a:cubicBezTo>
                    <a:pt x="94" y="264"/>
                    <a:pt x="0" y="543"/>
                    <a:pt x="94" y="753"/>
                  </a:cubicBezTo>
                  <a:cubicBezTo>
                    <a:pt x="303" y="1125"/>
                    <a:pt x="396" y="1427"/>
                    <a:pt x="582" y="1707"/>
                  </a:cubicBezTo>
                  <a:cubicBezTo>
                    <a:pt x="643" y="1904"/>
                    <a:pt x="832" y="2012"/>
                    <a:pt x="1008" y="2012"/>
                  </a:cubicBezTo>
                  <a:cubicBezTo>
                    <a:pt x="1102" y="2012"/>
                    <a:pt x="1192" y="1981"/>
                    <a:pt x="1257" y="1916"/>
                  </a:cubicBezTo>
                  <a:cubicBezTo>
                    <a:pt x="1559" y="1800"/>
                    <a:pt x="1559" y="1521"/>
                    <a:pt x="1466" y="1218"/>
                  </a:cubicBezTo>
                  <a:cubicBezTo>
                    <a:pt x="1373" y="939"/>
                    <a:pt x="1164" y="543"/>
                    <a:pt x="1071" y="264"/>
                  </a:cubicBezTo>
                  <a:cubicBezTo>
                    <a:pt x="1011" y="70"/>
                    <a:pt x="826"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1" name="Google Shape;691;p9"/>
            <p:cNvSpPr/>
            <p:nvPr/>
          </p:nvSpPr>
          <p:spPr>
            <a:xfrm>
              <a:off x="1777025" y="3839800"/>
              <a:ext cx="31425" cy="55850"/>
            </a:xfrm>
            <a:custGeom>
              <a:avLst/>
              <a:gdLst/>
              <a:ahLst/>
              <a:cxnLst/>
              <a:rect l="l" t="t" r="r" b="b"/>
              <a:pathLst>
                <a:path w="1257" h="2234" extrusionOk="0">
                  <a:moveTo>
                    <a:pt x="582" y="1"/>
                  </a:moveTo>
                  <a:cubicBezTo>
                    <a:pt x="279" y="1"/>
                    <a:pt x="0" y="187"/>
                    <a:pt x="93" y="489"/>
                  </a:cubicBezTo>
                  <a:cubicBezTo>
                    <a:pt x="93" y="978"/>
                    <a:pt x="93" y="1350"/>
                    <a:pt x="186" y="1745"/>
                  </a:cubicBezTo>
                  <a:cubicBezTo>
                    <a:pt x="186" y="2048"/>
                    <a:pt x="396" y="2234"/>
                    <a:pt x="675" y="2234"/>
                  </a:cubicBezTo>
                  <a:cubicBezTo>
                    <a:pt x="977" y="2234"/>
                    <a:pt x="1256" y="2048"/>
                    <a:pt x="1256" y="1745"/>
                  </a:cubicBezTo>
                  <a:cubicBezTo>
                    <a:pt x="1163" y="1350"/>
                    <a:pt x="1163" y="978"/>
                    <a:pt x="1070" y="489"/>
                  </a:cubicBezTo>
                  <a:cubicBezTo>
                    <a:pt x="1070" y="187"/>
                    <a:pt x="861" y="1"/>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2" name="Google Shape;692;p9"/>
            <p:cNvSpPr/>
            <p:nvPr/>
          </p:nvSpPr>
          <p:spPr>
            <a:xfrm>
              <a:off x="1667675" y="3877900"/>
              <a:ext cx="32025" cy="42750"/>
            </a:xfrm>
            <a:custGeom>
              <a:avLst/>
              <a:gdLst/>
              <a:ahLst/>
              <a:cxnLst/>
              <a:rect l="l" t="t" r="r" b="b"/>
              <a:pathLst>
                <a:path w="1281" h="1710" extrusionOk="0">
                  <a:moveTo>
                    <a:pt x="665" y="0"/>
                  </a:moveTo>
                  <a:cubicBezTo>
                    <a:pt x="454" y="0"/>
                    <a:pt x="280" y="105"/>
                    <a:pt x="210" y="314"/>
                  </a:cubicBezTo>
                  <a:cubicBezTo>
                    <a:pt x="210" y="617"/>
                    <a:pt x="210" y="803"/>
                    <a:pt x="117" y="989"/>
                  </a:cubicBezTo>
                  <a:cubicBezTo>
                    <a:pt x="1" y="1292"/>
                    <a:pt x="210" y="1571"/>
                    <a:pt x="489" y="1687"/>
                  </a:cubicBezTo>
                  <a:cubicBezTo>
                    <a:pt x="523" y="1702"/>
                    <a:pt x="562" y="1709"/>
                    <a:pt x="603" y="1709"/>
                  </a:cubicBezTo>
                  <a:cubicBezTo>
                    <a:pt x="811" y="1709"/>
                    <a:pt x="1071" y="1525"/>
                    <a:pt x="1071" y="1292"/>
                  </a:cubicBezTo>
                  <a:cubicBezTo>
                    <a:pt x="1164" y="1105"/>
                    <a:pt x="1164" y="803"/>
                    <a:pt x="1280" y="617"/>
                  </a:cubicBezTo>
                  <a:cubicBezTo>
                    <a:pt x="1280" y="314"/>
                    <a:pt x="1164" y="35"/>
                    <a:pt x="885" y="35"/>
                  </a:cubicBezTo>
                  <a:cubicBezTo>
                    <a:pt x="809" y="12"/>
                    <a:pt x="735" y="0"/>
                    <a:pt x="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3" name="Google Shape;693;p9"/>
            <p:cNvSpPr/>
            <p:nvPr/>
          </p:nvSpPr>
          <p:spPr>
            <a:xfrm>
              <a:off x="1706650" y="3776125"/>
              <a:ext cx="26775" cy="47275"/>
            </a:xfrm>
            <a:custGeom>
              <a:avLst/>
              <a:gdLst/>
              <a:ahLst/>
              <a:cxnLst/>
              <a:rect l="l" t="t" r="r" b="b"/>
              <a:pathLst>
                <a:path w="1071" h="1891" extrusionOk="0">
                  <a:moveTo>
                    <a:pt x="535" y="0"/>
                  </a:moveTo>
                  <a:cubicBezTo>
                    <a:pt x="268" y="0"/>
                    <a:pt x="0" y="175"/>
                    <a:pt x="0" y="524"/>
                  </a:cubicBezTo>
                  <a:lnTo>
                    <a:pt x="0" y="1384"/>
                  </a:lnTo>
                  <a:cubicBezTo>
                    <a:pt x="0" y="1722"/>
                    <a:pt x="268" y="1890"/>
                    <a:pt x="535" y="1890"/>
                  </a:cubicBezTo>
                  <a:cubicBezTo>
                    <a:pt x="803" y="1890"/>
                    <a:pt x="1070" y="1722"/>
                    <a:pt x="1070" y="1384"/>
                  </a:cubicBezTo>
                  <a:lnTo>
                    <a:pt x="1070" y="524"/>
                  </a:lnTo>
                  <a:cubicBezTo>
                    <a:pt x="1070" y="175"/>
                    <a:pt x="803"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94" name="Google Shape;694;p9"/>
          <p:cNvGrpSpPr/>
          <p:nvPr/>
        </p:nvGrpSpPr>
        <p:grpSpPr>
          <a:xfrm>
            <a:off x="5134683" y="5590110"/>
            <a:ext cx="908472" cy="904484"/>
            <a:chOff x="2302775" y="3407725"/>
            <a:chExt cx="489725" cy="487575"/>
          </a:xfrm>
        </p:grpSpPr>
        <p:sp>
          <p:nvSpPr>
            <p:cNvPr id="695" name="Google Shape;695;p9"/>
            <p:cNvSpPr/>
            <p:nvPr/>
          </p:nvSpPr>
          <p:spPr>
            <a:xfrm>
              <a:off x="2499350" y="3580400"/>
              <a:ext cx="293150" cy="314900"/>
            </a:xfrm>
            <a:custGeom>
              <a:avLst/>
              <a:gdLst/>
              <a:ahLst/>
              <a:cxnLst/>
              <a:rect l="l" t="t" r="r" b="b"/>
              <a:pathLst>
                <a:path w="11726" h="12596" extrusionOk="0">
                  <a:moveTo>
                    <a:pt x="676" y="1"/>
                  </a:moveTo>
                  <a:lnTo>
                    <a:pt x="676" y="1"/>
                  </a:lnTo>
                  <a:cubicBezTo>
                    <a:pt x="1" y="1653"/>
                    <a:pt x="1350" y="4747"/>
                    <a:pt x="1839" y="6492"/>
                  </a:cubicBezTo>
                  <a:cubicBezTo>
                    <a:pt x="2420" y="8725"/>
                    <a:pt x="3584" y="11051"/>
                    <a:pt x="5607" y="12121"/>
                  </a:cubicBezTo>
                  <a:cubicBezTo>
                    <a:pt x="6245" y="12440"/>
                    <a:pt x="6967" y="12596"/>
                    <a:pt x="7682" y="12596"/>
                  </a:cubicBezTo>
                  <a:cubicBezTo>
                    <a:pt x="9368" y="12596"/>
                    <a:pt x="11015" y="11731"/>
                    <a:pt x="11423" y="10097"/>
                  </a:cubicBezTo>
                  <a:cubicBezTo>
                    <a:pt x="11726" y="8818"/>
                    <a:pt x="11237" y="7562"/>
                    <a:pt x="10353" y="6608"/>
                  </a:cubicBezTo>
                  <a:cubicBezTo>
                    <a:pt x="9586" y="5631"/>
                    <a:pt x="8515" y="4863"/>
                    <a:pt x="7445" y="4165"/>
                  </a:cubicBezTo>
                  <a:cubicBezTo>
                    <a:pt x="5235" y="2816"/>
                    <a:pt x="3002" y="1071"/>
                    <a:pt x="6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6" name="Google Shape;696;p9"/>
            <p:cNvSpPr/>
            <p:nvPr/>
          </p:nvSpPr>
          <p:spPr>
            <a:xfrm>
              <a:off x="2302775" y="3407725"/>
              <a:ext cx="431575" cy="370225"/>
            </a:xfrm>
            <a:custGeom>
              <a:avLst/>
              <a:gdLst/>
              <a:ahLst/>
              <a:cxnLst/>
              <a:rect l="l" t="t" r="r" b="b"/>
              <a:pathLst>
                <a:path w="17263" h="14809" extrusionOk="0">
                  <a:moveTo>
                    <a:pt x="8967" y="0"/>
                  </a:moveTo>
                  <a:cubicBezTo>
                    <a:pt x="5313" y="0"/>
                    <a:pt x="2010" y="2310"/>
                    <a:pt x="768" y="6233"/>
                  </a:cubicBezTo>
                  <a:cubicBezTo>
                    <a:pt x="1" y="8560"/>
                    <a:pt x="303" y="11375"/>
                    <a:pt x="1932" y="13212"/>
                  </a:cubicBezTo>
                  <a:cubicBezTo>
                    <a:pt x="2939" y="14220"/>
                    <a:pt x="4372" y="14808"/>
                    <a:pt x="5776" y="14808"/>
                  </a:cubicBezTo>
                  <a:cubicBezTo>
                    <a:pt x="6803" y="14808"/>
                    <a:pt x="7815" y="14492"/>
                    <a:pt x="8632" y="13794"/>
                  </a:cubicBezTo>
                  <a:cubicBezTo>
                    <a:pt x="9609" y="12933"/>
                    <a:pt x="10190" y="11468"/>
                    <a:pt x="11353" y="10700"/>
                  </a:cubicBezTo>
                  <a:cubicBezTo>
                    <a:pt x="12610" y="9723"/>
                    <a:pt x="14355" y="9816"/>
                    <a:pt x="15611" y="8862"/>
                  </a:cubicBezTo>
                  <a:cubicBezTo>
                    <a:pt x="16867" y="7885"/>
                    <a:pt x="17262" y="6047"/>
                    <a:pt x="16681" y="4582"/>
                  </a:cubicBezTo>
                  <a:cubicBezTo>
                    <a:pt x="16192" y="3046"/>
                    <a:pt x="14936" y="1883"/>
                    <a:pt x="13470" y="1185"/>
                  </a:cubicBezTo>
                  <a:cubicBezTo>
                    <a:pt x="11988" y="380"/>
                    <a:pt x="10449" y="0"/>
                    <a:pt x="89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97" name="Google Shape;697;p9"/>
          <p:cNvGrpSpPr/>
          <p:nvPr/>
        </p:nvGrpSpPr>
        <p:grpSpPr>
          <a:xfrm>
            <a:off x="10676992" y="5335820"/>
            <a:ext cx="799533" cy="1040368"/>
            <a:chOff x="6936350" y="2855900"/>
            <a:chExt cx="431000" cy="560825"/>
          </a:xfrm>
        </p:grpSpPr>
        <p:sp>
          <p:nvSpPr>
            <p:cNvPr id="698" name="Google Shape;698;p9"/>
            <p:cNvSpPr/>
            <p:nvPr/>
          </p:nvSpPr>
          <p:spPr>
            <a:xfrm>
              <a:off x="7144575" y="2855900"/>
              <a:ext cx="132525" cy="214775"/>
            </a:xfrm>
            <a:custGeom>
              <a:avLst/>
              <a:gdLst/>
              <a:ahLst/>
              <a:cxnLst/>
              <a:rect l="l" t="t" r="r" b="b"/>
              <a:pathLst>
                <a:path w="5301" h="8591" extrusionOk="0">
                  <a:moveTo>
                    <a:pt x="4241" y="0"/>
                  </a:moveTo>
                  <a:cubicBezTo>
                    <a:pt x="4127" y="0"/>
                    <a:pt x="4006" y="34"/>
                    <a:pt x="3885" y="111"/>
                  </a:cubicBezTo>
                  <a:cubicBezTo>
                    <a:pt x="1466" y="1948"/>
                    <a:pt x="0" y="4763"/>
                    <a:pt x="303" y="7857"/>
                  </a:cubicBezTo>
                  <a:cubicBezTo>
                    <a:pt x="303" y="8346"/>
                    <a:pt x="687" y="8590"/>
                    <a:pt x="1059" y="8590"/>
                  </a:cubicBezTo>
                  <a:cubicBezTo>
                    <a:pt x="1431" y="8590"/>
                    <a:pt x="1792" y="8346"/>
                    <a:pt x="1745" y="7857"/>
                  </a:cubicBezTo>
                  <a:cubicBezTo>
                    <a:pt x="1559" y="5345"/>
                    <a:pt x="2629" y="2902"/>
                    <a:pt x="4653" y="1460"/>
                  </a:cubicBezTo>
                  <a:cubicBezTo>
                    <a:pt x="5300" y="970"/>
                    <a:pt x="4856" y="0"/>
                    <a:pt x="42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9" name="Google Shape;699;p9"/>
            <p:cNvSpPr/>
            <p:nvPr/>
          </p:nvSpPr>
          <p:spPr>
            <a:xfrm>
              <a:off x="6936350" y="2970950"/>
              <a:ext cx="431000" cy="445775"/>
            </a:xfrm>
            <a:custGeom>
              <a:avLst/>
              <a:gdLst/>
              <a:ahLst/>
              <a:cxnLst/>
              <a:rect l="l" t="t" r="r" b="b"/>
              <a:pathLst>
                <a:path w="17240" h="17831" extrusionOk="0">
                  <a:moveTo>
                    <a:pt x="5064" y="1"/>
                  </a:moveTo>
                  <a:cubicBezTo>
                    <a:pt x="3862" y="1"/>
                    <a:pt x="2602" y="896"/>
                    <a:pt x="1653" y="3162"/>
                  </a:cubicBezTo>
                  <a:cubicBezTo>
                    <a:pt x="1" y="6838"/>
                    <a:pt x="187" y="11305"/>
                    <a:pt x="2234" y="14887"/>
                  </a:cubicBezTo>
                  <a:cubicBezTo>
                    <a:pt x="2700" y="15655"/>
                    <a:pt x="3397" y="16539"/>
                    <a:pt x="4351" y="16632"/>
                  </a:cubicBezTo>
                  <a:cubicBezTo>
                    <a:pt x="4453" y="16648"/>
                    <a:pt x="4553" y="16656"/>
                    <a:pt x="4649" y="16656"/>
                  </a:cubicBezTo>
                  <a:cubicBezTo>
                    <a:pt x="5102" y="16656"/>
                    <a:pt x="5491" y="16486"/>
                    <a:pt x="5817" y="16237"/>
                  </a:cubicBezTo>
                  <a:cubicBezTo>
                    <a:pt x="6189" y="16911"/>
                    <a:pt x="6678" y="17493"/>
                    <a:pt x="7469" y="17493"/>
                  </a:cubicBezTo>
                  <a:cubicBezTo>
                    <a:pt x="7934" y="17493"/>
                    <a:pt x="8329" y="17400"/>
                    <a:pt x="8725" y="17214"/>
                  </a:cubicBezTo>
                  <a:cubicBezTo>
                    <a:pt x="9004" y="17493"/>
                    <a:pt x="9399" y="17702"/>
                    <a:pt x="9795" y="17795"/>
                  </a:cubicBezTo>
                  <a:cubicBezTo>
                    <a:pt x="9907" y="17819"/>
                    <a:pt x="10020" y="17831"/>
                    <a:pt x="10135" y="17831"/>
                  </a:cubicBezTo>
                  <a:cubicBezTo>
                    <a:pt x="10906" y="17831"/>
                    <a:pt x="11732" y="17324"/>
                    <a:pt x="12401" y="16818"/>
                  </a:cubicBezTo>
                  <a:cubicBezTo>
                    <a:pt x="15495" y="14213"/>
                    <a:pt x="17239" y="10048"/>
                    <a:pt x="16960" y="6070"/>
                  </a:cubicBezTo>
                  <a:cubicBezTo>
                    <a:pt x="16826" y="2984"/>
                    <a:pt x="15519" y="1772"/>
                    <a:pt x="13972" y="1772"/>
                  </a:cubicBezTo>
                  <a:cubicBezTo>
                    <a:pt x="13373" y="1772"/>
                    <a:pt x="12738" y="1954"/>
                    <a:pt x="12121" y="2278"/>
                  </a:cubicBezTo>
                  <a:cubicBezTo>
                    <a:pt x="11469" y="1300"/>
                    <a:pt x="10634" y="870"/>
                    <a:pt x="9767" y="870"/>
                  </a:cubicBezTo>
                  <a:cubicBezTo>
                    <a:pt x="9089" y="870"/>
                    <a:pt x="8391" y="1134"/>
                    <a:pt x="7748" y="1604"/>
                  </a:cubicBezTo>
                  <a:cubicBezTo>
                    <a:pt x="7037" y="628"/>
                    <a:pt x="6071" y="1"/>
                    <a:pt x="50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0" name="Google Shape;700;p9"/>
            <p:cNvSpPr/>
            <p:nvPr/>
          </p:nvSpPr>
          <p:spPr>
            <a:xfrm>
              <a:off x="7205050" y="3023250"/>
              <a:ext cx="82625" cy="324550"/>
            </a:xfrm>
            <a:custGeom>
              <a:avLst/>
              <a:gdLst/>
              <a:ahLst/>
              <a:cxnLst/>
              <a:rect l="l" t="t" r="r" b="b"/>
              <a:pathLst>
                <a:path w="3305" h="12982" extrusionOk="0">
                  <a:moveTo>
                    <a:pt x="1955" y="0"/>
                  </a:moveTo>
                  <a:lnTo>
                    <a:pt x="1955" y="0"/>
                  </a:lnTo>
                  <a:cubicBezTo>
                    <a:pt x="2141" y="1163"/>
                    <a:pt x="2234" y="2327"/>
                    <a:pt x="2234" y="3397"/>
                  </a:cubicBezTo>
                  <a:cubicBezTo>
                    <a:pt x="2234" y="4467"/>
                    <a:pt x="2141" y="5630"/>
                    <a:pt x="2048" y="6677"/>
                  </a:cubicBezTo>
                  <a:cubicBezTo>
                    <a:pt x="1839" y="7747"/>
                    <a:pt x="1559" y="8817"/>
                    <a:pt x="1257" y="9887"/>
                  </a:cubicBezTo>
                  <a:cubicBezTo>
                    <a:pt x="978" y="10957"/>
                    <a:pt x="489" y="11911"/>
                    <a:pt x="1" y="12981"/>
                  </a:cubicBezTo>
                  <a:cubicBezTo>
                    <a:pt x="885" y="12214"/>
                    <a:pt x="1559" y="11237"/>
                    <a:pt x="2141" y="10166"/>
                  </a:cubicBezTo>
                  <a:cubicBezTo>
                    <a:pt x="2630" y="9120"/>
                    <a:pt x="3002" y="8049"/>
                    <a:pt x="3118" y="6886"/>
                  </a:cubicBezTo>
                  <a:cubicBezTo>
                    <a:pt x="3304" y="5723"/>
                    <a:pt x="3304" y="4467"/>
                    <a:pt x="3118" y="3304"/>
                  </a:cubicBezTo>
                  <a:cubicBezTo>
                    <a:pt x="2909" y="2140"/>
                    <a:pt x="2537" y="1070"/>
                    <a:pt x="19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1" name="Google Shape;701;p9"/>
            <p:cNvSpPr/>
            <p:nvPr/>
          </p:nvSpPr>
          <p:spPr>
            <a:xfrm>
              <a:off x="7045125" y="3132000"/>
              <a:ext cx="36650" cy="244875"/>
            </a:xfrm>
            <a:custGeom>
              <a:avLst/>
              <a:gdLst/>
              <a:ahLst/>
              <a:cxnLst/>
              <a:rect l="l" t="t" r="r" b="b"/>
              <a:pathLst>
                <a:path w="1466" h="9795" extrusionOk="0">
                  <a:moveTo>
                    <a:pt x="884" y="1"/>
                  </a:moveTo>
                  <a:cubicBezTo>
                    <a:pt x="582" y="792"/>
                    <a:pt x="303" y="1559"/>
                    <a:pt x="210" y="2443"/>
                  </a:cubicBezTo>
                  <a:cubicBezTo>
                    <a:pt x="93" y="3211"/>
                    <a:pt x="0" y="4072"/>
                    <a:pt x="93" y="4956"/>
                  </a:cubicBezTo>
                  <a:cubicBezTo>
                    <a:pt x="210" y="5816"/>
                    <a:pt x="303" y="6607"/>
                    <a:pt x="489" y="7468"/>
                  </a:cubicBezTo>
                  <a:cubicBezTo>
                    <a:pt x="791" y="8259"/>
                    <a:pt x="1070" y="9027"/>
                    <a:pt x="1466" y="9795"/>
                  </a:cubicBezTo>
                  <a:cubicBezTo>
                    <a:pt x="1466" y="8934"/>
                    <a:pt x="1466" y="8050"/>
                    <a:pt x="1373" y="7282"/>
                  </a:cubicBezTo>
                  <a:lnTo>
                    <a:pt x="1256" y="4863"/>
                  </a:lnTo>
                  <a:lnTo>
                    <a:pt x="1163" y="2443"/>
                  </a:lnTo>
                  <a:cubicBezTo>
                    <a:pt x="1070" y="1652"/>
                    <a:pt x="1070" y="792"/>
                    <a:pt x="8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02" name="Google Shape;702;p9"/>
          <p:cNvGrpSpPr/>
          <p:nvPr/>
        </p:nvGrpSpPr>
        <p:grpSpPr>
          <a:xfrm>
            <a:off x="5438396" y="8383"/>
            <a:ext cx="907941" cy="826489"/>
            <a:chOff x="853450" y="2614875"/>
            <a:chExt cx="654325" cy="595625"/>
          </a:xfrm>
        </p:grpSpPr>
        <p:sp>
          <p:nvSpPr>
            <p:cNvPr id="703" name="Google Shape;703;p9"/>
            <p:cNvSpPr/>
            <p:nvPr/>
          </p:nvSpPr>
          <p:spPr>
            <a:xfrm>
              <a:off x="853450" y="2614875"/>
              <a:ext cx="654325" cy="595625"/>
            </a:xfrm>
            <a:custGeom>
              <a:avLst/>
              <a:gdLst/>
              <a:ahLst/>
              <a:cxnLst/>
              <a:rect l="l" t="t" r="r" b="b"/>
              <a:pathLst>
                <a:path w="26173" h="23825" extrusionOk="0">
                  <a:moveTo>
                    <a:pt x="5393" y="0"/>
                  </a:moveTo>
                  <a:cubicBezTo>
                    <a:pt x="4603" y="0"/>
                    <a:pt x="3804" y="213"/>
                    <a:pt x="3024" y="725"/>
                  </a:cubicBezTo>
                  <a:cubicBezTo>
                    <a:pt x="0" y="2656"/>
                    <a:pt x="1280" y="5564"/>
                    <a:pt x="2722" y="8100"/>
                  </a:cubicBezTo>
                  <a:cubicBezTo>
                    <a:pt x="4769" y="11380"/>
                    <a:pt x="5932" y="14590"/>
                    <a:pt x="7677" y="18080"/>
                  </a:cubicBezTo>
                  <a:cubicBezTo>
                    <a:pt x="9333" y="21392"/>
                    <a:pt x="12897" y="23824"/>
                    <a:pt x="16577" y="23824"/>
                  </a:cubicBezTo>
                  <a:cubicBezTo>
                    <a:pt x="16774" y="23824"/>
                    <a:pt x="16971" y="23817"/>
                    <a:pt x="17169" y="23803"/>
                  </a:cubicBezTo>
                  <a:cubicBezTo>
                    <a:pt x="21054" y="23594"/>
                    <a:pt x="24730" y="20592"/>
                    <a:pt x="25497" y="16731"/>
                  </a:cubicBezTo>
                  <a:cubicBezTo>
                    <a:pt x="26172" y="12939"/>
                    <a:pt x="23753" y="8681"/>
                    <a:pt x="20077" y="7518"/>
                  </a:cubicBezTo>
                  <a:cubicBezTo>
                    <a:pt x="15122" y="6053"/>
                    <a:pt x="13958" y="5471"/>
                    <a:pt x="10190" y="2191"/>
                  </a:cubicBezTo>
                  <a:cubicBezTo>
                    <a:pt x="8858" y="1051"/>
                    <a:pt x="7149" y="0"/>
                    <a:pt x="5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4" name="Google Shape;704;p9"/>
            <p:cNvSpPr/>
            <p:nvPr/>
          </p:nvSpPr>
          <p:spPr>
            <a:xfrm>
              <a:off x="923825" y="2677650"/>
              <a:ext cx="518800" cy="471900"/>
            </a:xfrm>
            <a:custGeom>
              <a:avLst/>
              <a:gdLst/>
              <a:ahLst/>
              <a:cxnLst/>
              <a:rect l="l" t="t" r="r" b="b"/>
              <a:pathLst>
                <a:path w="20752" h="18876" extrusionOk="0">
                  <a:moveTo>
                    <a:pt x="4196" y="0"/>
                  </a:moveTo>
                  <a:cubicBezTo>
                    <a:pt x="3578" y="0"/>
                    <a:pt x="2949" y="159"/>
                    <a:pt x="2326" y="541"/>
                  </a:cubicBezTo>
                  <a:cubicBezTo>
                    <a:pt x="0" y="2099"/>
                    <a:pt x="977" y="4426"/>
                    <a:pt x="2140" y="6357"/>
                  </a:cubicBezTo>
                  <a:cubicBezTo>
                    <a:pt x="3792" y="8985"/>
                    <a:pt x="4653" y="11498"/>
                    <a:pt x="6025" y="14313"/>
                  </a:cubicBezTo>
                  <a:cubicBezTo>
                    <a:pt x="7344" y="16950"/>
                    <a:pt x="10328" y="18876"/>
                    <a:pt x="13372" y="18876"/>
                  </a:cubicBezTo>
                  <a:cubicBezTo>
                    <a:pt x="13443" y="18876"/>
                    <a:pt x="13515" y="18875"/>
                    <a:pt x="13586" y="18872"/>
                  </a:cubicBezTo>
                  <a:cubicBezTo>
                    <a:pt x="16680" y="18663"/>
                    <a:pt x="19588" y="16244"/>
                    <a:pt x="20170" y="13243"/>
                  </a:cubicBezTo>
                  <a:cubicBezTo>
                    <a:pt x="20751" y="10242"/>
                    <a:pt x="18821" y="6845"/>
                    <a:pt x="15796" y="5961"/>
                  </a:cubicBezTo>
                  <a:cubicBezTo>
                    <a:pt x="12028" y="4798"/>
                    <a:pt x="11050" y="4333"/>
                    <a:pt x="8049" y="1704"/>
                  </a:cubicBezTo>
                  <a:cubicBezTo>
                    <a:pt x="6965" y="829"/>
                    <a:pt x="5609" y="0"/>
                    <a:pt x="4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5" name="Google Shape;705;p9"/>
            <p:cNvSpPr/>
            <p:nvPr/>
          </p:nvSpPr>
          <p:spPr>
            <a:xfrm>
              <a:off x="1112825" y="2883475"/>
              <a:ext cx="217925" cy="169225"/>
            </a:xfrm>
            <a:custGeom>
              <a:avLst/>
              <a:gdLst/>
              <a:ahLst/>
              <a:cxnLst/>
              <a:rect l="l" t="t" r="r" b="b"/>
              <a:pathLst>
                <a:path w="8717" h="6769" extrusionOk="0">
                  <a:moveTo>
                    <a:pt x="4718" y="0"/>
                  </a:moveTo>
                  <a:cubicBezTo>
                    <a:pt x="4385" y="0"/>
                    <a:pt x="4043" y="54"/>
                    <a:pt x="3700" y="171"/>
                  </a:cubicBezTo>
                  <a:cubicBezTo>
                    <a:pt x="1257" y="938"/>
                    <a:pt x="1" y="4335"/>
                    <a:pt x="2327" y="5987"/>
                  </a:cubicBezTo>
                  <a:cubicBezTo>
                    <a:pt x="3040" y="6406"/>
                    <a:pt x="3808" y="6768"/>
                    <a:pt x="4600" y="6768"/>
                  </a:cubicBezTo>
                  <a:cubicBezTo>
                    <a:pt x="4687" y="6768"/>
                    <a:pt x="4775" y="6764"/>
                    <a:pt x="4863" y="6754"/>
                  </a:cubicBezTo>
                  <a:cubicBezTo>
                    <a:pt x="6305" y="6754"/>
                    <a:pt x="7562" y="5777"/>
                    <a:pt x="8050" y="4521"/>
                  </a:cubicBezTo>
                  <a:cubicBezTo>
                    <a:pt x="8717" y="2340"/>
                    <a:pt x="6911" y="0"/>
                    <a:pt x="47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06" name="Google Shape;706;p9"/>
          <p:cNvGrpSpPr/>
          <p:nvPr/>
        </p:nvGrpSpPr>
        <p:grpSpPr>
          <a:xfrm>
            <a:off x="499878" y="2387843"/>
            <a:ext cx="566491" cy="1013655"/>
            <a:chOff x="478300" y="2547225"/>
            <a:chExt cx="305375" cy="546425"/>
          </a:xfrm>
        </p:grpSpPr>
        <p:sp>
          <p:nvSpPr>
            <p:cNvPr id="707" name="Google Shape;707;p9"/>
            <p:cNvSpPr/>
            <p:nvPr/>
          </p:nvSpPr>
          <p:spPr>
            <a:xfrm>
              <a:off x="478300" y="2547225"/>
              <a:ext cx="305375" cy="546425"/>
            </a:xfrm>
            <a:custGeom>
              <a:avLst/>
              <a:gdLst/>
              <a:ahLst/>
              <a:cxnLst/>
              <a:rect l="l" t="t" r="r" b="b"/>
              <a:pathLst>
                <a:path w="12215" h="21857" extrusionOk="0">
                  <a:moveTo>
                    <a:pt x="11049" y="1"/>
                  </a:moveTo>
                  <a:cubicBezTo>
                    <a:pt x="9880" y="1"/>
                    <a:pt x="8063" y="1752"/>
                    <a:pt x="7352" y="2663"/>
                  </a:cubicBezTo>
                  <a:cubicBezTo>
                    <a:pt x="2909" y="7991"/>
                    <a:pt x="280" y="14877"/>
                    <a:pt x="1" y="21856"/>
                  </a:cubicBezTo>
                  <a:cubicBezTo>
                    <a:pt x="4444" y="18855"/>
                    <a:pt x="8027" y="14481"/>
                    <a:pt x="10167" y="9433"/>
                  </a:cubicBezTo>
                  <a:cubicBezTo>
                    <a:pt x="11051" y="7223"/>
                    <a:pt x="12215" y="4106"/>
                    <a:pt x="12098" y="1686"/>
                  </a:cubicBezTo>
                  <a:cubicBezTo>
                    <a:pt x="12067" y="450"/>
                    <a:pt x="11641" y="1"/>
                    <a:pt x="110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8" name="Google Shape;708;p9"/>
            <p:cNvSpPr/>
            <p:nvPr/>
          </p:nvSpPr>
          <p:spPr>
            <a:xfrm>
              <a:off x="667325" y="2599075"/>
              <a:ext cx="94250" cy="87650"/>
            </a:xfrm>
            <a:custGeom>
              <a:avLst/>
              <a:gdLst/>
              <a:ahLst/>
              <a:cxnLst/>
              <a:rect l="l" t="t" r="r" b="b"/>
              <a:pathLst>
                <a:path w="3770" h="3506" extrusionOk="0">
                  <a:moveTo>
                    <a:pt x="1881" y="0"/>
                  </a:moveTo>
                  <a:cubicBezTo>
                    <a:pt x="1058" y="0"/>
                    <a:pt x="182" y="730"/>
                    <a:pt x="94" y="1543"/>
                  </a:cubicBezTo>
                  <a:cubicBezTo>
                    <a:pt x="1" y="2520"/>
                    <a:pt x="768" y="3497"/>
                    <a:pt x="1746" y="3497"/>
                  </a:cubicBezTo>
                  <a:cubicBezTo>
                    <a:pt x="1793" y="3503"/>
                    <a:pt x="1841" y="3505"/>
                    <a:pt x="1889" y="3505"/>
                  </a:cubicBezTo>
                  <a:cubicBezTo>
                    <a:pt x="2712" y="3505"/>
                    <a:pt x="3589" y="2774"/>
                    <a:pt x="3676" y="1939"/>
                  </a:cubicBezTo>
                  <a:cubicBezTo>
                    <a:pt x="3769" y="962"/>
                    <a:pt x="3002" y="101"/>
                    <a:pt x="2025" y="8"/>
                  </a:cubicBezTo>
                  <a:cubicBezTo>
                    <a:pt x="1977" y="3"/>
                    <a:pt x="1929" y="0"/>
                    <a:pt x="1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9" name="Google Shape;709;p9"/>
            <p:cNvSpPr/>
            <p:nvPr/>
          </p:nvSpPr>
          <p:spPr>
            <a:xfrm>
              <a:off x="613825" y="2695625"/>
              <a:ext cx="94250" cy="87725"/>
            </a:xfrm>
            <a:custGeom>
              <a:avLst/>
              <a:gdLst/>
              <a:ahLst/>
              <a:cxnLst/>
              <a:rect l="l" t="t" r="r" b="b"/>
              <a:pathLst>
                <a:path w="3770" h="3509" extrusionOk="0">
                  <a:moveTo>
                    <a:pt x="1884" y="0"/>
                  </a:moveTo>
                  <a:cubicBezTo>
                    <a:pt x="1061" y="0"/>
                    <a:pt x="182" y="752"/>
                    <a:pt x="94" y="1566"/>
                  </a:cubicBezTo>
                  <a:cubicBezTo>
                    <a:pt x="0" y="2543"/>
                    <a:pt x="768" y="3404"/>
                    <a:pt x="1745" y="3497"/>
                  </a:cubicBezTo>
                  <a:cubicBezTo>
                    <a:pt x="1802" y="3505"/>
                    <a:pt x="1860" y="3509"/>
                    <a:pt x="1917" y="3509"/>
                  </a:cubicBezTo>
                  <a:cubicBezTo>
                    <a:pt x="2731" y="3509"/>
                    <a:pt x="3589" y="2766"/>
                    <a:pt x="3676" y="1962"/>
                  </a:cubicBezTo>
                  <a:cubicBezTo>
                    <a:pt x="3769" y="985"/>
                    <a:pt x="3001" y="124"/>
                    <a:pt x="2024" y="8"/>
                  </a:cubicBezTo>
                  <a:cubicBezTo>
                    <a:pt x="1978" y="3"/>
                    <a:pt x="1931" y="0"/>
                    <a:pt x="1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10" name="Google Shape;710;p9"/>
            <p:cNvSpPr/>
            <p:nvPr/>
          </p:nvSpPr>
          <p:spPr>
            <a:xfrm>
              <a:off x="572525" y="2795250"/>
              <a:ext cx="91925" cy="89875"/>
            </a:xfrm>
            <a:custGeom>
              <a:avLst/>
              <a:gdLst/>
              <a:ahLst/>
              <a:cxnLst/>
              <a:rect l="l" t="t" r="r" b="b"/>
              <a:pathLst>
                <a:path w="3677" h="3595" extrusionOk="0">
                  <a:moveTo>
                    <a:pt x="2048" y="1"/>
                  </a:moveTo>
                  <a:cubicBezTo>
                    <a:pt x="1071" y="1"/>
                    <a:pt x="94" y="675"/>
                    <a:pt x="94" y="1653"/>
                  </a:cubicBezTo>
                  <a:cubicBezTo>
                    <a:pt x="1" y="2630"/>
                    <a:pt x="768" y="3490"/>
                    <a:pt x="1652" y="3583"/>
                  </a:cubicBezTo>
                  <a:cubicBezTo>
                    <a:pt x="1717" y="3591"/>
                    <a:pt x="1781" y="3595"/>
                    <a:pt x="1844" y="3595"/>
                  </a:cubicBezTo>
                  <a:cubicBezTo>
                    <a:pt x="2740" y="3595"/>
                    <a:pt x="3496" y="2846"/>
                    <a:pt x="3583" y="1955"/>
                  </a:cubicBezTo>
                  <a:cubicBezTo>
                    <a:pt x="3676" y="1071"/>
                    <a:pt x="2909" y="94"/>
                    <a:pt x="20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11" name="Google Shape;711;p9"/>
            <p:cNvSpPr/>
            <p:nvPr/>
          </p:nvSpPr>
          <p:spPr>
            <a:xfrm>
              <a:off x="519025" y="2884625"/>
              <a:ext cx="94825" cy="87750"/>
            </a:xfrm>
            <a:custGeom>
              <a:avLst/>
              <a:gdLst/>
              <a:ahLst/>
              <a:cxnLst/>
              <a:rect l="l" t="t" r="r" b="b"/>
              <a:pathLst>
                <a:path w="3793" h="3510" extrusionOk="0">
                  <a:moveTo>
                    <a:pt x="1904" y="1"/>
                  </a:moveTo>
                  <a:cubicBezTo>
                    <a:pt x="1063" y="1"/>
                    <a:pt x="205" y="753"/>
                    <a:pt x="117" y="1567"/>
                  </a:cubicBezTo>
                  <a:cubicBezTo>
                    <a:pt x="0" y="2544"/>
                    <a:pt x="791" y="3498"/>
                    <a:pt x="1745" y="3498"/>
                  </a:cubicBezTo>
                  <a:cubicBezTo>
                    <a:pt x="1804" y="3506"/>
                    <a:pt x="1863" y="3509"/>
                    <a:pt x="1922" y="3509"/>
                  </a:cubicBezTo>
                  <a:cubicBezTo>
                    <a:pt x="2755" y="3509"/>
                    <a:pt x="3612" y="2766"/>
                    <a:pt x="3699" y="1963"/>
                  </a:cubicBezTo>
                  <a:cubicBezTo>
                    <a:pt x="3792" y="985"/>
                    <a:pt x="3025" y="125"/>
                    <a:pt x="2048" y="8"/>
                  </a:cubicBezTo>
                  <a:cubicBezTo>
                    <a:pt x="2000" y="3"/>
                    <a:pt x="1952" y="1"/>
                    <a:pt x="19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712" name="Google Shape;712;p9"/>
          <p:cNvSpPr txBox="1">
            <a:spLocks noGrp="1"/>
          </p:cNvSpPr>
          <p:nvPr>
            <p:ph type="subTitle" idx="1"/>
          </p:nvPr>
        </p:nvSpPr>
        <p:spPr>
          <a:xfrm>
            <a:off x="3378600" y="3300167"/>
            <a:ext cx="5434800" cy="125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1600"/>
              <a:buNone/>
              <a:defRPr sz="2133">
                <a:solidFill>
                  <a:schemeClr val="accent1"/>
                </a:solidFill>
              </a:defRPr>
            </a:lvl1pPr>
            <a:lvl2pPr lvl="1" algn="ctr" rtl="0">
              <a:lnSpc>
                <a:spcPct val="100000"/>
              </a:lnSpc>
              <a:spcBef>
                <a:spcPts val="0"/>
              </a:spcBef>
              <a:spcAft>
                <a:spcPts val="0"/>
              </a:spcAft>
              <a:buClr>
                <a:schemeClr val="accent1"/>
              </a:buClr>
              <a:buSzPts val="1600"/>
              <a:buNone/>
              <a:defRPr sz="2133">
                <a:solidFill>
                  <a:schemeClr val="accent1"/>
                </a:solidFill>
              </a:defRPr>
            </a:lvl2pPr>
            <a:lvl3pPr lvl="2" algn="ctr" rtl="0">
              <a:lnSpc>
                <a:spcPct val="100000"/>
              </a:lnSpc>
              <a:spcBef>
                <a:spcPts val="0"/>
              </a:spcBef>
              <a:spcAft>
                <a:spcPts val="0"/>
              </a:spcAft>
              <a:buClr>
                <a:schemeClr val="accent1"/>
              </a:buClr>
              <a:buSzPts val="1600"/>
              <a:buNone/>
              <a:defRPr sz="2133">
                <a:solidFill>
                  <a:schemeClr val="accent1"/>
                </a:solidFill>
              </a:defRPr>
            </a:lvl3pPr>
            <a:lvl4pPr lvl="3" algn="ctr" rtl="0">
              <a:lnSpc>
                <a:spcPct val="100000"/>
              </a:lnSpc>
              <a:spcBef>
                <a:spcPts val="0"/>
              </a:spcBef>
              <a:spcAft>
                <a:spcPts val="0"/>
              </a:spcAft>
              <a:buClr>
                <a:schemeClr val="accent1"/>
              </a:buClr>
              <a:buSzPts val="1600"/>
              <a:buNone/>
              <a:defRPr sz="2133">
                <a:solidFill>
                  <a:schemeClr val="accent1"/>
                </a:solidFill>
              </a:defRPr>
            </a:lvl4pPr>
            <a:lvl5pPr lvl="4" algn="ctr" rtl="0">
              <a:lnSpc>
                <a:spcPct val="100000"/>
              </a:lnSpc>
              <a:spcBef>
                <a:spcPts val="0"/>
              </a:spcBef>
              <a:spcAft>
                <a:spcPts val="0"/>
              </a:spcAft>
              <a:buClr>
                <a:schemeClr val="accent1"/>
              </a:buClr>
              <a:buSzPts val="1600"/>
              <a:buNone/>
              <a:defRPr sz="2133">
                <a:solidFill>
                  <a:schemeClr val="accent1"/>
                </a:solidFill>
              </a:defRPr>
            </a:lvl5pPr>
            <a:lvl6pPr lvl="5" algn="ctr" rtl="0">
              <a:lnSpc>
                <a:spcPct val="100000"/>
              </a:lnSpc>
              <a:spcBef>
                <a:spcPts val="0"/>
              </a:spcBef>
              <a:spcAft>
                <a:spcPts val="0"/>
              </a:spcAft>
              <a:buClr>
                <a:schemeClr val="accent1"/>
              </a:buClr>
              <a:buSzPts val="1600"/>
              <a:buNone/>
              <a:defRPr sz="2133">
                <a:solidFill>
                  <a:schemeClr val="accent1"/>
                </a:solidFill>
              </a:defRPr>
            </a:lvl6pPr>
            <a:lvl7pPr lvl="6" algn="ctr" rtl="0">
              <a:lnSpc>
                <a:spcPct val="100000"/>
              </a:lnSpc>
              <a:spcBef>
                <a:spcPts val="0"/>
              </a:spcBef>
              <a:spcAft>
                <a:spcPts val="0"/>
              </a:spcAft>
              <a:buClr>
                <a:schemeClr val="accent1"/>
              </a:buClr>
              <a:buSzPts val="1600"/>
              <a:buNone/>
              <a:defRPr sz="2133">
                <a:solidFill>
                  <a:schemeClr val="accent1"/>
                </a:solidFill>
              </a:defRPr>
            </a:lvl7pPr>
            <a:lvl8pPr lvl="7" algn="ctr" rtl="0">
              <a:lnSpc>
                <a:spcPct val="100000"/>
              </a:lnSpc>
              <a:spcBef>
                <a:spcPts val="0"/>
              </a:spcBef>
              <a:spcAft>
                <a:spcPts val="0"/>
              </a:spcAft>
              <a:buClr>
                <a:schemeClr val="accent1"/>
              </a:buClr>
              <a:buSzPts val="1600"/>
              <a:buNone/>
              <a:defRPr sz="2133">
                <a:solidFill>
                  <a:schemeClr val="accent1"/>
                </a:solidFill>
              </a:defRPr>
            </a:lvl8pPr>
            <a:lvl9pPr lvl="8" algn="ctr" rtl="0">
              <a:lnSpc>
                <a:spcPct val="100000"/>
              </a:lnSpc>
              <a:spcBef>
                <a:spcPts val="0"/>
              </a:spcBef>
              <a:spcAft>
                <a:spcPts val="0"/>
              </a:spcAft>
              <a:buClr>
                <a:schemeClr val="accent1"/>
              </a:buClr>
              <a:buSzPts val="1600"/>
              <a:buNone/>
              <a:defRPr sz="2133">
                <a:solidFill>
                  <a:schemeClr val="accent1"/>
                </a:solidFill>
              </a:defRPr>
            </a:lvl9pPr>
          </a:lstStyle>
          <a:p>
            <a:endParaRPr/>
          </a:p>
        </p:txBody>
      </p:sp>
      <p:sp>
        <p:nvSpPr>
          <p:cNvPr id="713" name="Google Shape;713;p9"/>
          <p:cNvSpPr txBox="1">
            <a:spLocks noGrp="1"/>
          </p:cNvSpPr>
          <p:nvPr>
            <p:ph type="title"/>
          </p:nvPr>
        </p:nvSpPr>
        <p:spPr>
          <a:xfrm>
            <a:off x="2736800" y="1872927"/>
            <a:ext cx="6718400" cy="1322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7200"/>
              <a:buNone/>
              <a:defRPr sz="9600">
                <a:solidFill>
                  <a:schemeClr val="lt1"/>
                </a:solidFill>
              </a:defRPr>
            </a:lvl1pPr>
            <a:lvl2pPr lvl="1" rtl="0">
              <a:spcBef>
                <a:spcPts val="0"/>
              </a:spcBef>
              <a:spcAft>
                <a:spcPts val="0"/>
              </a:spcAft>
              <a:buClr>
                <a:schemeClr val="lt1"/>
              </a:buClr>
              <a:buSzPts val="7200"/>
              <a:buNone/>
              <a:defRPr sz="9600">
                <a:solidFill>
                  <a:schemeClr val="lt1"/>
                </a:solidFill>
              </a:defRPr>
            </a:lvl2pPr>
            <a:lvl3pPr lvl="2" rtl="0">
              <a:spcBef>
                <a:spcPts val="0"/>
              </a:spcBef>
              <a:spcAft>
                <a:spcPts val="0"/>
              </a:spcAft>
              <a:buClr>
                <a:schemeClr val="lt1"/>
              </a:buClr>
              <a:buSzPts val="7200"/>
              <a:buNone/>
              <a:defRPr sz="9600">
                <a:solidFill>
                  <a:schemeClr val="lt1"/>
                </a:solidFill>
              </a:defRPr>
            </a:lvl3pPr>
            <a:lvl4pPr lvl="3" rtl="0">
              <a:spcBef>
                <a:spcPts val="0"/>
              </a:spcBef>
              <a:spcAft>
                <a:spcPts val="0"/>
              </a:spcAft>
              <a:buClr>
                <a:schemeClr val="lt1"/>
              </a:buClr>
              <a:buSzPts val="7200"/>
              <a:buNone/>
              <a:defRPr sz="9600">
                <a:solidFill>
                  <a:schemeClr val="lt1"/>
                </a:solidFill>
              </a:defRPr>
            </a:lvl4pPr>
            <a:lvl5pPr lvl="4" rtl="0">
              <a:spcBef>
                <a:spcPts val="0"/>
              </a:spcBef>
              <a:spcAft>
                <a:spcPts val="0"/>
              </a:spcAft>
              <a:buClr>
                <a:schemeClr val="lt1"/>
              </a:buClr>
              <a:buSzPts val="7200"/>
              <a:buNone/>
              <a:defRPr sz="9600">
                <a:solidFill>
                  <a:schemeClr val="lt1"/>
                </a:solidFill>
              </a:defRPr>
            </a:lvl5pPr>
            <a:lvl6pPr lvl="5" rtl="0">
              <a:spcBef>
                <a:spcPts val="0"/>
              </a:spcBef>
              <a:spcAft>
                <a:spcPts val="0"/>
              </a:spcAft>
              <a:buClr>
                <a:schemeClr val="lt1"/>
              </a:buClr>
              <a:buSzPts val="7200"/>
              <a:buNone/>
              <a:defRPr sz="9600">
                <a:solidFill>
                  <a:schemeClr val="lt1"/>
                </a:solidFill>
              </a:defRPr>
            </a:lvl6pPr>
            <a:lvl7pPr lvl="6" rtl="0">
              <a:spcBef>
                <a:spcPts val="0"/>
              </a:spcBef>
              <a:spcAft>
                <a:spcPts val="0"/>
              </a:spcAft>
              <a:buClr>
                <a:schemeClr val="lt1"/>
              </a:buClr>
              <a:buSzPts val="7200"/>
              <a:buNone/>
              <a:defRPr sz="9600">
                <a:solidFill>
                  <a:schemeClr val="lt1"/>
                </a:solidFill>
              </a:defRPr>
            </a:lvl7pPr>
            <a:lvl8pPr lvl="7" rtl="0">
              <a:spcBef>
                <a:spcPts val="0"/>
              </a:spcBef>
              <a:spcAft>
                <a:spcPts val="0"/>
              </a:spcAft>
              <a:buClr>
                <a:schemeClr val="lt1"/>
              </a:buClr>
              <a:buSzPts val="7200"/>
              <a:buNone/>
              <a:defRPr sz="9600">
                <a:solidFill>
                  <a:schemeClr val="lt1"/>
                </a:solidFill>
              </a:defRPr>
            </a:lvl8pPr>
            <a:lvl9pPr lvl="8" rtl="0">
              <a:spcBef>
                <a:spcPts val="0"/>
              </a:spcBef>
              <a:spcAft>
                <a:spcPts val="0"/>
              </a:spcAft>
              <a:buClr>
                <a:schemeClr val="lt1"/>
              </a:buClr>
              <a:buSzPts val="7200"/>
              <a:buNone/>
              <a:defRPr sz="9600">
                <a:solidFill>
                  <a:schemeClr val="lt1"/>
                </a:solidFill>
              </a:defRPr>
            </a:lvl9pPr>
          </a:lstStyle>
          <a:p>
            <a:endParaRPr/>
          </a:p>
        </p:txBody>
      </p:sp>
    </p:spTree>
    <p:extLst>
      <p:ext uri="{BB962C8B-B14F-4D97-AF65-F5344CB8AC3E}">
        <p14:creationId xmlns:p14="http://schemas.microsoft.com/office/powerpoint/2010/main" val="977744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7459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3250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89874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6251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80009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3196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3867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090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2378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2977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0249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2990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60197-43DE-4936-8DC6-038BC89FBE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920DB5-665B-48F4-B6C5-FF8BEBB8D3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D1EA8F-B40F-4380-A342-547012B1622D}"/>
              </a:ext>
            </a:extLst>
          </p:cNvPr>
          <p:cNvSpPr>
            <a:spLocks noGrp="1"/>
          </p:cNvSpPr>
          <p:nvPr>
            <p:ph type="dt" sz="half" idx="10"/>
          </p:nvPr>
        </p:nvSpPr>
        <p:spPr/>
        <p:txBody>
          <a:bodyPr/>
          <a:lstStyle/>
          <a:p>
            <a:fld id="{FE4FA40C-620F-437A-BEEC-CAD60EDDC482}" type="datetimeFigureOut">
              <a:rPr lang="en-US" smtClean="0"/>
              <a:t>10/14/2023</a:t>
            </a:fld>
            <a:endParaRPr lang="en-US"/>
          </a:p>
        </p:txBody>
      </p:sp>
      <p:sp>
        <p:nvSpPr>
          <p:cNvPr id="5" name="Footer Placeholder 4">
            <a:extLst>
              <a:ext uri="{FF2B5EF4-FFF2-40B4-BE49-F238E27FC236}">
                <a16:creationId xmlns:a16="http://schemas.microsoft.com/office/drawing/2014/main" id="{21C8E183-BAFF-4659-A802-C510A2B0A5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22D10-51D5-4400-8A27-251B60173E0A}"/>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346138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E39D8-3B70-4BE0-A74B-E501E99287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35CABD-5198-4401-BE26-B8C465DF21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261B0C-8883-44FA-B4D5-3FC22FFEFF10}"/>
              </a:ext>
            </a:extLst>
          </p:cNvPr>
          <p:cNvSpPr>
            <a:spLocks noGrp="1"/>
          </p:cNvSpPr>
          <p:nvPr>
            <p:ph type="dt" sz="half" idx="10"/>
          </p:nvPr>
        </p:nvSpPr>
        <p:spPr/>
        <p:txBody>
          <a:bodyPr/>
          <a:lstStyle/>
          <a:p>
            <a:fld id="{FE4FA40C-620F-437A-BEEC-CAD60EDDC482}" type="datetimeFigureOut">
              <a:rPr lang="en-US" smtClean="0"/>
              <a:t>10/14/2023</a:t>
            </a:fld>
            <a:endParaRPr lang="en-US"/>
          </a:p>
        </p:txBody>
      </p:sp>
      <p:sp>
        <p:nvSpPr>
          <p:cNvPr id="5" name="Footer Placeholder 4">
            <a:extLst>
              <a:ext uri="{FF2B5EF4-FFF2-40B4-BE49-F238E27FC236}">
                <a16:creationId xmlns:a16="http://schemas.microsoft.com/office/drawing/2014/main" id="{B5207FD0-21CE-40DB-AD52-10022AEBB2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70C7B1-C08C-4283-A007-A1BAAA7A70B8}"/>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2212478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BA895-3D24-4340-BDED-D75A925B8C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261405-827B-40E0-87AE-1EA549E78B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F109EB-08C9-4FDE-9507-059733BAB2B0}"/>
              </a:ext>
            </a:extLst>
          </p:cNvPr>
          <p:cNvSpPr>
            <a:spLocks noGrp="1"/>
          </p:cNvSpPr>
          <p:nvPr>
            <p:ph type="dt" sz="half" idx="10"/>
          </p:nvPr>
        </p:nvSpPr>
        <p:spPr/>
        <p:txBody>
          <a:bodyPr/>
          <a:lstStyle/>
          <a:p>
            <a:fld id="{FE4FA40C-620F-437A-BEEC-CAD60EDDC482}" type="datetimeFigureOut">
              <a:rPr lang="en-US" smtClean="0"/>
              <a:t>10/14/2023</a:t>
            </a:fld>
            <a:endParaRPr lang="en-US"/>
          </a:p>
        </p:txBody>
      </p:sp>
      <p:sp>
        <p:nvSpPr>
          <p:cNvPr id="5" name="Footer Placeholder 4">
            <a:extLst>
              <a:ext uri="{FF2B5EF4-FFF2-40B4-BE49-F238E27FC236}">
                <a16:creationId xmlns:a16="http://schemas.microsoft.com/office/drawing/2014/main" id="{C1D40AA8-592A-441A-9AC1-B93B28EDBD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915704-DD1F-4E2D-8B46-D7EBDE04FC23}"/>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3114440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2F5B1-94A9-4063-B98E-A88C8CC2C7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BEC53A-5430-41A6-B940-033D006FD3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065F69-17F1-4572-8537-5CEDF6D586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34470E-8F28-4F25-8095-8A7886645585}"/>
              </a:ext>
            </a:extLst>
          </p:cNvPr>
          <p:cNvSpPr>
            <a:spLocks noGrp="1"/>
          </p:cNvSpPr>
          <p:nvPr>
            <p:ph type="dt" sz="half" idx="10"/>
          </p:nvPr>
        </p:nvSpPr>
        <p:spPr/>
        <p:txBody>
          <a:bodyPr/>
          <a:lstStyle/>
          <a:p>
            <a:fld id="{FE4FA40C-620F-437A-BEEC-CAD60EDDC482}" type="datetimeFigureOut">
              <a:rPr lang="en-US" smtClean="0"/>
              <a:t>10/14/2023</a:t>
            </a:fld>
            <a:endParaRPr lang="en-US"/>
          </a:p>
        </p:txBody>
      </p:sp>
      <p:sp>
        <p:nvSpPr>
          <p:cNvPr id="6" name="Footer Placeholder 5">
            <a:extLst>
              <a:ext uri="{FF2B5EF4-FFF2-40B4-BE49-F238E27FC236}">
                <a16:creationId xmlns:a16="http://schemas.microsoft.com/office/drawing/2014/main" id="{CF223752-13F2-4166-BCE5-5D8869974B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4ABAB5-CD13-4051-A25B-2BAF8F879CB4}"/>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2357024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0D568-B194-4F92-A67E-DE9BD3E4EC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36AD74-D6BF-48C4-AC57-CD640F4008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5EF74C-5A6C-4D5E-9831-7E25A67DE3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7AC15C-0116-4560-A7FC-B8CA1634C4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F948AC-4D7A-453A-81DC-5133AA72CD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365D38-E9DA-487F-9805-640B07FECEDD}"/>
              </a:ext>
            </a:extLst>
          </p:cNvPr>
          <p:cNvSpPr>
            <a:spLocks noGrp="1"/>
          </p:cNvSpPr>
          <p:nvPr>
            <p:ph type="dt" sz="half" idx="10"/>
          </p:nvPr>
        </p:nvSpPr>
        <p:spPr/>
        <p:txBody>
          <a:bodyPr/>
          <a:lstStyle/>
          <a:p>
            <a:fld id="{FE4FA40C-620F-437A-BEEC-CAD60EDDC482}" type="datetimeFigureOut">
              <a:rPr lang="en-US" smtClean="0"/>
              <a:t>10/14/2023</a:t>
            </a:fld>
            <a:endParaRPr lang="en-US"/>
          </a:p>
        </p:txBody>
      </p:sp>
      <p:sp>
        <p:nvSpPr>
          <p:cNvPr id="8" name="Footer Placeholder 7">
            <a:extLst>
              <a:ext uri="{FF2B5EF4-FFF2-40B4-BE49-F238E27FC236}">
                <a16:creationId xmlns:a16="http://schemas.microsoft.com/office/drawing/2014/main" id="{3A5A3396-D9F6-4940-ACBB-160B9B94D3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B55FCF-0B4B-4706-9520-8EC7FE945F63}"/>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3316038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C2B12-B491-49FE-A4BC-F82EECAEFF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A18DDE-7A17-490E-B90D-1219B0CED2EA}"/>
              </a:ext>
            </a:extLst>
          </p:cNvPr>
          <p:cNvSpPr>
            <a:spLocks noGrp="1"/>
          </p:cNvSpPr>
          <p:nvPr>
            <p:ph type="dt" sz="half" idx="10"/>
          </p:nvPr>
        </p:nvSpPr>
        <p:spPr/>
        <p:txBody>
          <a:bodyPr/>
          <a:lstStyle/>
          <a:p>
            <a:fld id="{FE4FA40C-620F-437A-BEEC-CAD60EDDC482}" type="datetimeFigureOut">
              <a:rPr lang="en-US" smtClean="0"/>
              <a:t>10/14/2023</a:t>
            </a:fld>
            <a:endParaRPr lang="en-US"/>
          </a:p>
        </p:txBody>
      </p:sp>
      <p:sp>
        <p:nvSpPr>
          <p:cNvPr id="4" name="Footer Placeholder 3">
            <a:extLst>
              <a:ext uri="{FF2B5EF4-FFF2-40B4-BE49-F238E27FC236}">
                <a16:creationId xmlns:a16="http://schemas.microsoft.com/office/drawing/2014/main" id="{F7413E0E-5059-41BF-8F6F-17D0A6D1AA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00C85C3-4094-416C-ABBB-7289E47B0376}"/>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176185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524EA9-7100-4BAD-88BE-E73530FAACA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141E99D-9383-4CCE-8C78-F93B5E95FD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DDE5B506-081A-403D-A4FC-DB0D9DAB7940}"/>
              </a:ext>
            </a:extLst>
          </p:cNvPr>
          <p:cNvSpPr>
            <a:spLocks noGrp="1"/>
          </p:cNvSpPr>
          <p:nvPr>
            <p:ph type="dt" sz="half" idx="10"/>
          </p:nvPr>
        </p:nvSpPr>
        <p:spPr/>
        <p:txBody>
          <a:bodyPr/>
          <a:lstStyle/>
          <a:p>
            <a:fld id="{8A5C7D76-960B-46FE-A880-7E807A291F2E}" type="datetimeFigureOut">
              <a:rPr lang="zh-CN" altLang="en-US" smtClean="0"/>
              <a:t>2023/10/14</a:t>
            </a:fld>
            <a:endParaRPr lang="zh-CN" altLang="en-US"/>
          </a:p>
        </p:txBody>
      </p:sp>
      <p:sp>
        <p:nvSpPr>
          <p:cNvPr id="5" name="页脚占位符 4">
            <a:extLst>
              <a:ext uri="{FF2B5EF4-FFF2-40B4-BE49-F238E27FC236}">
                <a16:creationId xmlns:a16="http://schemas.microsoft.com/office/drawing/2014/main" id="{C924781E-6E8D-4496-A782-E04E43D1EDA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1A7BA04-B1A4-4565-B8A8-1200B49080FC}"/>
              </a:ext>
            </a:extLst>
          </p:cNvPr>
          <p:cNvSpPr>
            <a:spLocks noGrp="1"/>
          </p:cNvSpPr>
          <p:nvPr>
            <p:ph type="sldNum" sz="quarter" idx="12"/>
          </p:nvPr>
        </p:nvSpPr>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3182271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FB4618-D865-418B-BBB2-3B938BFB510C}"/>
              </a:ext>
            </a:extLst>
          </p:cNvPr>
          <p:cNvSpPr>
            <a:spLocks noGrp="1"/>
          </p:cNvSpPr>
          <p:nvPr>
            <p:ph type="dt" sz="half" idx="10"/>
          </p:nvPr>
        </p:nvSpPr>
        <p:spPr/>
        <p:txBody>
          <a:bodyPr/>
          <a:lstStyle/>
          <a:p>
            <a:fld id="{FE4FA40C-620F-437A-BEEC-CAD60EDDC482}" type="datetimeFigureOut">
              <a:rPr lang="en-US" smtClean="0"/>
              <a:t>10/14/2023</a:t>
            </a:fld>
            <a:endParaRPr lang="en-US"/>
          </a:p>
        </p:txBody>
      </p:sp>
      <p:sp>
        <p:nvSpPr>
          <p:cNvPr id="3" name="Footer Placeholder 2">
            <a:extLst>
              <a:ext uri="{FF2B5EF4-FFF2-40B4-BE49-F238E27FC236}">
                <a16:creationId xmlns:a16="http://schemas.microsoft.com/office/drawing/2014/main" id="{CB3D7763-FB90-4EBB-B55D-CD91290C87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AC6D44-9E08-4684-8ABE-C5A9E187531B}"/>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1491326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5979E-1157-4F55-868C-125160A83E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54948E-2D11-4056-AD27-9466FA9672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8E1ADF-D8B3-468A-8D78-6716BA209F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D08044-7F6A-43E5-AE5E-30532F95F574}"/>
              </a:ext>
            </a:extLst>
          </p:cNvPr>
          <p:cNvSpPr>
            <a:spLocks noGrp="1"/>
          </p:cNvSpPr>
          <p:nvPr>
            <p:ph type="dt" sz="half" idx="10"/>
          </p:nvPr>
        </p:nvSpPr>
        <p:spPr/>
        <p:txBody>
          <a:bodyPr/>
          <a:lstStyle/>
          <a:p>
            <a:fld id="{FE4FA40C-620F-437A-BEEC-CAD60EDDC482}" type="datetimeFigureOut">
              <a:rPr lang="en-US" smtClean="0"/>
              <a:t>10/14/2023</a:t>
            </a:fld>
            <a:endParaRPr lang="en-US"/>
          </a:p>
        </p:txBody>
      </p:sp>
      <p:sp>
        <p:nvSpPr>
          <p:cNvPr id="6" name="Footer Placeholder 5">
            <a:extLst>
              <a:ext uri="{FF2B5EF4-FFF2-40B4-BE49-F238E27FC236}">
                <a16:creationId xmlns:a16="http://schemas.microsoft.com/office/drawing/2014/main" id="{63202997-5453-46E2-AEAA-38C5D62832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CBC2BF-A3EB-45B8-896C-7AC1FEA51A32}"/>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3199684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9BEA3-FC27-4117-962B-63C5167361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1B243C-1995-4825-BBD0-3AA89235E7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EE7880-AACD-43C6-B2D5-CC2C92755F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D0394A-388C-4FE2-A9ED-4D2F24FA62F4}"/>
              </a:ext>
            </a:extLst>
          </p:cNvPr>
          <p:cNvSpPr>
            <a:spLocks noGrp="1"/>
          </p:cNvSpPr>
          <p:nvPr>
            <p:ph type="dt" sz="half" idx="10"/>
          </p:nvPr>
        </p:nvSpPr>
        <p:spPr/>
        <p:txBody>
          <a:bodyPr/>
          <a:lstStyle/>
          <a:p>
            <a:fld id="{FE4FA40C-620F-437A-BEEC-CAD60EDDC482}" type="datetimeFigureOut">
              <a:rPr lang="en-US" smtClean="0"/>
              <a:t>10/14/2023</a:t>
            </a:fld>
            <a:endParaRPr lang="en-US"/>
          </a:p>
        </p:txBody>
      </p:sp>
      <p:sp>
        <p:nvSpPr>
          <p:cNvPr id="6" name="Footer Placeholder 5">
            <a:extLst>
              <a:ext uri="{FF2B5EF4-FFF2-40B4-BE49-F238E27FC236}">
                <a16:creationId xmlns:a16="http://schemas.microsoft.com/office/drawing/2014/main" id="{1CBD0F67-4E91-40F8-B49F-B9A4ECAD69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EC0059-C178-4892-9B3C-16A71EAC12AA}"/>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3303556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37086-8C1A-4F8A-8048-42A92E60C6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F264DE-7B21-4DE9-AA17-3B12C08E73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755B61-50E6-49A5-9B95-E134F6EF3647}"/>
              </a:ext>
            </a:extLst>
          </p:cNvPr>
          <p:cNvSpPr>
            <a:spLocks noGrp="1"/>
          </p:cNvSpPr>
          <p:nvPr>
            <p:ph type="dt" sz="half" idx="10"/>
          </p:nvPr>
        </p:nvSpPr>
        <p:spPr/>
        <p:txBody>
          <a:bodyPr/>
          <a:lstStyle/>
          <a:p>
            <a:fld id="{FE4FA40C-620F-437A-BEEC-CAD60EDDC482}" type="datetimeFigureOut">
              <a:rPr lang="en-US" smtClean="0"/>
              <a:t>10/14/2023</a:t>
            </a:fld>
            <a:endParaRPr lang="en-US"/>
          </a:p>
        </p:txBody>
      </p:sp>
      <p:sp>
        <p:nvSpPr>
          <p:cNvPr id="5" name="Footer Placeholder 4">
            <a:extLst>
              <a:ext uri="{FF2B5EF4-FFF2-40B4-BE49-F238E27FC236}">
                <a16:creationId xmlns:a16="http://schemas.microsoft.com/office/drawing/2014/main" id="{A59F1053-1727-4BC8-A58D-E8F5C94882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B1DA4E-46BE-474B-A115-DD04B172D9DE}"/>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1480940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829D28-47D8-47EB-8FEC-A3E9EED6A5D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8A773D-A9F0-46B3-8AB0-EAF01DC64B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F3F93C-9788-48D5-B7EB-10410DF0EE47}"/>
              </a:ext>
            </a:extLst>
          </p:cNvPr>
          <p:cNvSpPr>
            <a:spLocks noGrp="1"/>
          </p:cNvSpPr>
          <p:nvPr>
            <p:ph type="dt" sz="half" idx="10"/>
          </p:nvPr>
        </p:nvSpPr>
        <p:spPr/>
        <p:txBody>
          <a:bodyPr/>
          <a:lstStyle/>
          <a:p>
            <a:fld id="{FE4FA40C-620F-437A-BEEC-CAD60EDDC482}" type="datetimeFigureOut">
              <a:rPr lang="en-US" smtClean="0"/>
              <a:t>10/14/2023</a:t>
            </a:fld>
            <a:endParaRPr lang="en-US"/>
          </a:p>
        </p:txBody>
      </p:sp>
      <p:sp>
        <p:nvSpPr>
          <p:cNvPr id="5" name="Footer Placeholder 4">
            <a:extLst>
              <a:ext uri="{FF2B5EF4-FFF2-40B4-BE49-F238E27FC236}">
                <a16:creationId xmlns:a16="http://schemas.microsoft.com/office/drawing/2014/main" id="{71D1166A-5E9C-4D4F-B011-890D74625C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ED177C-7598-4424-B9CB-A4F27D21924A}"/>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3629357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p:cNvGrpSpPr>
            <a:grpSpLocks/>
          </p:cNvGrpSpPr>
          <p:nvPr userDrawn="1"/>
        </p:nvGrpSpPr>
        <p:grpSpPr bwMode="auto">
          <a:xfrm>
            <a:off x="0" y="0"/>
            <a:ext cx="12192000" cy="6858000"/>
            <a:chOff x="0" y="0"/>
            <a:chExt cx="12192000" cy="6750674"/>
          </a:xfrm>
        </p:grpSpPr>
        <p:sp>
          <p:nvSpPr>
            <p:cNvPr id="3" name="矩形 2"/>
            <p:cNvSpPr/>
            <p:nvPr/>
          </p:nvSpPr>
          <p:spPr>
            <a:xfrm>
              <a:off x="0" y="0"/>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4" name="矩形 3"/>
            <p:cNvSpPr/>
            <p:nvPr/>
          </p:nvSpPr>
          <p:spPr>
            <a:xfrm>
              <a:off x="0" y="482861"/>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5" name="矩形 4"/>
            <p:cNvSpPr/>
            <p:nvPr/>
          </p:nvSpPr>
          <p:spPr>
            <a:xfrm>
              <a:off x="0" y="964159"/>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6" name="矩形 5"/>
            <p:cNvSpPr/>
            <p:nvPr/>
          </p:nvSpPr>
          <p:spPr>
            <a:xfrm>
              <a:off x="0" y="144701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7" name="矩形 6"/>
            <p:cNvSpPr/>
            <p:nvPr/>
          </p:nvSpPr>
          <p:spPr>
            <a:xfrm>
              <a:off x="0" y="1928318"/>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8" name="矩形 7"/>
            <p:cNvSpPr/>
            <p:nvPr/>
          </p:nvSpPr>
          <p:spPr>
            <a:xfrm>
              <a:off x="0" y="241117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9" name="矩形 8"/>
            <p:cNvSpPr/>
            <p:nvPr/>
          </p:nvSpPr>
          <p:spPr>
            <a:xfrm>
              <a:off x="0" y="2892477"/>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0" name="矩形 9"/>
            <p:cNvSpPr/>
            <p:nvPr/>
          </p:nvSpPr>
          <p:spPr>
            <a:xfrm>
              <a:off x="0" y="3375337"/>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1" name="矩形 10"/>
            <p:cNvSpPr/>
            <p:nvPr/>
          </p:nvSpPr>
          <p:spPr>
            <a:xfrm>
              <a:off x="0" y="3858198"/>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2" name="矩形 11"/>
            <p:cNvSpPr/>
            <p:nvPr/>
          </p:nvSpPr>
          <p:spPr>
            <a:xfrm>
              <a:off x="0" y="4339496"/>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3" name="矩形 12"/>
            <p:cNvSpPr/>
            <p:nvPr/>
          </p:nvSpPr>
          <p:spPr>
            <a:xfrm>
              <a:off x="0" y="482235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4" name="矩形 13"/>
            <p:cNvSpPr/>
            <p:nvPr/>
          </p:nvSpPr>
          <p:spPr>
            <a:xfrm>
              <a:off x="0" y="5303655"/>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5" name="矩形 14"/>
            <p:cNvSpPr/>
            <p:nvPr/>
          </p:nvSpPr>
          <p:spPr>
            <a:xfrm>
              <a:off x="0" y="578651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6" name="矩形 15"/>
            <p:cNvSpPr/>
            <p:nvPr/>
          </p:nvSpPr>
          <p:spPr>
            <a:xfrm>
              <a:off x="0" y="6267814"/>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grpSp>
    </p:spTree>
    <p:extLst>
      <p:ext uri="{BB962C8B-B14F-4D97-AF65-F5344CB8AC3E}">
        <p14:creationId xmlns:p14="http://schemas.microsoft.com/office/powerpoint/2010/main" val="26711123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632701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661761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65025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atin typeface="Calibri" panose="020F0502020204030204" pitchFamily="34" charset="0"/>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fontAlgn="auto">
              <a:spcBef>
                <a:spcPts val="0"/>
              </a:spcBef>
              <a:spcAft>
                <a:spcPts val="0"/>
              </a:spcAft>
              <a:defRPr smtClean="0">
                <a:latin typeface="Calibri" panose="020F0502020204030204" pitchFamily="34" charset="0"/>
                <a:ea typeface="+mn-ea"/>
                <a:cs typeface="+mn-cs"/>
              </a:defRPr>
            </a:lvl1pPr>
          </a:lstStyle>
          <a:p>
            <a:pPr>
              <a:defRPr/>
            </a:pPr>
            <a:fld id="{1E7CA289-D41E-4361-AC67-58BF5B816852}" type="datetimeFigureOut">
              <a:rPr lang="zh-CN" altLang="en-US">
                <a:solidFill>
                  <a:srgbClr val="000000"/>
                </a:solidFill>
              </a:rPr>
              <a:pPr>
                <a:defRPr/>
              </a:pPr>
              <a:t>2023/10/14</a:t>
            </a:fld>
            <a:endParaRPr lang="zh-CN" altLang="en-US" dirty="0">
              <a:solidFill>
                <a:srgbClr val="000000"/>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fontAlgn="auto">
              <a:spcBef>
                <a:spcPts val="0"/>
              </a:spcBef>
              <a:spcAft>
                <a:spcPts val="0"/>
              </a:spcAft>
              <a:defRPr dirty="0">
                <a:latin typeface="Calibri" panose="020F0502020204030204" pitchFamily="34" charset="0"/>
                <a:ea typeface="+mn-ea"/>
                <a:cs typeface="+mn-cs"/>
              </a:defRPr>
            </a:lvl1pPr>
          </a:lstStyle>
          <a:p>
            <a:pPr>
              <a:defRPr/>
            </a:pPr>
            <a:endParaRPr lang="zh-CN" altLang="en-US">
              <a:solidFill>
                <a:srgbClr val="000000"/>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ea typeface="Microsoft YaHei" panose="020B0503020204020204" pitchFamily="34" charset="-122"/>
              </a:defRPr>
            </a:lvl1pPr>
          </a:lstStyle>
          <a:p>
            <a:pPr fontAlgn="base">
              <a:spcBef>
                <a:spcPct val="0"/>
              </a:spcBef>
              <a:spcAft>
                <a:spcPct val="0"/>
              </a:spcAft>
              <a:defRPr/>
            </a:pPr>
            <a:fld id="{00D93F2F-8375-4777-B11E-1498901BFD7D}" type="slidenum">
              <a:rPr lang="zh-CN" altLang="en-US" smtClean="0">
                <a:solidFill>
                  <a:srgbClr val="000000"/>
                </a:solidFill>
                <a:cs typeface="Arial" panose="020B0604020202020204" pitchFamily="34" charset="0"/>
              </a:rPr>
              <a:pPr fontAlgn="base">
                <a:spcBef>
                  <a:spcPct val="0"/>
                </a:spcBef>
                <a:spcAft>
                  <a:spcPct val="0"/>
                </a:spcAft>
                <a:defRPr/>
              </a:pPr>
              <a:t>‹#›</a:t>
            </a:fld>
            <a:endParaRPr lang="zh-CN"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19307838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75378F-D804-45C0-8869-6810DE817EC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BB7C80B-8E48-477A-8215-64DA66D825B9}"/>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52785243-2A56-40A8-824A-3B7DE987CAFB}"/>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4D27D962-982B-4D18-B23A-17BA96A5E926}"/>
              </a:ext>
            </a:extLst>
          </p:cNvPr>
          <p:cNvSpPr>
            <a:spLocks noGrp="1"/>
          </p:cNvSpPr>
          <p:nvPr>
            <p:ph type="dt" sz="half" idx="10"/>
          </p:nvPr>
        </p:nvSpPr>
        <p:spPr/>
        <p:txBody>
          <a:bodyPr/>
          <a:lstStyle/>
          <a:p>
            <a:fld id="{8A5C7D76-960B-46FE-A880-7E807A291F2E}" type="datetimeFigureOut">
              <a:rPr lang="zh-CN" altLang="en-US" smtClean="0"/>
              <a:t>2023/10/14</a:t>
            </a:fld>
            <a:endParaRPr lang="zh-CN" altLang="en-US"/>
          </a:p>
        </p:txBody>
      </p:sp>
      <p:sp>
        <p:nvSpPr>
          <p:cNvPr id="6" name="页脚占位符 5">
            <a:extLst>
              <a:ext uri="{FF2B5EF4-FFF2-40B4-BE49-F238E27FC236}">
                <a16:creationId xmlns:a16="http://schemas.microsoft.com/office/drawing/2014/main" id="{F91538D5-3E18-49F0-B727-218B9F3E6DE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B804F80-DF02-41FA-A80D-4382DD7E772B}"/>
              </a:ext>
            </a:extLst>
          </p:cNvPr>
          <p:cNvSpPr>
            <a:spLocks noGrp="1"/>
          </p:cNvSpPr>
          <p:nvPr>
            <p:ph type="sldNum" sz="quarter" idx="12"/>
          </p:nvPr>
        </p:nvSpPr>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4181572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014" indent="0" algn="ctr">
              <a:buNone/>
              <a:defRPr>
                <a:solidFill>
                  <a:schemeClr val="tx1">
                    <a:tint val="75000"/>
                  </a:schemeClr>
                </a:solidFill>
              </a:defRPr>
            </a:lvl2pPr>
            <a:lvl3pPr marL="1218030" indent="0" algn="ctr">
              <a:buNone/>
              <a:defRPr>
                <a:solidFill>
                  <a:schemeClr val="tx1">
                    <a:tint val="75000"/>
                  </a:schemeClr>
                </a:solidFill>
              </a:defRPr>
            </a:lvl3pPr>
            <a:lvl4pPr marL="1827044" indent="0" algn="ctr">
              <a:buNone/>
              <a:defRPr>
                <a:solidFill>
                  <a:schemeClr val="tx1">
                    <a:tint val="75000"/>
                  </a:schemeClr>
                </a:solidFill>
              </a:defRPr>
            </a:lvl4pPr>
            <a:lvl5pPr marL="2436059" indent="0" algn="ctr">
              <a:buNone/>
              <a:defRPr>
                <a:solidFill>
                  <a:schemeClr val="tx1">
                    <a:tint val="75000"/>
                  </a:schemeClr>
                </a:solidFill>
              </a:defRPr>
            </a:lvl5pPr>
            <a:lvl6pPr marL="3045073" indent="0" algn="ctr">
              <a:buNone/>
              <a:defRPr>
                <a:solidFill>
                  <a:schemeClr val="tx1">
                    <a:tint val="75000"/>
                  </a:schemeClr>
                </a:solidFill>
              </a:defRPr>
            </a:lvl6pPr>
            <a:lvl7pPr marL="3654087" indent="0" algn="ctr">
              <a:buNone/>
              <a:defRPr>
                <a:solidFill>
                  <a:schemeClr val="tx1">
                    <a:tint val="75000"/>
                  </a:schemeClr>
                </a:solidFill>
              </a:defRPr>
            </a:lvl7pPr>
            <a:lvl8pPr marL="4263103" indent="0" algn="ctr">
              <a:buNone/>
              <a:defRPr>
                <a:solidFill>
                  <a:schemeClr val="tx1">
                    <a:tint val="75000"/>
                  </a:schemeClr>
                </a:solidFill>
              </a:defRPr>
            </a:lvl8pPr>
            <a:lvl9pPr marL="487211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10/14/2023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7114497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10/14/2023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41778432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014" indent="0">
              <a:buNone/>
              <a:defRPr sz="2400">
                <a:solidFill>
                  <a:schemeClr val="tx1">
                    <a:tint val="75000"/>
                  </a:schemeClr>
                </a:solidFill>
              </a:defRPr>
            </a:lvl2pPr>
            <a:lvl3pPr marL="1218030" indent="0">
              <a:buNone/>
              <a:defRPr sz="2133">
                <a:solidFill>
                  <a:schemeClr val="tx1">
                    <a:tint val="75000"/>
                  </a:schemeClr>
                </a:solidFill>
              </a:defRPr>
            </a:lvl3pPr>
            <a:lvl4pPr marL="1827044" indent="0">
              <a:buNone/>
              <a:defRPr sz="1867">
                <a:solidFill>
                  <a:schemeClr val="tx1">
                    <a:tint val="75000"/>
                  </a:schemeClr>
                </a:solidFill>
              </a:defRPr>
            </a:lvl4pPr>
            <a:lvl5pPr marL="2436059" indent="0">
              <a:buNone/>
              <a:defRPr sz="1867">
                <a:solidFill>
                  <a:schemeClr val="tx1">
                    <a:tint val="75000"/>
                  </a:schemeClr>
                </a:solidFill>
              </a:defRPr>
            </a:lvl5pPr>
            <a:lvl6pPr marL="3045073" indent="0">
              <a:buNone/>
              <a:defRPr sz="1867">
                <a:solidFill>
                  <a:schemeClr val="tx1">
                    <a:tint val="75000"/>
                  </a:schemeClr>
                </a:solidFill>
              </a:defRPr>
            </a:lvl6pPr>
            <a:lvl7pPr marL="3654087" indent="0">
              <a:buNone/>
              <a:defRPr sz="1867">
                <a:solidFill>
                  <a:schemeClr val="tx1">
                    <a:tint val="75000"/>
                  </a:schemeClr>
                </a:solidFill>
              </a:defRPr>
            </a:lvl7pPr>
            <a:lvl8pPr marL="4263103" indent="0">
              <a:buNone/>
              <a:defRPr sz="1867">
                <a:solidFill>
                  <a:schemeClr val="tx1">
                    <a:tint val="75000"/>
                  </a:schemeClr>
                </a:solidFill>
              </a:defRPr>
            </a:lvl8pPr>
            <a:lvl9pPr marL="4872117"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10/14/2023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40507422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10/14/2023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3401563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014" indent="0">
              <a:buNone/>
              <a:defRPr sz="2667" b="1"/>
            </a:lvl2pPr>
            <a:lvl3pPr marL="1218030" indent="0">
              <a:buNone/>
              <a:defRPr sz="2400" b="1"/>
            </a:lvl3pPr>
            <a:lvl4pPr marL="1827044" indent="0">
              <a:buNone/>
              <a:defRPr sz="2133" b="1"/>
            </a:lvl4pPr>
            <a:lvl5pPr marL="2436059" indent="0">
              <a:buNone/>
              <a:defRPr sz="2133" b="1"/>
            </a:lvl5pPr>
            <a:lvl6pPr marL="3045073" indent="0">
              <a:buNone/>
              <a:defRPr sz="2133" b="1"/>
            </a:lvl6pPr>
            <a:lvl7pPr marL="3654087" indent="0">
              <a:buNone/>
              <a:defRPr sz="2133" b="1"/>
            </a:lvl7pPr>
            <a:lvl8pPr marL="4263103" indent="0">
              <a:buNone/>
              <a:defRPr sz="2133" b="1"/>
            </a:lvl8pPr>
            <a:lvl9pPr marL="4872117"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3200" b="1"/>
            </a:lvl1pPr>
            <a:lvl2pPr marL="609014" indent="0">
              <a:buNone/>
              <a:defRPr sz="2667" b="1"/>
            </a:lvl2pPr>
            <a:lvl3pPr marL="1218030" indent="0">
              <a:buNone/>
              <a:defRPr sz="2400" b="1"/>
            </a:lvl3pPr>
            <a:lvl4pPr marL="1827044" indent="0">
              <a:buNone/>
              <a:defRPr sz="2133" b="1"/>
            </a:lvl4pPr>
            <a:lvl5pPr marL="2436059" indent="0">
              <a:buNone/>
              <a:defRPr sz="2133" b="1"/>
            </a:lvl5pPr>
            <a:lvl6pPr marL="3045073" indent="0">
              <a:buNone/>
              <a:defRPr sz="2133" b="1"/>
            </a:lvl6pPr>
            <a:lvl7pPr marL="3654087" indent="0">
              <a:buNone/>
              <a:defRPr sz="2133" b="1"/>
            </a:lvl7pPr>
            <a:lvl8pPr marL="4263103" indent="0">
              <a:buNone/>
              <a:defRPr sz="2133" b="1"/>
            </a:lvl8pPr>
            <a:lvl9pPr marL="487211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10/14/2023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8966296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10/14/2023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051017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10/14/2023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852261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4"/>
            <a:ext cx="4011084" cy="4691063"/>
          </a:xfrm>
        </p:spPr>
        <p:txBody>
          <a:bodyPr/>
          <a:lstStyle>
            <a:lvl1pPr marL="0" indent="0">
              <a:buNone/>
              <a:defRPr sz="1867"/>
            </a:lvl1pPr>
            <a:lvl2pPr marL="609014" indent="0">
              <a:buNone/>
              <a:defRPr sz="1600"/>
            </a:lvl2pPr>
            <a:lvl3pPr marL="1218030" indent="0">
              <a:buNone/>
              <a:defRPr sz="1333"/>
            </a:lvl3pPr>
            <a:lvl4pPr marL="1827044" indent="0">
              <a:buNone/>
              <a:defRPr sz="1200"/>
            </a:lvl4pPr>
            <a:lvl5pPr marL="2436059" indent="0">
              <a:buNone/>
              <a:defRPr sz="1200"/>
            </a:lvl5pPr>
            <a:lvl6pPr marL="3045073" indent="0">
              <a:buNone/>
              <a:defRPr sz="1200"/>
            </a:lvl6pPr>
            <a:lvl7pPr marL="3654087" indent="0">
              <a:buNone/>
              <a:defRPr sz="1200"/>
            </a:lvl7pPr>
            <a:lvl8pPr marL="4263103" indent="0">
              <a:buNone/>
              <a:defRPr sz="1200"/>
            </a:lvl8pPr>
            <a:lvl9pPr marL="487211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10/14/2023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962550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014" indent="0">
              <a:buNone/>
              <a:defRPr sz="3733"/>
            </a:lvl2pPr>
            <a:lvl3pPr marL="1218030" indent="0">
              <a:buNone/>
              <a:defRPr sz="3200"/>
            </a:lvl3pPr>
            <a:lvl4pPr marL="1827044" indent="0">
              <a:buNone/>
              <a:defRPr sz="2667"/>
            </a:lvl4pPr>
            <a:lvl5pPr marL="2436059" indent="0">
              <a:buNone/>
              <a:defRPr sz="2667"/>
            </a:lvl5pPr>
            <a:lvl6pPr marL="3045073" indent="0">
              <a:buNone/>
              <a:defRPr sz="2667"/>
            </a:lvl6pPr>
            <a:lvl7pPr marL="3654087" indent="0">
              <a:buNone/>
              <a:defRPr sz="2667"/>
            </a:lvl7pPr>
            <a:lvl8pPr marL="4263103" indent="0">
              <a:buNone/>
              <a:defRPr sz="2667"/>
            </a:lvl8pPr>
            <a:lvl9pPr marL="4872117" indent="0">
              <a:buNone/>
              <a:defRPr sz="2667"/>
            </a:lvl9pPr>
          </a:lstStyle>
          <a:p>
            <a:endParaRPr lang="en-US"/>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867"/>
            </a:lvl1pPr>
            <a:lvl2pPr marL="609014" indent="0">
              <a:buNone/>
              <a:defRPr sz="1600"/>
            </a:lvl2pPr>
            <a:lvl3pPr marL="1218030" indent="0">
              <a:buNone/>
              <a:defRPr sz="1333"/>
            </a:lvl3pPr>
            <a:lvl4pPr marL="1827044" indent="0">
              <a:buNone/>
              <a:defRPr sz="1200"/>
            </a:lvl4pPr>
            <a:lvl5pPr marL="2436059" indent="0">
              <a:buNone/>
              <a:defRPr sz="1200"/>
            </a:lvl5pPr>
            <a:lvl6pPr marL="3045073" indent="0">
              <a:buNone/>
              <a:defRPr sz="1200"/>
            </a:lvl6pPr>
            <a:lvl7pPr marL="3654087" indent="0">
              <a:buNone/>
              <a:defRPr sz="1200"/>
            </a:lvl7pPr>
            <a:lvl8pPr marL="4263103" indent="0">
              <a:buNone/>
              <a:defRPr sz="1200"/>
            </a:lvl8pPr>
            <a:lvl9pPr marL="487211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10/14/2023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924568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10/14/2023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86998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392938-EEB7-424E-8CE9-CEC34B78D15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707C6B9-CDDD-45B4-BCF8-CF7B8F6953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15CAB06A-29B6-4B29-8DEC-15450FB43340}"/>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4083C25F-368C-4216-849C-96B16AF983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BABD49E5-FF5D-436E-B805-AD663129D808}"/>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0E0D386F-92A5-4253-A09B-50C7D900D285}"/>
              </a:ext>
            </a:extLst>
          </p:cNvPr>
          <p:cNvSpPr>
            <a:spLocks noGrp="1"/>
          </p:cNvSpPr>
          <p:nvPr>
            <p:ph type="dt" sz="half" idx="10"/>
          </p:nvPr>
        </p:nvSpPr>
        <p:spPr/>
        <p:txBody>
          <a:bodyPr/>
          <a:lstStyle/>
          <a:p>
            <a:fld id="{8A5C7D76-960B-46FE-A880-7E807A291F2E}" type="datetimeFigureOut">
              <a:rPr lang="zh-CN" altLang="en-US" smtClean="0"/>
              <a:t>2023/10/14</a:t>
            </a:fld>
            <a:endParaRPr lang="zh-CN" altLang="en-US"/>
          </a:p>
        </p:txBody>
      </p:sp>
      <p:sp>
        <p:nvSpPr>
          <p:cNvPr id="8" name="页脚占位符 7">
            <a:extLst>
              <a:ext uri="{FF2B5EF4-FFF2-40B4-BE49-F238E27FC236}">
                <a16:creationId xmlns:a16="http://schemas.microsoft.com/office/drawing/2014/main" id="{659C9393-C265-4F5B-A271-72C94516345B}"/>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96E8F71-058B-4A01-AF10-C98DFBAB6414}"/>
              </a:ext>
            </a:extLst>
          </p:cNvPr>
          <p:cNvSpPr>
            <a:spLocks noGrp="1"/>
          </p:cNvSpPr>
          <p:nvPr>
            <p:ph type="sldNum" sz="quarter" idx="12"/>
          </p:nvPr>
        </p:nvSpPr>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1330151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10/14/2023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365778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C0E20E8-693B-4187-91B7-4ED53D5B82F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C2235B9-7825-4857-A13A-44EB0539B320}"/>
              </a:ext>
            </a:extLst>
          </p:cNvPr>
          <p:cNvSpPr>
            <a:spLocks noGrp="1"/>
          </p:cNvSpPr>
          <p:nvPr>
            <p:ph type="dt" sz="half" idx="10"/>
          </p:nvPr>
        </p:nvSpPr>
        <p:spPr/>
        <p:txBody>
          <a:bodyPr/>
          <a:lstStyle/>
          <a:p>
            <a:fld id="{8A5C7D76-960B-46FE-A880-7E807A291F2E}" type="datetimeFigureOut">
              <a:rPr lang="zh-CN" altLang="en-US" smtClean="0"/>
              <a:t>2023/10/14</a:t>
            </a:fld>
            <a:endParaRPr lang="zh-CN" altLang="en-US"/>
          </a:p>
        </p:txBody>
      </p:sp>
      <p:sp>
        <p:nvSpPr>
          <p:cNvPr id="4" name="页脚占位符 3">
            <a:extLst>
              <a:ext uri="{FF2B5EF4-FFF2-40B4-BE49-F238E27FC236}">
                <a16:creationId xmlns:a16="http://schemas.microsoft.com/office/drawing/2014/main" id="{19F43CE1-308D-4A8F-BF7C-34482D9C9DE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F2C6E43-66A4-4537-935F-64BFD31FF66E}"/>
              </a:ext>
            </a:extLst>
          </p:cNvPr>
          <p:cNvSpPr>
            <a:spLocks noGrp="1"/>
          </p:cNvSpPr>
          <p:nvPr>
            <p:ph type="sldNum" sz="quarter" idx="12"/>
          </p:nvPr>
        </p:nvSpPr>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2057387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DEA18B4-4107-4E56-BE2B-DB24DC16CA49}"/>
              </a:ext>
            </a:extLst>
          </p:cNvPr>
          <p:cNvSpPr>
            <a:spLocks noGrp="1"/>
          </p:cNvSpPr>
          <p:nvPr>
            <p:ph type="dt" sz="half" idx="10"/>
          </p:nvPr>
        </p:nvSpPr>
        <p:spPr/>
        <p:txBody>
          <a:bodyPr/>
          <a:lstStyle/>
          <a:p>
            <a:fld id="{8A5C7D76-960B-46FE-A880-7E807A291F2E}" type="datetimeFigureOut">
              <a:rPr lang="zh-CN" altLang="en-US" smtClean="0"/>
              <a:t>2023/10/14</a:t>
            </a:fld>
            <a:endParaRPr lang="zh-CN" altLang="en-US"/>
          </a:p>
        </p:txBody>
      </p:sp>
      <p:sp>
        <p:nvSpPr>
          <p:cNvPr id="3" name="页脚占位符 2">
            <a:extLst>
              <a:ext uri="{FF2B5EF4-FFF2-40B4-BE49-F238E27FC236}">
                <a16:creationId xmlns:a16="http://schemas.microsoft.com/office/drawing/2014/main" id="{A303D616-43D3-4283-B269-E8DCB932895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77DDA00-571E-4BA2-81BF-184052025A9F}"/>
              </a:ext>
            </a:extLst>
          </p:cNvPr>
          <p:cNvSpPr>
            <a:spLocks noGrp="1"/>
          </p:cNvSpPr>
          <p:nvPr>
            <p:ph type="sldNum" sz="quarter" idx="12"/>
          </p:nvPr>
        </p:nvSpPr>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3974959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8A2C5F-F7A4-4FFB-ADEF-BFFFD25E40C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0532055-C49F-492B-93DC-C7736C87E6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5C53738B-85C7-47CB-8085-D8D4EDEC82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7BBA39D-804F-46DA-8A32-AEA16D96790E}"/>
              </a:ext>
            </a:extLst>
          </p:cNvPr>
          <p:cNvSpPr>
            <a:spLocks noGrp="1"/>
          </p:cNvSpPr>
          <p:nvPr>
            <p:ph type="dt" sz="half" idx="10"/>
          </p:nvPr>
        </p:nvSpPr>
        <p:spPr/>
        <p:txBody>
          <a:bodyPr/>
          <a:lstStyle/>
          <a:p>
            <a:fld id="{8A5C7D76-960B-46FE-A880-7E807A291F2E}" type="datetimeFigureOut">
              <a:rPr lang="zh-CN" altLang="en-US" smtClean="0"/>
              <a:t>2023/10/14</a:t>
            </a:fld>
            <a:endParaRPr lang="zh-CN" altLang="en-US"/>
          </a:p>
        </p:txBody>
      </p:sp>
      <p:sp>
        <p:nvSpPr>
          <p:cNvPr id="6" name="页脚占位符 5">
            <a:extLst>
              <a:ext uri="{FF2B5EF4-FFF2-40B4-BE49-F238E27FC236}">
                <a16:creationId xmlns:a16="http://schemas.microsoft.com/office/drawing/2014/main" id="{B9E51214-5701-42B5-91B3-2070B4A6F8D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B4E1D75-3578-4F90-A26A-0E856715A893}"/>
              </a:ext>
            </a:extLst>
          </p:cNvPr>
          <p:cNvSpPr>
            <a:spLocks noGrp="1"/>
          </p:cNvSpPr>
          <p:nvPr>
            <p:ph type="sldNum" sz="quarter" idx="12"/>
          </p:nvPr>
        </p:nvSpPr>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4251670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7D44D9-5906-4444-A2E3-82B13E714EE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E9AA3FA-2CD3-493F-8734-89E07A3594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2B53FEB-9E2D-4956-9D7E-CB8C8B21E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336B280-EC89-44E4-B8B2-7AA6F98B5A1F}"/>
              </a:ext>
            </a:extLst>
          </p:cNvPr>
          <p:cNvSpPr>
            <a:spLocks noGrp="1"/>
          </p:cNvSpPr>
          <p:nvPr>
            <p:ph type="dt" sz="half" idx="10"/>
          </p:nvPr>
        </p:nvSpPr>
        <p:spPr/>
        <p:txBody>
          <a:bodyPr/>
          <a:lstStyle/>
          <a:p>
            <a:fld id="{8A5C7D76-960B-46FE-A880-7E807A291F2E}" type="datetimeFigureOut">
              <a:rPr lang="zh-CN" altLang="en-US" smtClean="0"/>
              <a:t>2023/10/14</a:t>
            </a:fld>
            <a:endParaRPr lang="zh-CN" altLang="en-US"/>
          </a:p>
        </p:txBody>
      </p:sp>
      <p:sp>
        <p:nvSpPr>
          <p:cNvPr id="6" name="页脚占位符 5">
            <a:extLst>
              <a:ext uri="{FF2B5EF4-FFF2-40B4-BE49-F238E27FC236}">
                <a16:creationId xmlns:a16="http://schemas.microsoft.com/office/drawing/2014/main" id="{86AE7856-2077-4F60-A12B-B38DD45105E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E453A37-A6B7-45DC-B9D5-0C6A0B0E149A}"/>
              </a:ext>
            </a:extLst>
          </p:cNvPr>
          <p:cNvSpPr>
            <a:spLocks noGrp="1"/>
          </p:cNvSpPr>
          <p:nvPr>
            <p:ph type="sldNum" sz="quarter" idx="12"/>
          </p:nvPr>
        </p:nvSpPr>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640480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image" Target="../media/image1.jp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theme" Target="../theme/theme4.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2.jp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E060670-4D26-48ED-9635-2C1F39A642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43775CD-3B67-46D3-B2A2-63098E80E5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3489BB3-2455-41C7-AC8A-304689557D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5C7D76-960B-46FE-A880-7E807A291F2E}" type="datetimeFigureOut">
              <a:rPr lang="zh-CN" altLang="en-US" smtClean="0"/>
              <a:t>2023/10/14</a:t>
            </a:fld>
            <a:endParaRPr lang="zh-CN" altLang="en-US"/>
          </a:p>
        </p:txBody>
      </p:sp>
      <p:sp>
        <p:nvSpPr>
          <p:cNvPr id="5" name="页脚占位符 4">
            <a:extLst>
              <a:ext uri="{FF2B5EF4-FFF2-40B4-BE49-F238E27FC236}">
                <a16:creationId xmlns:a16="http://schemas.microsoft.com/office/drawing/2014/main" id="{D1789089-EC4B-49E7-BB95-074FD5FD25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C10331C-5BA4-4482-94B3-C523C76E74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25276179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10/14/2023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405596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6449D9-D391-4A05-BE1E-6558785DC2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EF96D0-0298-40E4-81F8-ECFA198711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178EA5-06EB-47D5-AB02-FAE73870D5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4FA40C-620F-437A-BEEC-CAD60EDDC482}" type="datetimeFigureOut">
              <a:rPr lang="en-US" smtClean="0"/>
              <a:t>10/14/2023</a:t>
            </a:fld>
            <a:endParaRPr lang="en-US"/>
          </a:p>
        </p:txBody>
      </p:sp>
      <p:sp>
        <p:nvSpPr>
          <p:cNvPr id="5" name="Footer Placeholder 4">
            <a:extLst>
              <a:ext uri="{FF2B5EF4-FFF2-40B4-BE49-F238E27FC236}">
                <a16:creationId xmlns:a16="http://schemas.microsoft.com/office/drawing/2014/main" id="{BDF63BB5-6658-43FB-847C-890D4F5C2A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8FC28C-FAAB-4D85-8621-9D27F81A10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284CCE-7BB3-49F4-BF5E-9B85821055D4}" type="slidenum">
              <a:rPr lang="en-US" smtClean="0"/>
              <a:t>‹#›</a:t>
            </a:fld>
            <a:endParaRPr lang="en-US"/>
          </a:p>
        </p:txBody>
      </p:sp>
    </p:spTree>
    <p:extLst>
      <p:ext uri="{BB962C8B-B14F-4D97-AF65-F5344CB8AC3E}">
        <p14:creationId xmlns:p14="http://schemas.microsoft.com/office/powerpoint/2010/main" val="274077057"/>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a:spAutoFit/>
          </a:bodyPr>
          <a:lstStyle/>
          <a:p>
            <a:pPr defTabSz="457200">
              <a:defRPr/>
            </a:pPr>
            <a:r>
              <a:rPr lang="zh-CN" altLang="en-US" sz="300" dirty="0">
                <a:solidFill>
                  <a:srgbClr val="FFFFFF">
                    <a:alpha val="0"/>
                  </a:srgbClr>
                </a:solidFill>
                <a:latin typeface="微软雅黑" panose="020B0503020204020204" pitchFamily="34" charset="-122"/>
                <a:cs typeface="Arial" panose="020B0604020202020204" pitchFamily="34" charset="0"/>
                <a:sym typeface="+mn-ea"/>
              </a:rPr>
              <a:t>感谢您下载包图网平台上提供的</a:t>
            </a:r>
            <a:r>
              <a:rPr lang="en-US" altLang="zh-CN" sz="300" dirty="0">
                <a:solidFill>
                  <a:srgbClr val="FFFFFF">
                    <a:alpha val="0"/>
                  </a:srgbClr>
                </a:solidFill>
                <a:latin typeface="微软雅黑" panose="020B0503020204020204" pitchFamily="34" charset="-122"/>
                <a:cs typeface="Arial" panose="020B0604020202020204" pitchFamily="34" charset="0"/>
                <a:sym typeface="+mn-ea"/>
              </a:rPr>
              <a:t>PPT</a:t>
            </a:r>
            <a:r>
              <a:rPr lang="zh-CN" altLang="en-US" sz="300" dirty="0">
                <a:solidFill>
                  <a:srgbClr val="FFFFFF">
                    <a:alpha val="0"/>
                  </a:srgbClr>
                </a:solidFill>
                <a:latin typeface="微软雅黑" panose="020B0503020204020204" pitchFamily="34" charset="-122"/>
                <a:cs typeface="Arial" panose="020B0604020202020204" pitchFamily="34" charset="0"/>
                <a:sym typeface="+mn-ea"/>
              </a:rPr>
              <a:t>作品，为了您和包图网以及原创作者的利益，请勿复制、传播、销售，否则将承担法律责任！包图网将对作品进行维权，按照传播下载次数进行十倍的索取赔偿！</a:t>
            </a:r>
          </a:p>
          <a:p>
            <a:pPr defTabSz="457200">
              <a:defRPr/>
            </a:pPr>
            <a:r>
              <a:rPr lang="en-US" altLang="zh-CN" sz="600" dirty="0">
                <a:solidFill>
                  <a:srgbClr val="FFFFFF">
                    <a:alpha val="0"/>
                  </a:srgbClr>
                </a:solidFill>
                <a:latin typeface="微软雅黑" panose="020B0503020204020204" pitchFamily="34" charset="-122"/>
                <a:cs typeface="Arial" panose="020B0604020202020204" pitchFamily="34" charset="0"/>
                <a:sym typeface="+mn-ea"/>
              </a:rPr>
              <a:t>ibaotu.com</a:t>
            </a:r>
          </a:p>
        </p:txBody>
      </p:sp>
      <p:grpSp>
        <p:nvGrpSpPr>
          <p:cNvPr id="2051" name="组合 2"/>
          <p:cNvGrpSpPr>
            <a:grpSpLocks/>
          </p:cNvGrpSpPr>
          <p:nvPr userDrawn="1"/>
        </p:nvGrpSpPr>
        <p:grpSpPr bwMode="auto">
          <a:xfrm>
            <a:off x="0" y="0"/>
            <a:ext cx="12192000" cy="6858000"/>
            <a:chOff x="0" y="0"/>
            <a:chExt cx="12192000" cy="6750674"/>
          </a:xfrm>
        </p:grpSpPr>
        <p:sp>
          <p:nvSpPr>
            <p:cNvPr id="4" name="矩形 3"/>
            <p:cNvSpPr/>
            <p:nvPr/>
          </p:nvSpPr>
          <p:spPr>
            <a:xfrm>
              <a:off x="0" y="0"/>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5" name="矩形 4"/>
            <p:cNvSpPr/>
            <p:nvPr/>
          </p:nvSpPr>
          <p:spPr>
            <a:xfrm>
              <a:off x="0" y="482861"/>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6" name="矩形 5"/>
            <p:cNvSpPr/>
            <p:nvPr/>
          </p:nvSpPr>
          <p:spPr>
            <a:xfrm>
              <a:off x="0" y="964159"/>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7" name="矩形 6"/>
            <p:cNvSpPr/>
            <p:nvPr/>
          </p:nvSpPr>
          <p:spPr>
            <a:xfrm>
              <a:off x="0" y="144701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8" name="矩形 7"/>
            <p:cNvSpPr/>
            <p:nvPr/>
          </p:nvSpPr>
          <p:spPr>
            <a:xfrm>
              <a:off x="0" y="1928318"/>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9" name="矩形 8"/>
            <p:cNvSpPr/>
            <p:nvPr/>
          </p:nvSpPr>
          <p:spPr>
            <a:xfrm>
              <a:off x="0" y="241117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0" name="矩形 9"/>
            <p:cNvSpPr/>
            <p:nvPr/>
          </p:nvSpPr>
          <p:spPr>
            <a:xfrm>
              <a:off x="0" y="2892477"/>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1" name="矩形 10"/>
            <p:cNvSpPr/>
            <p:nvPr/>
          </p:nvSpPr>
          <p:spPr>
            <a:xfrm>
              <a:off x="0" y="3375337"/>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2" name="矩形 11"/>
            <p:cNvSpPr/>
            <p:nvPr/>
          </p:nvSpPr>
          <p:spPr>
            <a:xfrm>
              <a:off x="0" y="3858198"/>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3" name="矩形 12"/>
            <p:cNvSpPr/>
            <p:nvPr/>
          </p:nvSpPr>
          <p:spPr>
            <a:xfrm>
              <a:off x="0" y="4339496"/>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4" name="矩形 13"/>
            <p:cNvSpPr/>
            <p:nvPr/>
          </p:nvSpPr>
          <p:spPr>
            <a:xfrm>
              <a:off x="0" y="482235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5" name="矩形 14"/>
            <p:cNvSpPr/>
            <p:nvPr/>
          </p:nvSpPr>
          <p:spPr>
            <a:xfrm>
              <a:off x="0" y="5303655"/>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6" name="矩形 15"/>
            <p:cNvSpPr/>
            <p:nvPr/>
          </p:nvSpPr>
          <p:spPr>
            <a:xfrm>
              <a:off x="0" y="578651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7" name="矩形 16"/>
            <p:cNvSpPr/>
            <p:nvPr/>
          </p:nvSpPr>
          <p:spPr>
            <a:xfrm>
              <a:off x="0" y="6267814"/>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grpSp>
      <p:grpSp>
        <p:nvGrpSpPr>
          <p:cNvPr id="2052" name="Group 4"/>
          <p:cNvGrpSpPr>
            <a:grpSpLocks noChangeAspect="1"/>
          </p:cNvGrpSpPr>
          <p:nvPr userDrawn="1"/>
        </p:nvGrpSpPr>
        <p:grpSpPr bwMode="auto">
          <a:xfrm>
            <a:off x="-319088" y="5518150"/>
            <a:ext cx="12830176" cy="1339850"/>
            <a:chOff x="0" y="1761"/>
            <a:chExt cx="7678" cy="802"/>
          </a:xfrm>
        </p:grpSpPr>
        <p:grpSp>
          <p:nvGrpSpPr>
            <p:cNvPr id="2053" name="Group 205"/>
            <p:cNvGrpSpPr>
              <a:grpSpLocks/>
            </p:cNvGrpSpPr>
            <p:nvPr/>
          </p:nvGrpSpPr>
          <p:grpSpPr bwMode="auto">
            <a:xfrm>
              <a:off x="0" y="1761"/>
              <a:ext cx="7678" cy="802"/>
              <a:chOff x="0" y="1761"/>
              <a:chExt cx="7678" cy="802"/>
            </a:xfrm>
          </p:grpSpPr>
          <p:sp>
            <p:nvSpPr>
              <p:cNvPr id="120" name="Freeform 5"/>
              <p:cNvSpPr>
                <a:spLocks/>
              </p:cNvSpPr>
              <p:nvPr/>
            </p:nvSpPr>
            <p:spPr bwMode="auto">
              <a:xfrm>
                <a:off x="710" y="2057"/>
                <a:ext cx="162" cy="143"/>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1" name="Freeform 6"/>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2" name="Rectangle 7"/>
              <p:cNvSpPr>
                <a:spLocks noChangeArrowheads="1"/>
              </p:cNvSpPr>
              <p:nvPr/>
            </p:nvSpPr>
            <p:spPr bwMode="auto">
              <a:xfrm>
                <a:off x="714" y="1980"/>
                <a:ext cx="11" cy="44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3" name="Freeform 8"/>
              <p:cNvSpPr>
                <a:spLocks/>
              </p:cNvSpPr>
              <p:nvPr/>
            </p:nvSpPr>
            <p:spPr bwMode="auto">
              <a:xfrm>
                <a:off x="599" y="1831"/>
                <a:ext cx="243"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4" name="Freeform 9"/>
              <p:cNvSpPr>
                <a:spLocks/>
              </p:cNvSpPr>
              <p:nvPr/>
            </p:nvSpPr>
            <p:spPr bwMode="auto">
              <a:xfrm>
                <a:off x="4931" y="2057"/>
                <a:ext cx="160" cy="143"/>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5" name="Freeform 10"/>
              <p:cNvSpPr>
                <a:spLocks/>
              </p:cNvSpPr>
              <p:nvPr/>
            </p:nvSpPr>
            <p:spPr bwMode="auto">
              <a:xfrm>
                <a:off x="4818" y="2112"/>
                <a:ext cx="126"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6" name="Rectangle 11"/>
              <p:cNvSpPr>
                <a:spLocks noChangeArrowheads="1"/>
              </p:cNvSpPr>
              <p:nvPr/>
            </p:nvSpPr>
            <p:spPr bwMode="auto">
              <a:xfrm>
                <a:off x="4933" y="1980"/>
                <a:ext cx="13" cy="44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7" name="Freeform 12"/>
              <p:cNvSpPr>
                <a:spLocks/>
              </p:cNvSpPr>
              <p:nvPr/>
            </p:nvSpPr>
            <p:spPr bwMode="auto">
              <a:xfrm>
                <a:off x="4818" y="1831"/>
                <a:ext cx="243"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8" name="Freeform 13"/>
              <p:cNvSpPr>
                <a:spLocks/>
              </p:cNvSpPr>
              <p:nvPr/>
            </p:nvSpPr>
            <p:spPr bwMode="auto">
              <a:xfrm>
                <a:off x="2530" y="2001"/>
                <a:ext cx="159" cy="145"/>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9" name="Freeform 14"/>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0" name="Rectangle 15"/>
              <p:cNvSpPr>
                <a:spLocks noChangeArrowheads="1"/>
              </p:cNvSpPr>
              <p:nvPr/>
            </p:nvSpPr>
            <p:spPr bwMode="auto">
              <a:xfrm>
                <a:off x="2532" y="1926"/>
                <a:ext cx="14" cy="44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1" name="Freeform 16"/>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2" name="Freeform 17"/>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3" name="Freeform 18"/>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4" name="Rectangle 19"/>
              <p:cNvSpPr>
                <a:spLocks noChangeArrowheads="1"/>
              </p:cNvSpPr>
              <p:nvPr/>
            </p:nvSpPr>
            <p:spPr bwMode="auto">
              <a:xfrm>
                <a:off x="3493" y="2019"/>
                <a:ext cx="11" cy="40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5" name="Freeform 20"/>
              <p:cNvSpPr>
                <a:spLocks/>
              </p:cNvSpPr>
              <p:nvPr/>
            </p:nvSpPr>
            <p:spPr bwMode="auto">
              <a:xfrm>
                <a:off x="3353" y="1831"/>
                <a:ext cx="293"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6" name="Freeform 21"/>
              <p:cNvSpPr>
                <a:spLocks/>
              </p:cNvSpPr>
              <p:nvPr/>
            </p:nvSpPr>
            <p:spPr bwMode="auto">
              <a:xfrm>
                <a:off x="6641" y="2108"/>
                <a:ext cx="137"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7" name="Freeform 22"/>
              <p:cNvSpPr>
                <a:spLocks/>
              </p:cNvSpPr>
              <p:nvPr/>
            </p:nvSpPr>
            <p:spPr bwMode="auto">
              <a:xfrm>
                <a:off x="6765" y="2159"/>
                <a:ext cx="108" cy="87"/>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8" name="Rectangle 23"/>
              <p:cNvSpPr>
                <a:spLocks noChangeArrowheads="1"/>
              </p:cNvSpPr>
              <p:nvPr/>
            </p:nvSpPr>
            <p:spPr bwMode="auto">
              <a:xfrm>
                <a:off x="6763" y="2043"/>
                <a:ext cx="10" cy="38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9" name="Freeform 24"/>
              <p:cNvSpPr>
                <a:spLocks/>
              </p:cNvSpPr>
              <p:nvPr/>
            </p:nvSpPr>
            <p:spPr bwMode="auto">
              <a:xfrm>
                <a:off x="6631" y="1868"/>
                <a:ext cx="276"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0" name="Rectangle 25"/>
              <p:cNvSpPr>
                <a:spLocks noChangeArrowheads="1"/>
              </p:cNvSpPr>
              <p:nvPr/>
            </p:nvSpPr>
            <p:spPr bwMode="auto">
              <a:xfrm>
                <a:off x="2984" y="2154"/>
                <a:ext cx="14" cy="29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1" name="Oval 26"/>
              <p:cNvSpPr>
                <a:spLocks noChangeArrowheads="1"/>
              </p:cNvSpPr>
              <p:nvPr/>
            </p:nvSpPr>
            <p:spPr bwMode="auto">
              <a:xfrm>
                <a:off x="2942" y="1964"/>
                <a:ext cx="97" cy="190"/>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2" name="Freeform 27"/>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3" name="Freeform 28"/>
              <p:cNvSpPr>
                <a:spLocks/>
              </p:cNvSpPr>
              <p:nvPr/>
            </p:nvSpPr>
            <p:spPr bwMode="auto">
              <a:xfrm>
                <a:off x="2979" y="2061"/>
                <a:ext cx="163"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4" name="Rectangle 29"/>
              <p:cNvSpPr>
                <a:spLocks noChangeArrowheads="1"/>
              </p:cNvSpPr>
              <p:nvPr/>
            </p:nvSpPr>
            <p:spPr bwMode="auto">
              <a:xfrm>
                <a:off x="6348" y="2110"/>
                <a:ext cx="12" cy="315"/>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5" name="Oval 30"/>
              <p:cNvSpPr>
                <a:spLocks noChangeArrowheads="1"/>
              </p:cNvSpPr>
              <p:nvPr/>
            </p:nvSpPr>
            <p:spPr bwMode="auto">
              <a:xfrm>
                <a:off x="6302" y="1908"/>
                <a:ext cx="104" cy="201"/>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6" name="Freeform 31"/>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7" name="Freeform 32"/>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8" name="Rectangle 33"/>
              <p:cNvSpPr>
                <a:spLocks noChangeArrowheads="1"/>
              </p:cNvSpPr>
              <p:nvPr/>
            </p:nvSpPr>
            <p:spPr bwMode="auto">
              <a:xfrm>
                <a:off x="7106" y="2154"/>
                <a:ext cx="16" cy="365"/>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9" name="Oval 34"/>
              <p:cNvSpPr>
                <a:spLocks noChangeArrowheads="1"/>
              </p:cNvSpPr>
              <p:nvPr/>
            </p:nvSpPr>
            <p:spPr bwMode="auto">
              <a:xfrm>
                <a:off x="7053" y="1922"/>
                <a:ext cx="120" cy="233"/>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0" name="Freeform 35"/>
              <p:cNvSpPr>
                <a:spLocks/>
              </p:cNvSpPr>
              <p:nvPr/>
            </p:nvSpPr>
            <p:spPr bwMode="auto">
              <a:xfrm>
                <a:off x="6926" y="2040"/>
                <a:ext cx="201" cy="181"/>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1" name="Freeform 36"/>
              <p:cNvSpPr>
                <a:spLocks/>
              </p:cNvSpPr>
              <p:nvPr/>
            </p:nvSpPr>
            <p:spPr bwMode="auto">
              <a:xfrm>
                <a:off x="7099" y="2040"/>
                <a:ext cx="200" cy="181"/>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2" name="Rectangle 37"/>
              <p:cNvSpPr>
                <a:spLocks noChangeArrowheads="1"/>
              </p:cNvSpPr>
              <p:nvPr/>
            </p:nvSpPr>
            <p:spPr bwMode="auto">
              <a:xfrm>
                <a:off x="1468" y="1971"/>
                <a:ext cx="14" cy="48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3" name="Oval 38"/>
              <p:cNvSpPr>
                <a:spLocks noChangeArrowheads="1"/>
              </p:cNvSpPr>
              <p:nvPr/>
            </p:nvSpPr>
            <p:spPr bwMode="auto">
              <a:xfrm>
                <a:off x="1387" y="1817"/>
                <a:ext cx="177" cy="202"/>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4" name="Freeform 39"/>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5" name="Freeform 40"/>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6" name="Freeform 41"/>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7" name="Freeform 42"/>
              <p:cNvSpPr>
                <a:spLocks/>
              </p:cNvSpPr>
              <p:nvPr/>
            </p:nvSpPr>
            <p:spPr bwMode="auto">
              <a:xfrm>
                <a:off x="1514" y="1982"/>
                <a:ext cx="109"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8" name="Freeform 43"/>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9" name="Freeform 44"/>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0" name="Freeform 45"/>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1" name="Freeform 46"/>
              <p:cNvSpPr>
                <a:spLocks/>
              </p:cNvSpPr>
              <p:nvPr/>
            </p:nvSpPr>
            <p:spPr bwMode="auto">
              <a:xfrm>
                <a:off x="1514" y="2101"/>
                <a:ext cx="109"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2" name="Rectangle 47"/>
              <p:cNvSpPr>
                <a:spLocks noChangeArrowheads="1"/>
              </p:cNvSpPr>
              <p:nvPr/>
            </p:nvSpPr>
            <p:spPr bwMode="auto">
              <a:xfrm>
                <a:off x="4507" y="1971"/>
                <a:ext cx="16" cy="48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3" name="Oval 48"/>
              <p:cNvSpPr>
                <a:spLocks noChangeArrowheads="1"/>
              </p:cNvSpPr>
              <p:nvPr/>
            </p:nvSpPr>
            <p:spPr bwMode="auto">
              <a:xfrm>
                <a:off x="4426" y="1817"/>
                <a:ext cx="178" cy="202"/>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4" name="Freeform 49"/>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5" name="Freeform 50"/>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6" name="Freeform 51"/>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7" name="Freeform 52"/>
              <p:cNvSpPr>
                <a:spLocks/>
              </p:cNvSpPr>
              <p:nvPr/>
            </p:nvSpPr>
            <p:spPr bwMode="auto">
              <a:xfrm>
                <a:off x="4553" y="1982"/>
                <a:ext cx="110"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8" name="Freeform 53"/>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9" name="Freeform 54"/>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0" name="Freeform 55"/>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1" name="Freeform 56"/>
              <p:cNvSpPr>
                <a:spLocks/>
              </p:cNvSpPr>
              <p:nvPr/>
            </p:nvSpPr>
            <p:spPr bwMode="auto">
              <a:xfrm>
                <a:off x="4553" y="2101"/>
                <a:ext cx="110"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2" name="Rectangle 57"/>
              <p:cNvSpPr>
                <a:spLocks noChangeArrowheads="1"/>
              </p:cNvSpPr>
              <p:nvPr/>
            </p:nvSpPr>
            <p:spPr bwMode="auto">
              <a:xfrm>
                <a:off x="5853" y="1929"/>
                <a:ext cx="16" cy="52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3" name="Oval 58"/>
              <p:cNvSpPr>
                <a:spLocks noChangeArrowheads="1"/>
              </p:cNvSpPr>
              <p:nvPr/>
            </p:nvSpPr>
            <p:spPr bwMode="auto">
              <a:xfrm>
                <a:off x="5765" y="1761"/>
                <a:ext cx="191" cy="219"/>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4" name="Freeform 59"/>
              <p:cNvSpPr>
                <a:spLocks/>
              </p:cNvSpPr>
              <p:nvPr/>
            </p:nvSpPr>
            <p:spPr bwMode="auto">
              <a:xfrm>
                <a:off x="5767" y="2005"/>
                <a:ext cx="100"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5" name="Freeform 60"/>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6" name="Freeform 61"/>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7" name="Freeform 62"/>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8" name="Freeform 63"/>
              <p:cNvSpPr>
                <a:spLocks/>
              </p:cNvSpPr>
              <p:nvPr/>
            </p:nvSpPr>
            <p:spPr bwMode="auto">
              <a:xfrm>
                <a:off x="5767" y="2133"/>
                <a:ext cx="100" cy="85"/>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9" name="Freeform 64"/>
              <p:cNvSpPr>
                <a:spLocks/>
              </p:cNvSpPr>
              <p:nvPr/>
            </p:nvSpPr>
            <p:spPr bwMode="auto">
              <a:xfrm>
                <a:off x="5701" y="2068"/>
                <a:ext cx="119" cy="124"/>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0" name="Freeform 65"/>
              <p:cNvSpPr>
                <a:spLocks/>
              </p:cNvSpPr>
              <p:nvPr/>
            </p:nvSpPr>
            <p:spPr bwMode="auto">
              <a:xfrm>
                <a:off x="5857" y="2133"/>
                <a:ext cx="99" cy="85"/>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1" name="Freeform 66"/>
              <p:cNvSpPr>
                <a:spLocks/>
              </p:cNvSpPr>
              <p:nvPr/>
            </p:nvSpPr>
            <p:spPr bwMode="auto">
              <a:xfrm>
                <a:off x="5903" y="2068"/>
                <a:ext cx="118" cy="124"/>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2" name="Freeform 67"/>
              <p:cNvSpPr>
                <a:spLocks/>
              </p:cNvSpPr>
              <p:nvPr/>
            </p:nvSpPr>
            <p:spPr bwMode="auto">
              <a:xfrm>
                <a:off x="2021" y="2108"/>
                <a:ext cx="139"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3" name="Freeform 68"/>
              <p:cNvSpPr>
                <a:spLocks/>
              </p:cNvSpPr>
              <p:nvPr/>
            </p:nvSpPr>
            <p:spPr bwMode="auto">
              <a:xfrm>
                <a:off x="2145" y="2159"/>
                <a:ext cx="111" cy="87"/>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4" name="Rectangle 69"/>
              <p:cNvSpPr>
                <a:spLocks noChangeArrowheads="1"/>
              </p:cNvSpPr>
              <p:nvPr/>
            </p:nvSpPr>
            <p:spPr bwMode="auto">
              <a:xfrm>
                <a:off x="2141" y="2043"/>
                <a:ext cx="10" cy="38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5" name="Freeform 70"/>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6" name="Freeform 71"/>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7" name="Freeform 72"/>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8" name="Freeform 73"/>
              <p:cNvSpPr>
                <a:spLocks/>
              </p:cNvSpPr>
              <p:nvPr/>
            </p:nvSpPr>
            <p:spPr bwMode="auto">
              <a:xfrm>
                <a:off x="2143" y="1936"/>
                <a:ext cx="133" cy="66"/>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9" name="Freeform 74"/>
              <p:cNvSpPr>
                <a:spLocks/>
              </p:cNvSpPr>
              <p:nvPr/>
            </p:nvSpPr>
            <p:spPr bwMode="auto">
              <a:xfrm>
                <a:off x="2062" y="1836"/>
                <a:ext cx="98" cy="124"/>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0" name="Freeform 75"/>
              <p:cNvSpPr>
                <a:spLocks/>
              </p:cNvSpPr>
              <p:nvPr/>
            </p:nvSpPr>
            <p:spPr bwMode="auto">
              <a:xfrm>
                <a:off x="2134" y="1947"/>
                <a:ext cx="96"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1" name="Freeform 76"/>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2" name="Freeform 77"/>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3" name="Freeform 78"/>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4" name="Freeform 79"/>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5" name="Freeform 80"/>
              <p:cNvSpPr>
                <a:spLocks/>
              </p:cNvSpPr>
              <p:nvPr/>
            </p:nvSpPr>
            <p:spPr bwMode="auto">
              <a:xfrm>
                <a:off x="2016" y="1936"/>
                <a:ext cx="134" cy="66"/>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6" name="Freeform 81"/>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7" name="Freeform 82"/>
              <p:cNvSpPr>
                <a:spLocks/>
              </p:cNvSpPr>
              <p:nvPr/>
            </p:nvSpPr>
            <p:spPr bwMode="auto">
              <a:xfrm>
                <a:off x="2028" y="1871"/>
                <a:ext cx="125"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8" name="Freeform 83"/>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9" name="Freeform 84"/>
              <p:cNvSpPr>
                <a:spLocks/>
              </p:cNvSpPr>
              <p:nvPr/>
            </p:nvSpPr>
            <p:spPr bwMode="auto">
              <a:xfrm>
                <a:off x="2064" y="1947"/>
                <a:ext cx="95" cy="125"/>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0" name="Freeform 85"/>
              <p:cNvSpPr>
                <a:spLocks/>
              </p:cNvSpPr>
              <p:nvPr/>
            </p:nvSpPr>
            <p:spPr bwMode="auto">
              <a:xfrm>
                <a:off x="2134" y="1836"/>
                <a:ext cx="94" cy="124"/>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1" name="Freeform 86"/>
              <p:cNvSpPr>
                <a:spLocks/>
              </p:cNvSpPr>
              <p:nvPr/>
            </p:nvSpPr>
            <p:spPr bwMode="auto">
              <a:xfrm>
                <a:off x="2101" y="1910"/>
                <a:ext cx="89" cy="87"/>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2" name="Freeform 87"/>
              <p:cNvSpPr>
                <a:spLocks/>
              </p:cNvSpPr>
              <p:nvPr/>
            </p:nvSpPr>
            <p:spPr bwMode="auto">
              <a:xfrm>
                <a:off x="3836" y="2115"/>
                <a:ext cx="136" cy="124"/>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3" name="Freeform 88"/>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4" name="Rectangle 89"/>
              <p:cNvSpPr>
                <a:spLocks noChangeArrowheads="1"/>
              </p:cNvSpPr>
              <p:nvPr/>
            </p:nvSpPr>
            <p:spPr bwMode="auto">
              <a:xfrm>
                <a:off x="3956" y="2052"/>
                <a:ext cx="10" cy="381"/>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5" name="Freeform 90"/>
              <p:cNvSpPr>
                <a:spLocks/>
              </p:cNvSpPr>
              <p:nvPr/>
            </p:nvSpPr>
            <p:spPr bwMode="auto">
              <a:xfrm>
                <a:off x="3942" y="1829"/>
                <a:ext cx="66"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6" name="Freeform 91"/>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7" name="Freeform 92"/>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8" name="Freeform 93"/>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9" name="Freeform 94"/>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0" name="Freeform 95"/>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1" name="Freeform 96"/>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2" name="Freeform 97"/>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3" name="Freeform 98"/>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4" name="Freeform 99"/>
              <p:cNvSpPr>
                <a:spLocks/>
              </p:cNvSpPr>
              <p:nvPr/>
            </p:nvSpPr>
            <p:spPr bwMode="auto">
              <a:xfrm>
                <a:off x="3942" y="1959"/>
                <a:ext cx="66"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5" name="Freeform 100"/>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6" name="Freeform 101"/>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7" name="Freeform 102"/>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8" name="Freeform 103"/>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9" name="Freeform 104"/>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0" name="Freeform 105"/>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1" name="Freeform 106"/>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2" name="Freeform 107"/>
              <p:cNvSpPr>
                <a:spLocks/>
              </p:cNvSpPr>
              <p:nvPr/>
            </p:nvSpPr>
            <p:spPr bwMode="auto">
              <a:xfrm>
                <a:off x="5254" y="2075"/>
                <a:ext cx="139"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3" name="Freeform 108"/>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4" name="Rectangle 109"/>
              <p:cNvSpPr>
                <a:spLocks noChangeArrowheads="1"/>
              </p:cNvSpPr>
              <p:nvPr/>
            </p:nvSpPr>
            <p:spPr bwMode="auto">
              <a:xfrm>
                <a:off x="5373" y="2010"/>
                <a:ext cx="11" cy="384"/>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5" name="Freeform 110"/>
              <p:cNvSpPr>
                <a:spLocks/>
              </p:cNvSpPr>
              <p:nvPr/>
            </p:nvSpPr>
            <p:spPr bwMode="auto">
              <a:xfrm>
                <a:off x="5360" y="1789"/>
                <a:ext cx="64" cy="136"/>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6" name="Freeform 111"/>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7" name="Freeform 112"/>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8" name="Freeform 113"/>
              <p:cNvSpPr>
                <a:spLocks/>
              </p:cNvSpPr>
              <p:nvPr/>
            </p:nvSpPr>
            <p:spPr bwMode="auto">
              <a:xfrm>
                <a:off x="5376" y="1903"/>
                <a:ext cx="133" cy="66"/>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9" name="Freeform 114"/>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0" name="Freeform 115"/>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1" name="Freeform 116"/>
              <p:cNvSpPr>
                <a:spLocks/>
              </p:cNvSpPr>
              <p:nvPr/>
            </p:nvSpPr>
            <p:spPr bwMode="auto">
              <a:xfrm>
                <a:off x="5260" y="1910"/>
                <a:ext cx="126"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2" name="Freeform 117"/>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3" name="Freeform 118"/>
              <p:cNvSpPr>
                <a:spLocks/>
              </p:cNvSpPr>
              <p:nvPr/>
            </p:nvSpPr>
            <p:spPr bwMode="auto">
              <a:xfrm>
                <a:off x="5332" y="1789"/>
                <a:ext cx="64" cy="136"/>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4" name="Freeform 119"/>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5" name="Freeform 120"/>
              <p:cNvSpPr>
                <a:spLocks/>
              </p:cNvSpPr>
              <p:nvPr/>
            </p:nvSpPr>
            <p:spPr bwMode="auto">
              <a:xfrm>
                <a:off x="5249" y="1903"/>
                <a:ext cx="134" cy="66"/>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6" name="Freeform 121"/>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7" name="Freeform 122"/>
              <p:cNvSpPr>
                <a:spLocks/>
              </p:cNvSpPr>
              <p:nvPr/>
            </p:nvSpPr>
            <p:spPr bwMode="auto">
              <a:xfrm>
                <a:off x="5260" y="1838"/>
                <a:ext cx="126"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8" name="Freeform 123"/>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9" name="Freeform 124"/>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0" name="Freeform 125"/>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1" name="Freeform 126"/>
              <p:cNvSpPr>
                <a:spLocks/>
              </p:cNvSpPr>
              <p:nvPr/>
            </p:nvSpPr>
            <p:spPr bwMode="auto">
              <a:xfrm>
                <a:off x="5334" y="1878"/>
                <a:ext cx="89"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2" name="Freeform 127"/>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3" name="Freeform 128"/>
              <p:cNvSpPr>
                <a:spLocks/>
              </p:cNvSpPr>
              <p:nvPr/>
            </p:nvSpPr>
            <p:spPr bwMode="auto">
              <a:xfrm>
                <a:off x="106" y="2398"/>
                <a:ext cx="7465"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4" name="Freeform 129"/>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5" name="Freeform 130"/>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6" name="Freeform 131"/>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7" name="Freeform 132"/>
              <p:cNvSpPr>
                <a:spLocks/>
              </p:cNvSpPr>
              <p:nvPr/>
            </p:nvSpPr>
            <p:spPr bwMode="auto">
              <a:xfrm>
                <a:off x="175" y="2303"/>
                <a:ext cx="35" cy="101"/>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8" name="Freeform 133"/>
              <p:cNvSpPr>
                <a:spLocks/>
              </p:cNvSpPr>
              <p:nvPr/>
            </p:nvSpPr>
            <p:spPr bwMode="auto">
              <a:xfrm>
                <a:off x="346" y="2319"/>
                <a:ext cx="30"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9" name="Freeform 134"/>
              <p:cNvSpPr>
                <a:spLocks/>
              </p:cNvSpPr>
              <p:nvPr/>
            </p:nvSpPr>
            <p:spPr bwMode="auto">
              <a:xfrm>
                <a:off x="484" y="2303"/>
                <a:ext cx="30" cy="101"/>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0" name="Freeform 135"/>
              <p:cNvSpPr>
                <a:spLocks/>
              </p:cNvSpPr>
              <p:nvPr/>
            </p:nvSpPr>
            <p:spPr bwMode="auto">
              <a:xfrm>
                <a:off x="456" y="2319"/>
                <a:ext cx="28" cy="85"/>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1" name="Freeform 136"/>
              <p:cNvSpPr>
                <a:spLocks/>
              </p:cNvSpPr>
              <p:nvPr/>
            </p:nvSpPr>
            <p:spPr bwMode="auto">
              <a:xfrm>
                <a:off x="359" y="2305"/>
                <a:ext cx="53"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2" name="Freeform 137"/>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3" name="Freeform 138"/>
              <p:cNvSpPr>
                <a:spLocks/>
              </p:cNvSpPr>
              <p:nvPr/>
            </p:nvSpPr>
            <p:spPr bwMode="auto">
              <a:xfrm>
                <a:off x="539" y="2277"/>
                <a:ext cx="66"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4" name="Freeform 139"/>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5" name="Freeform 140"/>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6" name="Freeform 141"/>
              <p:cNvSpPr>
                <a:spLocks/>
              </p:cNvSpPr>
              <p:nvPr/>
            </p:nvSpPr>
            <p:spPr bwMode="auto">
              <a:xfrm>
                <a:off x="514" y="2303"/>
                <a:ext cx="41"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7" name="Freeform 142"/>
              <p:cNvSpPr>
                <a:spLocks/>
              </p:cNvSpPr>
              <p:nvPr/>
            </p:nvSpPr>
            <p:spPr bwMode="auto">
              <a:xfrm>
                <a:off x="726"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8" name="Freeform 143"/>
              <p:cNvSpPr>
                <a:spLocks/>
              </p:cNvSpPr>
              <p:nvPr/>
            </p:nvSpPr>
            <p:spPr bwMode="auto">
              <a:xfrm>
                <a:off x="899" y="2303"/>
                <a:ext cx="36"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9" name="Freeform 144"/>
              <p:cNvSpPr>
                <a:spLocks/>
              </p:cNvSpPr>
              <p:nvPr/>
            </p:nvSpPr>
            <p:spPr bwMode="auto">
              <a:xfrm>
                <a:off x="862"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0" name="Freeform 145"/>
              <p:cNvSpPr>
                <a:spLocks/>
              </p:cNvSpPr>
              <p:nvPr/>
            </p:nvSpPr>
            <p:spPr bwMode="auto">
              <a:xfrm>
                <a:off x="744" y="2305"/>
                <a:ext cx="66" cy="99"/>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1" name="Freeform 146"/>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2" name="Freeform 147"/>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3" name="Freeform 148"/>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4" name="Freeform 149"/>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5" name="Freeform 150"/>
              <p:cNvSpPr>
                <a:spLocks/>
              </p:cNvSpPr>
              <p:nvPr/>
            </p:nvSpPr>
            <p:spPr bwMode="auto">
              <a:xfrm>
                <a:off x="935" y="2303"/>
                <a:ext cx="35" cy="101"/>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6" name="Freeform 151"/>
              <p:cNvSpPr>
                <a:spLocks/>
              </p:cNvSpPr>
              <p:nvPr/>
            </p:nvSpPr>
            <p:spPr bwMode="auto">
              <a:xfrm>
                <a:off x="1106" y="2319"/>
                <a:ext cx="30" cy="85"/>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7" name="Freeform 152"/>
              <p:cNvSpPr>
                <a:spLocks/>
              </p:cNvSpPr>
              <p:nvPr/>
            </p:nvSpPr>
            <p:spPr bwMode="auto">
              <a:xfrm>
                <a:off x="1244"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8" name="Freeform 153"/>
              <p:cNvSpPr>
                <a:spLocks/>
              </p:cNvSpPr>
              <p:nvPr/>
            </p:nvSpPr>
            <p:spPr bwMode="auto">
              <a:xfrm>
                <a:off x="1214"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9" name="Freeform 154"/>
              <p:cNvSpPr>
                <a:spLocks/>
              </p:cNvSpPr>
              <p:nvPr/>
            </p:nvSpPr>
            <p:spPr bwMode="auto">
              <a:xfrm>
                <a:off x="1120" y="2305"/>
                <a:ext cx="53" cy="99"/>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0" name="Freeform 155"/>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1" name="Freeform 156"/>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2" name="Freeform 157"/>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3" name="Freeform 158"/>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4" name="Freeform 159"/>
              <p:cNvSpPr>
                <a:spLocks/>
              </p:cNvSpPr>
              <p:nvPr/>
            </p:nvSpPr>
            <p:spPr bwMode="auto">
              <a:xfrm>
                <a:off x="1274" y="2303"/>
                <a:ext cx="42"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5" name="Freeform 160"/>
              <p:cNvSpPr>
                <a:spLocks/>
              </p:cNvSpPr>
              <p:nvPr/>
            </p:nvSpPr>
            <p:spPr bwMode="auto">
              <a:xfrm>
                <a:off x="1484" y="2319"/>
                <a:ext cx="39" cy="85"/>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6" name="Freeform 161"/>
              <p:cNvSpPr>
                <a:spLocks/>
              </p:cNvSpPr>
              <p:nvPr/>
            </p:nvSpPr>
            <p:spPr bwMode="auto">
              <a:xfrm>
                <a:off x="1659"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7" name="Freeform 162"/>
              <p:cNvSpPr>
                <a:spLocks/>
              </p:cNvSpPr>
              <p:nvPr/>
            </p:nvSpPr>
            <p:spPr bwMode="auto">
              <a:xfrm>
                <a:off x="1622"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8" name="Freeform 163"/>
              <p:cNvSpPr>
                <a:spLocks/>
              </p:cNvSpPr>
              <p:nvPr/>
            </p:nvSpPr>
            <p:spPr bwMode="auto">
              <a:xfrm>
                <a:off x="1502" y="2305"/>
                <a:ext cx="67" cy="99"/>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9" name="Freeform 164"/>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0" name="Freeform 165"/>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1" name="Freeform 166"/>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2" name="Freeform 167"/>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3" name="Freeform 168"/>
              <p:cNvSpPr>
                <a:spLocks/>
              </p:cNvSpPr>
              <p:nvPr/>
            </p:nvSpPr>
            <p:spPr bwMode="auto">
              <a:xfrm>
                <a:off x="1696" y="2303"/>
                <a:ext cx="32"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4" name="Freeform 169"/>
              <p:cNvSpPr>
                <a:spLocks/>
              </p:cNvSpPr>
              <p:nvPr/>
            </p:nvSpPr>
            <p:spPr bwMode="auto">
              <a:xfrm>
                <a:off x="1864" y="2319"/>
                <a:ext cx="30"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5" name="Freeform 170"/>
              <p:cNvSpPr>
                <a:spLocks/>
              </p:cNvSpPr>
              <p:nvPr/>
            </p:nvSpPr>
            <p:spPr bwMode="auto">
              <a:xfrm>
                <a:off x="2005"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6" name="Freeform 171"/>
              <p:cNvSpPr>
                <a:spLocks/>
              </p:cNvSpPr>
              <p:nvPr/>
            </p:nvSpPr>
            <p:spPr bwMode="auto">
              <a:xfrm>
                <a:off x="1975"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7" name="Freeform 172"/>
              <p:cNvSpPr>
                <a:spLocks/>
              </p:cNvSpPr>
              <p:nvPr/>
            </p:nvSpPr>
            <p:spPr bwMode="auto">
              <a:xfrm>
                <a:off x="1880" y="2305"/>
                <a:ext cx="53" cy="99"/>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8" name="Freeform 173"/>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9" name="Freeform 174"/>
              <p:cNvSpPr>
                <a:spLocks/>
              </p:cNvSpPr>
              <p:nvPr/>
            </p:nvSpPr>
            <p:spPr bwMode="auto">
              <a:xfrm>
                <a:off x="2058"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0" name="Freeform 175"/>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1" name="Freeform 176"/>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2" name="Freeform 177"/>
              <p:cNvSpPr>
                <a:spLocks/>
              </p:cNvSpPr>
              <p:nvPr/>
            </p:nvSpPr>
            <p:spPr bwMode="auto">
              <a:xfrm>
                <a:off x="2035" y="2303"/>
                <a:ext cx="41"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3" name="Freeform 178"/>
              <p:cNvSpPr>
                <a:spLocks/>
              </p:cNvSpPr>
              <p:nvPr/>
            </p:nvSpPr>
            <p:spPr bwMode="auto">
              <a:xfrm>
                <a:off x="2244"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4" name="Freeform 179"/>
              <p:cNvSpPr>
                <a:spLocks/>
              </p:cNvSpPr>
              <p:nvPr/>
            </p:nvSpPr>
            <p:spPr bwMode="auto">
              <a:xfrm>
                <a:off x="2419"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5" name="Freeform 180"/>
              <p:cNvSpPr>
                <a:spLocks/>
              </p:cNvSpPr>
              <p:nvPr/>
            </p:nvSpPr>
            <p:spPr bwMode="auto">
              <a:xfrm>
                <a:off x="2382"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6" name="Freeform 181"/>
              <p:cNvSpPr>
                <a:spLocks/>
              </p:cNvSpPr>
              <p:nvPr/>
            </p:nvSpPr>
            <p:spPr bwMode="auto">
              <a:xfrm>
                <a:off x="2263" y="2305"/>
                <a:ext cx="64" cy="99"/>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7" name="Freeform 182"/>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8" name="Freeform 183"/>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9" name="Freeform 184"/>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0" name="Freeform 185"/>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1" name="Freeform 186"/>
              <p:cNvSpPr>
                <a:spLocks/>
              </p:cNvSpPr>
              <p:nvPr/>
            </p:nvSpPr>
            <p:spPr bwMode="auto">
              <a:xfrm>
                <a:off x="2456" y="2303"/>
                <a:ext cx="32"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2" name="Freeform 187"/>
              <p:cNvSpPr>
                <a:spLocks/>
              </p:cNvSpPr>
              <p:nvPr/>
            </p:nvSpPr>
            <p:spPr bwMode="auto">
              <a:xfrm>
                <a:off x="2624" y="2319"/>
                <a:ext cx="30"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3" name="Freeform 188"/>
              <p:cNvSpPr>
                <a:spLocks/>
              </p:cNvSpPr>
              <p:nvPr/>
            </p:nvSpPr>
            <p:spPr bwMode="auto">
              <a:xfrm>
                <a:off x="2765"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4" name="Freeform 189"/>
              <p:cNvSpPr>
                <a:spLocks/>
              </p:cNvSpPr>
              <p:nvPr/>
            </p:nvSpPr>
            <p:spPr bwMode="auto">
              <a:xfrm>
                <a:off x="2735"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5" name="Freeform 190"/>
              <p:cNvSpPr>
                <a:spLocks/>
              </p:cNvSpPr>
              <p:nvPr/>
            </p:nvSpPr>
            <p:spPr bwMode="auto">
              <a:xfrm>
                <a:off x="2641" y="2305"/>
                <a:ext cx="50" cy="99"/>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6" name="Freeform 191"/>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7" name="Freeform 192"/>
              <p:cNvSpPr>
                <a:spLocks/>
              </p:cNvSpPr>
              <p:nvPr/>
            </p:nvSpPr>
            <p:spPr bwMode="auto">
              <a:xfrm>
                <a:off x="2818"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8" name="Freeform 193"/>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9" name="Freeform 194"/>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0" name="Freeform 195"/>
              <p:cNvSpPr>
                <a:spLocks/>
              </p:cNvSpPr>
              <p:nvPr/>
            </p:nvSpPr>
            <p:spPr bwMode="auto">
              <a:xfrm>
                <a:off x="2795" y="2303"/>
                <a:ext cx="41"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1" name="Freeform 196"/>
              <p:cNvSpPr>
                <a:spLocks/>
              </p:cNvSpPr>
              <p:nvPr/>
            </p:nvSpPr>
            <p:spPr bwMode="auto">
              <a:xfrm>
                <a:off x="3005"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2" name="Freeform 197"/>
              <p:cNvSpPr>
                <a:spLocks/>
              </p:cNvSpPr>
              <p:nvPr/>
            </p:nvSpPr>
            <p:spPr bwMode="auto">
              <a:xfrm>
                <a:off x="3180"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3" name="Freeform 198"/>
              <p:cNvSpPr>
                <a:spLocks/>
              </p:cNvSpPr>
              <p:nvPr/>
            </p:nvSpPr>
            <p:spPr bwMode="auto">
              <a:xfrm>
                <a:off x="3143"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4" name="Freeform 199"/>
              <p:cNvSpPr>
                <a:spLocks/>
              </p:cNvSpPr>
              <p:nvPr/>
            </p:nvSpPr>
            <p:spPr bwMode="auto">
              <a:xfrm>
                <a:off x="3023" y="2305"/>
                <a:ext cx="65" cy="99"/>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5" name="Freeform 200"/>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6" name="Freeform 201"/>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7" name="Freeform 202"/>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8" name="Freeform 203"/>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9" name="Freeform 204"/>
              <p:cNvSpPr>
                <a:spLocks/>
              </p:cNvSpPr>
              <p:nvPr/>
            </p:nvSpPr>
            <p:spPr bwMode="auto">
              <a:xfrm>
                <a:off x="3191" y="2303"/>
                <a:ext cx="33"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grpSp>
        <p:sp>
          <p:nvSpPr>
            <p:cNvPr id="20" name="Freeform 206"/>
            <p:cNvSpPr>
              <a:spLocks/>
            </p:cNvSpPr>
            <p:nvPr/>
          </p:nvSpPr>
          <p:spPr bwMode="auto">
            <a:xfrm>
              <a:off x="3359"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 name="Freeform 207"/>
            <p:cNvSpPr>
              <a:spLocks/>
            </p:cNvSpPr>
            <p:nvPr/>
          </p:nvSpPr>
          <p:spPr bwMode="auto">
            <a:xfrm>
              <a:off x="3500"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 name="Freeform 208"/>
            <p:cNvSpPr>
              <a:spLocks/>
            </p:cNvSpPr>
            <p:nvPr/>
          </p:nvSpPr>
          <p:spPr bwMode="auto">
            <a:xfrm>
              <a:off x="3470"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 name="Freeform 209"/>
            <p:cNvSpPr>
              <a:spLocks/>
            </p:cNvSpPr>
            <p:nvPr/>
          </p:nvSpPr>
          <p:spPr bwMode="auto">
            <a:xfrm>
              <a:off x="3376" y="2305"/>
              <a:ext cx="49" cy="99"/>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 name="Freeform 210"/>
            <p:cNvSpPr>
              <a:spLocks/>
            </p:cNvSpPr>
            <p:nvPr/>
          </p:nvSpPr>
          <p:spPr bwMode="auto">
            <a:xfrm>
              <a:off x="3263" y="2287"/>
              <a:ext cx="52"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 name="Freeform 211"/>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 name="Freeform 212"/>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 name="Freeform 213"/>
            <p:cNvSpPr>
              <a:spLocks/>
            </p:cNvSpPr>
            <p:nvPr/>
          </p:nvSpPr>
          <p:spPr bwMode="auto">
            <a:xfrm>
              <a:off x="3675" y="2277"/>
              <a:ext cx="66"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 name="Freeform 214"/>
            <p:cNvSpPr>
              <a:spLocks/>
            </p:cNvSpPr>
            <p:nvPr/>
          </p:nvSpPr>
          <p:spPr bwMode="auto">
            <a:xfrm>
              <a:off x="3530" y="2303"/>
              <a:ext cx="41"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 name="Freeform 215"/>
            <p:cNvSpPr>
              <a:spLocks/>
            </p:cNvSpPr>
            <p:nvPr/>
          </p:nvSpPr>
          <p:spPr bwMode="auto">
            <a:xfrm>
              <a:off x="3740"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 name="Freeform 216"/>
            <p:cNvSpPr>
              <a:spLocks/>
            </p:cNvSpPr>
            <p:nvPr/>
          </p:nvSpPr>
          <p:spPr bwMode="auto">
            <a:xfrm>
              <a:off x="3915"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 name="Freeform 217"/>
            <p:cNvSpPr>
              <a:spLocks/>
            </p:cNvSpPr>
            <p:nvPr/>
          </p:nvSpPr>
          <p:spPr bwMode="auto">
            <a:xfrm>
              <a:off x="3878"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2" name="Freeform 218"/>
            <p:cNvSpPr>
              <a:spLocks/>
            </p:cNvSpPr>
            <p:nvPr/>
          </p:nvSpPr>
          <p:spPr bwMode="auto">
            <a:xfrm>
              <a:off x="3758" y="2305"/>
              <a:ext cx="65" cy="99"/>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3" name="Freeform 219"/>
            <p:cNvSpPr>
              <a:spLocks/>
            </p:cNvSpPr>
            <p:nvPr/>
          </p:nvSpPr>
          <p:spPr bwMode="auto">
            <a:xfrm>
              <a:off x="3618"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4" name="Freeform 220"/>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5" name="Freeform 221"/>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6" name="Freeform 222"/>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7" name="Freeform 223"/>
            <p:cNvSpPr>
              <a:spLocks/>
            </p:cNvSpPr>
            <p:nvPr/>
          </p:nvSpPr>
          <p:spPr bwMode="auto">
            <a:xfrm>
              <a:off x="3952" y="2303"/>
              <a:ext cx="32"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8" name="Freeform 224"/>
            <p:cNvSpPr>
              <a:spLocks/>
            </p:cNvSpPr>
            <p:nvPr/>
          </p:nvSpPr>
          <p:spPr bwMode="auto">
            <a:xfrm>
              <a:off x="4120"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9" name="Freeform 225"/>
            <p:cNvSpPr>
              <a:spLocks/>
            </p:cNvSpPr>
            <p:nvPr/>
          </p:nvSpPr>
          <p:spPr bwMode="auto">
            <a:xfrm>
              <a:off x="4260"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0" name="Freeform 226"/>
            <p:cNvSpPr>
              <a:spLocks/>
            </p:cNvSpPr>
            <p:nvPr/>
          </p:nvSpPr>
          <p:spPr bwMode="auto">
            <a:xfrm>
              <a:off x="4230"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1" name="Freeform 227"/>
            <p:cNvSpPr>
              <a:spLocks/>
            </p:cNvSpPr>
            <p:nvPr/>
          </p:nvSpPr>
          <p:spPr bwMode="auto">
            <a:xfrm>
              <a:off x="4136" y="2305"/>
              <a:ext cx="50" cy="99"/>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2" name="Freeform 228"/>
            <p:cNvSpPr>
              <a:spLocks/>
            </p:cNvSpPr>
            <p:nvPr/>
          </p:nvSpPr>
          <p:spPr bwMode="auto">
            <a:xfrm>
              <a:off x="4023"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3" name="Freeform 229"/>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4" name="Freeform 230"/>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5" name="Freeform 231"/>
            <p:cNvSpPr>
              <a:spLocks/>
            </p:cNvSpPr>
            <p:nvPr/>
          </p:nvSpPr>
          <p:spPr bwMode="auto">
            <a:xfrm>
              <a:off x="443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6" name="Freeform 232"/>
            <p:cNvSpPr>
              <a:spLocks/>
            </p:cNvSpPr>
            <p:nvPr/>
          </p:nvSpPr>
          <p:spPr bwMode="auto">
            <a:xfrm>
              <a:off x="4290" y="2303"/>
              <a:ext cx="42"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7" name="Freeform 233"/>
            <p:cNvSpPr>
              <a:spLocks/>
            </p:cNvSpPr>
            <p:nvPr/>
          </p:nvSpPr>
          <p:spPr bwMode="auto">
            <a:xfrm>
              <a:off x="4500"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8" name="Freeform 234"/>
            <p:cNvSpPr>
              <a:spLocks/>
            </p:cNvSpPr>
            <p:nvPr/>
          </p:nvSpPr>
          <p:spPr bwMode="auto">
            <a:xfrm>
              <a:off x="4675"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9" name="Freeform 235"/>
            <p:cNvSpPr>
              <a:spLocks/>
            </p:cNvSpPr>
            <p:nvPr/>
          </p:nvSpPr>
          <p:spPr bwMode="auto">
            <a:xfrm>
              <a:off x="4638"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0" name="Freeform 236"/>
            <p:cNvSpPr>
              <a:spLocks/>
            </p:cNvSpPr>
            <p:nvPr/>
          </p:nvSpPr>
          <p:spPr bwMode="auto">
            <a:xfrm>
              <a:off x="4518" y="2305"/>
              <a:ext cx="65" cy="99"/>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1" name="Freeform 237"/>
            <p:cNvSpPr>
              <a:spLocks/>
            </p:cNvSpPr>
            <p:nvPr/>
          </p:nvSpPr>
          <p:spPr bwMode="auto">
            <a:xfrm>
              <a:off x="4378"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2" name="Freeform 238"/>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3" name="Freeform 239"/>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4" name="Freeform 240"/>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5" name="Freeform 241"/>
            <p:cNvSpPr>
              <a:spLocks/>
            </p:cNvSpPr>
            <p:nvPr/>
          </p:nvSpPr>
          <p:spPr bwMode="auto">
            <a:xfrm>
              <a:off x="4675" y="2303"/>
              <a:ext cx="32"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6" name="Freeform 242"/>
            <p:cNvSpPr>
              <a:spLocks/>
            </p:cNvSpPr>
            <p:nvPr/>
          </p:nvSpPr>
          <p:spPr bwMode="auto">
            <a:xfrm>
              <a:off x="4843"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7" name="Freeform 243"/>
            <p:cNvSpPr>
              <a:spLocks/>
            </p:cNvSpPr>
            <p:nvPr/>
          </p:nvSpPr>
          <p:spPr bwMode="auto">
            <a:xfrm>
              <a:off x="4984"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8" name="Freeform 244"/>
            <p:cNvSpPr>
              <a:spLocks/>
            </p:cNvSpPr>
            <p:nvPr/>
          </p:nvSpPr>
          <p:spPr bwMode="auto">
            <a:xfrm>
              <a:off x="4954"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9" name="Freeform 245"/>
            <p:cNvSpPr>
              <a:spLocks/>
            </p:cNvSpPr>
            <p:nvPr/>
          </p:nvSpPr>
          <p:spPr bwMode="auto">
            <a:xfrm>
              <a:off x="4857" y="2305"/>
              <a:ext cx="52"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0" name="Freeform 246"/>
            <p:cNvSpPr>
              <a:spLocks/>
            </p:cNvSpPr>
            <p:nvPr/>
          </p:nvSpPr>
          <p:spPr bwMode="auto">
            <a:xfrm>
              <a:off x="4747" y="2287"/>
              <a:ext cx="49"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1" name="Freeform 247"/>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2" name="Freeform 248"/>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3" name="Freeform 249"/>
            <p:cNvSpPr>
              <a:spLocks/>
            </p:cNvSpPr>
            <p:nvPr/>
          </p:nvSpPr>
          <p:spPr bwMode="auto">
            <a:xfrm>
              <a:off x="5159" y="2277"/>
              <a:ext cx="66"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4" name="Freeform 250"/>
            <p:cNvSpPr>
              <a:spLocks/>
            </p:cNvSpPr>
            <p:nvPr/>
          </p:nvSpPr>
          <p:spPr bwMode="auto">
            <a:xfrm>
              <a:off x="5014" y="2303"/>
              <a:ext cx="39" cy="101"/>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5" name="Freeform 251"/>
            <p:cNvSpPr>
              <a:spLocks/>
            </p:cNvSpPr>
            <p:nvPr/>
          </p:nvSpPr>
          <p:spPr bwMode="auto">
            <a:xfrm>
              <a:off x="5224"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6" name="Freeform 252"/>
            <p:cNvSpPr>
              <a:spLocks/>
            </p:cNvSpPr>
            <p:nvPr/>
          </p:nvSpPr>
          <p:spPr bwMode="auto">
            <a:xfrm>
              <a:off x="5396" y="2303"/>
              <a:ext cx="40" cy="101"/>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7" name="Freeform 253"/>
            <p:cNvSpPr>
              <a:spLocks/>
            </p:cNvSpPr>
            <p:nvPr/>
          </p:nvSpPr>
          <p:spPr bwMode="auto">
            <a:xfrm>
              <a:off x="5360"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8" name="Freeform 254"/>
            <p:cNvSpPr>
              <a:spLocks/>
            </p:cNvSpPr>
            <p:nvPr/>
          </p:nvSpPr>
          <p:spPr bwMode="auto">
            <a:xfrm>
              <a:off x="5242" y="2305"/>
              <a:ext cx="65" cy="99"/>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9" name="Freeform 255"/>
            <p:cNvSpPr>
              <a:spLocks/>
            </p:cNvSpPr>
            <p:nvPr/>
          </p:nvSpPr>
          <p:spPr bwMode="auto">
            <a:xfrm>
              <a:off x="5101" y="2287"/>
              <a:ext cx="66"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0" name="Freeform 256"/>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1" name="Freeform 257"/>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2" name="Freeform 258"/>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3" name="Freeform 259"/>
            <p:cNvSpPr>
              <a:spLocks/>
            </p:cNvSpPr>
            <p:nvPr/>
          </p:nvSpPr>
          <p:spPr bwMode="auto">
            <a:xfrm>
              <a:off x="5436" y="2303"/>
              <a:ext cx="32" cy="101"/>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4" name="Freeform 260"/>
            <p:cNvSpPr>
              <a:spLocks/>
            </p:cNvSpPr>
            <p:nvPr/>
          </p:nvSpPr>
          <p:spPr bwMode="auto">
            <a:xfrm>
              <a:off x="5604"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5" name="Freeform 261"/>
            <p:cNvSpPr>
              <a:spLocks/>
            </p:cNvSpPr>
            <p:nvPr/>
          </p:nvSpPr>
          <p:spPr bwMode="auto">
            <a:xfrm>
              <a:off x="5744"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6" name="Freeform 262"/>
            <p:cNvSpPr>
              <a:spLocks/>
            </p:cNvSpPr>
            <p:nvPr/>
          </p:nvSpPr>
          <p:spPr bwMode="auto">
            <a:xfrm>
              <a:off x="5714" y="2319"/>
              <a:ext cx="29" cy="85"/>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7" name="Freeform 263"/>
            <p:cNvSpPr>
              <a:spLocks/>
            </p:cNvSpPr>
            <p:nvPr/>
          </p:nvSpPr>
          <p:spPr bwMode="auto">
            <a:xfrm>
              <a:off x="5618" y="2305"/>
              <a:ext cx="52"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8" name="Freeform 264"/>
            <p:cNvSpPr>
              <a:spLocks/>
            </p:cNvSpPr>
            <p:nvPr/>
          </p:nvSpPr>
          <p:spPr bwMode="auto">
            <a:xfrm>
              <a:off x="5505" y="2287"/>
              <a:ext cx="52"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9" name="Freeform 265"/>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0" name="Freeform 266"/>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1" name="Freeform 267"/>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2" name="Freeform 268"/>
            <p:cNvSpPr>
              <a:spLocks/>
            </p:cNvSpPr>
            <p:nvPr/>
          </p:nvSpPr>
          <p:spPr bwMode="auto">
            <a:xfrm>
              <a:off x="5774" y="2303"/>
              <a:ext cx="39" cy="101"/>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3" name="Freeform 269"/>
            <p:cNvSpPr>
              <a:spLocks/>
            </p:cNvSpPr>
            <p:nvPr/>
          </p:nvSpPr>
          <p:spPr bwMode="auto">
            <a:xfrm>
              <a:off x="5984"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4" name="Freeform 270"/>
            <p:cNvSpPr>
              <a:spLocks/>
            </p:cNvSpPr>
            <p:nvPr/>
          </p:nvSpPr>
          <p:spPr bwMode="auto">
            <a:xfrm>
              <a:off x="6157"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5" name="Freeform 271"/>
            <p:cNvSpPr>
              <a:spLocks/>
            </p:cNvSpPr>
            <p:nvPr/>
          </p:nvSpPr>
          <p:spPr bwMode="auto">
            <a:xfrm>
              <a:off x="6120"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6" name="Freeform 272"/>
            <p:cNvSpPr>
              <a:spLocks/>
            </p:cNvSpPr>
            <p:nvPr/>
          </p:nvSpPr>
          <p:spPr bwMode="auto">
            <a:xfrm>
              <a:off x="6002" y="2305"/>
              <a:ext cx="65" cy="99"/>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7" name="Freeform 273"/>
            <p:cNvSpPr>
              <a:spLocks/>
            </p:cNvSpPr>
            <p:nvPr/>
          </p:nvSpPr>
          <p:spPr bwMode="auto">
            <a:xfrm>
              <a:off x="5862"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8" name="Freeform 274"/>
            <p:cNvSpPr>
              <a:spLocks/>
            </p:cNvSpPr>
            <p:nvPr/>
          </p:nvSpPr>
          <p:spPr bwMode="auto">
            <a:xfrm>
              <a:off x="6189"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9" name="Freeform 275"/>
            <p:cNvSpPr>
              <a:spLocks/>
            </p:cNvSpPr>
            <p:nvPr/>
          </p:nvSpPr>
          <p:spPr bwMode="auto">
            <a:xfrm>
              <a:off x="6399" y="2277"/>
              <a:ext cx="52"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0" name="Freeform 276"/>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1" name="Freeform 277"/>
            <p:cNvSpPr>
              <a:spLocks/>
            </p:cNvSpPr>
            <p:nvPr/>
          </p:nvSpPr>
          <p:spPr bwMode="auto">
            <a:xfrm>
              <a:off x="6171" y="2303"/>
              <a:ext cx="31"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2" name="Freeform 278"/>
            <p:cNvSpPr>
              <a:spLocks/>
            </p:cNvSpPr>
            <p:nvPr/>
          </p:nvSpPr>
          <p:spPr bwMode="auto">
            <a:xfrm>
              <a:off x="6339"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3" name="Freeform 279"/>
            <p:cNvSpPr>
              <a:spLocks/>
            </p:cNvSpPr>
            <p:nvPr/>
          </p:nvSpPr>
          <p:spPr bwMode="auto">
            <a:xfrm>
              <a:off x="6479" y="2303"/>
              <a:ext cx="29"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4" name="Freeform 280"/>
            <p:cNvSpPr>
              <a:spLocks/>
            </p:cNvSpPr>
            <p:nvPr/>
          </p:nvSpPr>
          <p:spPr bwMode="auto">
            <a:xfrm>
              <a:off x="6449" y="2319"/>
              <a:ext cx="30"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5" name="Freeform 281"/>
            <p:cNvSpPr>
              <a:spLocks/>
            </p:cNvSpPr>
            <p:nvPr/>
          </p:nvSpPr>
          <p:spPr bwMode="auto">
            <a:xfrm>
              <a:off x="6353" y="2305"/>
              <a:ext cx="53"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6" name="Freeform 282"/>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7" name="Freeform 283"/>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8" name="Freeform 284"/>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9" name="Freeform 285"/>
            <p:cNvSpPr>
              <a:spLocks/>
            </p:cNvSpPr>
            <p:nvPr/>
          </p:nvSpPr>
          <p:spPr bwMode="auto">
            <a:xfrm>
              <a:off x="6654" y="2277"/>
              <a:ext cx="66"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0" name="Freeform 286"/>
            <p:cNvSpPr>
              <a:spLocks/>
            </p:cNvSpPr>
            <p:nvPr/>
          </p:nvSpPr>
          <p:spPr bwMode="auto">
            <a:xfrm>
              <a:off x="6509" y="2303"/>
              <a:ext cx="40" cy="101"/>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1" name="Freeform 287"/>
            <p:cNvSpPr>
              <a:spLocks/>
            </p:cNvSpPr>
            <p:nvPr/>
          </p:nvSpPr>
          <p:spPr bwMode="auto">
            <a:xfrm>
              <a:off x="6719"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2" name="Freeform 288"/>
            <p:cNvSpPr>
              <a:spLocks/>
            </p:cNvSpPr>
            <p:nvPr/>
          </p:nvSpPr>
          <p:spPr bwMode="auto">
            <a:xfrm>
              <a:off x="6892" y="2303"/>
              <a:ext cx="39" cy="101"/>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3" name="Freeform 289"/>
            <p:cNvSpPr>
              <a:spLocks/>
            </p:cNvSpPr>
            <p:nvPr/>
          </p:nvSpPr>
          <p:spPr bwMode="auto">
            <a:xfrm>
              <a:off x="6855"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4" name="Freeform 290"/>
            <p:cNvSpPr>
              <a:spLocks/>
            </p:cNvSpPr>
            <p:nvPr/>
          </p:nvSpPr>
          <p:spPr bwMode="auto">
            <a:xfrm>
              <a:off x="6737" y="2305"/>
              <a:ext cx="66" cy="99"/>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5" name="Freeform 291"/>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6" name="Freeform 292"/>
            <p:cNvSpPr>
              <a:spLocks/>
            </p:cNvSpPr>
            <p:nvPr/>
          </p:nvSpPr>
          <p:spPr bwMode="auto">
            <a:xfrm>
              <a:off x="6949"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7" name="Freeform 293"/>
            <p:cNvSpPr>
              <a:spLocks/>
            </p:cNvSpPr>
            <p:nvPr/>
          </p:nvSpPr>
          <p:spPr bwMode="auto">
            <a:xfrm>
              <a:off x="7159" y="2277"/>
              <a:ext cx="52"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8" name="Freeform 294"/>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9" name="Freeform 295"/>
            <p:cNvSpPr>
              <a:spLocks/>
            </p:cNvSpPr>
            <p:nvPr/>
          </p:nvSpPr>
          <p:spPr bwMode="auto">
            <a:xfrm>
              <a:off x="6931" y="2303"/>
              <a:ext cx="31" cy="101"/>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0" name="Freeform 296"/>
            <p:cNvSpPr>
              <a:spLocks/>
            </p:cNvSpPr>
            <p:nvPr/>
          </p:nvSpPr>
          <p:spPr bwMode="auto">
            <a:xfrm>
              <a:off x="7099"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1" name="Freeform 297"/>
            <p:cNvSpPr>
              <a:spLocks/>
            </p:cNvSpPr>
            <p:nvPr/>
          </p:nvSpPr>
          <p:spPr bwMode="auto">
            <a:xfrm>
              <a:off x="7240" y="2303"/>
              <a:ext cx="27" cy="101"/>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2" name="Freeform 298"/>
            <p:cNvSpPr>
              <a:spLocks/>
            </p:cNvSpPr>
            <p:nvPr/>
          </p:nvSpPr>
          <p:spPr bwMode="auto">
            <a:xfrm>
              <a:off x="7210" y="2319"/>
              <a:ext cx="30" cy="85"/>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3" name="Freeform 299"/>
            <p:cNvSpPr>
              <a:spLocks/>
            </p:cNvSpPr>
            <p:nvPr/>
          </p:nvSpPr>
          <p:spPr bwMode="auto">
            <a:xfrm>
              <a:off x="7113" y="2305"/>
              <a:ext cx="53"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4" name="Freeform 300"/>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5" name="Freeform 301"/>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6" name="Freeform 302"/>
            <p:cNvSpPr>
              <a:spLocks/>
            </p:cNvSpPr>
            <p:nvPr/>
          </p:nvSpPr>
          <p:spPr bwMode="auto">
            <a:xfrm>
              <a:off x="741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7" name="Freeform 303"/>
            <p:cNvSpPr>
              <a:spLocks/>
            </p:cNvSpPr>
            <p:nvPr/>
          </p:nvSpPr>
          <p:spPr bwMode="auto">
            <a:xfrm>
              <a:off x="7267" y="2303"/>
              <a:ext cx="43" cy="101"/>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8" name="Freeform 304"/>
            <p:cNvSpPr>
              <a:spLocks/>
            </p:cNvSpPr>
            <p:nvPr/>
          </p:nvSpPr>
          <p:spPr bwMode="auto">
            <a:xfrm>
              <a:off x="7479"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9" name="Freeform 305"/>
            <p:cNvSpPr>
              <a:spLocks/>
            </p:cNvSpPr>
            <p:nvPr/>
          </p:nvSpPr>
          <p:spPr bwMode="auto">
            <a:xfrm>
              <a:off x="7357" y="2287"/>
              <a:ext cx="66"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grpSp>
      <p:pic>
        <p:nvPicPr>
          <p:cNvPr id="18" name="Picture 17">
            <a:extLst>
              <a:ext uri="{FF2B5EF4-FFF2-40B4-BE49-F238E27FC236}">
                <a16:creationId xmlns:a16="http://schemas.microsoft.com/office/drawing/2014/main" id="{7BCED9A5-F5D4-273D-EF33-1E2E7751F80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657351" y="361949"/>
            <a:ext cx="1343025" cy="1343025"/>
          </a:xfrm>
          <a:prstGeom prst="rect">
            <a:avLst/>
          </a:prstGeom>
        </p:spPr>
      </p:pic>
    </p:spTree>
    <p:extLst>
      <p:ext uri="{BB962C8B-B14F-4D97-AF65-F5344CB8AC3E}">
        <p14:creationId xmlns:p14="http://schemas.microsoft.com/office/powerpoint/2010/main" val="345663170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xStyles>
    <p:titleStyle>
      <a:lvl1pPr algn="l" rtl="0" fontAlgn="base">
        <a:lnSpc>
          <a:spcPct val="90000"/>
        </a:lnSpc>
        <a:spcBef>
          <a:spcPct val="0"/>
        </a:spcBef>
        <a:spcAft>
          <a:spcPct val="0"/>
        </a:spcAft>
        <a:defRPr sz="4400" kern="1200">
          <a:solidFill>
            <a:schemeClr val="tx1"/>
          </a:solidFill>
          <a:latin typeface="+mj-lt"/>
          <a:ea typeface="Microsoft YaHei" panose="020B0503020204020204" pitchFamily="34" charset="-122"/>
          <a:cs typeface="+mj-cs"/>
        </a:defRPr>
      </a:lvl1pPr>
      <a:lvl2pPr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2pPr>
      <a:lvl3pPr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3pPr>
      <a:lvl4pPr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4pPr>
      <a:lvl5pPr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5pPr>
      <a:lvl6pPr marL="4572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6pPr>
      <a:lvl7pPr marL="9144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7pPr>
      <a:lvl8pPr marL="13716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8pPr>
      <a:lvl9pPr marL="18288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icrosoft YaHei" panose="020B0503020204020204" pitchFamily="34" charset="-122"/>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icrosoft YaHei" panose="020B0503020204020204" pitchFamily="34" charset="-122"/>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icrosoft YaHei" panose="020B0503020204020204" pitchFamily="34" charset="-122"/>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icrosoft YaHei" panose="020B0503020204020204" pitchFamily="34" charset="-122"/>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icrosoft YaHe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354" tIns="45678" rIns="91354" bIns="45678"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354" tIns="45678" rIns="91354" bIns="4567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354" tIns="45678" rIns="91354" bIns="45678" rtlCol="0" anchor="ctr"/>
          <a:lstStyle>
            <a:lvl1pPr algn="l">
              <a:defRPr sz="1600">
                <a:solidFill>
                  <a:schemeClr val="tx1">
                    <a:tint val="75000"/>
                  </a:schemeClr>
                </a:solidFill>
              </a:defRPr>
            </a:lvl1pPr>
          </a:lstStyle>
          <a:p>
            <a:fld id="{4CEF851F-4C9B-4ED8-A706-7687066F5A2C}" type="datetimeFigureOut">
              <a:rPr lang="en-US" smtClean="0"/>
              <a:t>10/14/2023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354" tIns="45678" rIns="91354" bIns="45678"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354" tIns="45678" rIns="91354" bIns="45678" rtlCol="0" anchor="ctr"/>
          <a:lstStyle>
            <a:lvl1pPr algn="r">
              <a:defRPr sz="16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53976576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1218030" rtl="0" eaLnBrk="1" latinLnBrk="0" hangingPunct="1">
        <a:spcBef>
          <a:spcPct val="0"/>
        </a:spcBef>
        <a:buNone/>
        <a:defRPr sz="5867" kern="1200">
          <a:solidFill>
            <a:schemeClr val="tx1"/>
          </a:solidFill>
          <a:latin typeface="+mj-lt"/>
          <a:ea typeface="+mj-ea"/>
          <a:cs typeface="+mj-cs"/>
        </a:defRPr>
      </a:lvl1pPr>
    </p:titleStyle>
    <p:bodyStyle>
      <a:lvl1pPr marL="456761" indent="-456761" algn="l" defTabSz="121803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89649" indent="-380634" algn="l" defTabSz="121803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2537" indent="-304508" algn="l" defTabSz="121803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1551" indent="-304508" algn="l" defTabSz="121803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0566" indent="-304508" algn="l" defTabSz="121803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49580" indent="-304508" algn="l" defTabSz="121803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58594" indent="-304508" algn="l" defTabSz="121803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67610" indent="-304508" algn="l" defTabSz="121803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6624" indent="-304508" algn="l" defTabSz="121803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8030" rtl="0" eaLnBrk="1" latinLnBrk="0" hangingPunct="1">
        <a:defRPr sz="2400" kern="1200">
          <a:solidFill>
            <a:schemeClr val="tx1"/>
          </a:solidFill>
          <a:latin typeface="+mn-lt"/>
          <a:ea typeface="+mn-ea"/>
          <a:cs typeface="+mn-cs"/>
        </a:defRPr>
      </a:lvl1pPr>
      <a:lvl2pPr marL="609014" algn="l" defTabSz="1218030" rtl="0" eaLnBrk="1" latinLnBrk="0" hangingPunct="1">
        <a:defRPr sz="2400" kern="1200">
          <a:solidFill>
            <a:schemeClr val="tx1"/>
          </a:solidFill>
          <a:latin typeface="+mn-lt"/>
          <a:ea typeface="+mn-ea"/>
          <a:cs typeface="+mn-cs"/>
        </a:defRPr>
      </a:lvl2pPr>
      <a:lvl3pPr marL="1218030" algn="l" defTabSz="1218030" rtl="0" eaLnBrk="1" latinLnBrk="0" hangingPunct="1">
        <a:defRPr sz="2400" kern="1200">
          <a:solidFill>
            <a:schemeClr val="tx1"/>
          </a:solidFill>
          <a:latin typeface="+mn-lt"/>
          <a:ea typeface="+mn-ea"/>
          <a:cs typeface="+mn-cs"/>
        </a:defRPr>
      </a:lvl3pPr>
      <a:lvl4pPr marL="1827044" algn="l" defTabSz="1218030" rtl="0" eaLnBrk="1" latinLnBrk="0" hangingPunct="1">
        <a:defRPr sz="2400" kern="1200">
          <a:solidFill>
            <a:schemeClr val="tx1"/>
          </a:solidFill>
          <a:latin typeface="+mn-lt"/>
          <a:ea typeface="+mn-ea"/>
          <a:cs typeface="+mn-cs"/>
        </a:defRPr>
      </a:lvl4pPr>
      <a:lvl5pPr marL="2436059" algn="l" defTabSz="1218030" rtl="0" eaLnBrk="1" latinLnBrk="0" hangingPunct="1">
        <a:defRPr sz="2400" kern="1200">
          <a:solidFill>
            <a:schemeClr val="tx1"/>
          </a:solidFill>
          <a:latin typeface="+mn-lt"/>
          <a:ea typeface="+mn-ea"/>
          <a:cs typeface="+mn-cs"/>
        </a:defRPr>
      </a:lvl5pPr>
      <a:lvl6pPr marL="3045073" algn="l" defTabSz="1218030" rtl="0" eaLnBrk="1" latinLnBrk="0" hangingPunct="1">
        <a:defRPr sz="2400" kern="1200">
          <a:solidFill>
            <a:schemeClr val="tx1"/>
          </a:solidFill>
          <a:latin typeface="+mn-lt"/>
          <a:ea typeface="+mn-ea"/>
          <a:cs typeface="+mn-cs"/>
        </a:defRPr>
      </a:lvl6pPr>
      <a:lvl7pPr marL="3654087" algn="l" defTabSz="1218030" rtl="0" eaLnBrk="1" latinLnBrk="0" hangingPunct="1">
        <a:defRPr sz="2400" kern="1200">
          <a:solidFill>
            <a:schemeClr val="tx1"/>
          </a:solidFill>
          <a:latin typeface="+mn-lt"/>
          <a:ea typeface="+mn-ea"/>
          <a:cs typeface="+mn-cs"/>
        </a:defRPr>
      </a:lvl7pPr>
      <a:lvl8pPr marL="4263103" algn="l" defTabSz="1218030" rtl="0" eaLnBrk="1" latinLnBrk="0" hangingPunct="1">
        <a:defRPr sz="2400" kern="1200">
          <a:solidFill>
            <a:schemeClr val="tx1"/>
          </a:solidFill>
          <a:latin typeface="+mn-lt"/>
          <a:ea typeface="+mn-ea"/>
          <a:cs typeface="+mn-cs"/>
        </a:defRPr>
      </a:lvl8pPr>
      <a:lvl9pPr marL="4872117" algn="l" defTabSz="121803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emf"/><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4.wav"/><Relationship Id="rId7"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svg"/></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7.png"/><Relationship Id="rId18" Type="http://schemas.openxmlformats.org/officeDocument/2006/relationships/image" Target="../media/image22.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6.png"/><Relationship Id="rId17" Type="http://schemas.openxmlformats.org/officeDocument/2006/relationships/image" Target="../media/image21.png"/><Relationship Id="rId2" Type="http://schemas.microsoft.com/office/2007/relationships/media" Target="../media/media1.mp3"/><Relationship Id="rId16" Type="http://schemas.openxmlformats.org/officeDocument/2006/relationships/image" Target="../media/image20.gif"/><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audio" Target="../media/audio2.wav"/><Relationship Id="rId5" Type="http://schemas.microsoft.com/office/2007/relationships/media" Target="../media/media3.mp3"/><Relationship Id="rId15" Type="http://schemas.openxmlformats.org/officeDocument/2006/relationships/image" Target="../media/image19.gif"/><Relationship Id="rId10" Type="http://schemas.openxmlformats.org/officeDocument/2006/relationships/audio" Target="../media/audio1.wav"/><Relationship Id="rId19" Type="http://schemas.openxmlformats.org/officeDocument/2006/relationships/image" Target="../media/image23.gif"/><Relationship Id="rId4" Type="http://schemas.openxmlformats.org/officeDocument/2006/relationships/audio" Target="../media/media2.mp3"/><Relationship Id="rId9" Type="http://schemas.openxmlformats.org/officeDocument/2006/relationships/slideLayout" Target="../slideLayouts/slideLayout24.xml"/><Relationship Id="rId14" Type="http://schemas.openxmlformats.org/officeDocument/2006/relationships/image" Target="../media/image1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emf"/><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23.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svg"/><Relationship Id="rId3" Type="http://schemas.openxmlformats.org/officeDocument/2006/relationships/image" Target="../media/image51.svg"/><Relationship Id="rId7" Type="http://schemas.openxmlformats.org/officeDocument/2006/relationships/image" Target="../media/image55.svg"/><Relationship Id="rId12" Type="http://schemas.openxmlformats.org/officeDocument/2006/relationships/image" Target="../media/image60.png"/><Relationship Id="rId2" Type="http://schemas.openxmlformats.org/officeDocument/2006/relationships/image" Target="../media/image50.png"/><Relationship Id="rId1" Type="http://schemas.openxmlformats.org/officeDocument/2006/relationships/slideLayout" Target="../slideLayouts/slideLayout19.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53.sv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svg"/></Relationships>
</file>

<file path=ppt/slides/_rels/slide2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svg"/><Relationship Id="rId7" Type="http://schemas.openxmlformats.org/officeDocument/2006/relationships/image" Target="../media/image67.svg"/><Relationship Id="rId12" Type="http://schemas.openxmlformats.org/officeDocument/2006/relationships/image" Target="../media/image72.svg"/><Relationship Id="rId2" Type="http://schemas.openxmlformats.org/officeDocument/2006/relationships/image" Target="../media/image62.png"/><Relationship Id="rId1" Type="http://schemas.openxmlformats.org/officeDocument/2006/relationships/slideLayout" Target="../slideLayouts/slideLayout19.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sv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svg"/></Relationships>
</file>

<file path=ppt/slides/_rels/slide2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svg"/><Relationship Id="rId7" Type="http://schemas.openxmlformats.org/officeDocument/2006/relationships/image" Target="../media/image78.svg"/><Relationship Id="rId12" Type="http://schemas.openxmlformats.org/officeDocument/2006/relationships/image" Target="../media/image38.png"/><Relationship Id="rId2" Type="http://schemas.openxmlformats.org/officeDocument/2006/relationships/image" Target="../media/image73.png"/><Relationship Id="rId1" Type="http://schemas.openxmlformats.org/officeDocument/2006/relationships/slideLayout" Target="../slideLayouts/slideLayout19.xml"/><Relationship Id="rId6" Type="http://schemas.openxmlformats.org/officeDocument/2006/relationships/image" Target="../media/image77.png"/><Relationship Id="rId11" Type="http://schemas.openxmlformats.org/officeDocument/2006/relationships/image" Target="../media/image82.svg"/><Relationship Id="rId5" Type="http://schemas.openxmlformats.org/officeDocument/2006/relationships/image" Target="../media/image76.sv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svg"/></Relationships>
</file>

<file path=ppt/slides/_rels/slide2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0.png"/><Relationship Id="rId3" Type="http://schemas.openxmlformats.org/officeDocument/2006/relationships/image" Target="../media/image3.emf"/><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3.png"/><Relationship Id="rId2" Type="http://schemas.openxmlformats.org/officeDocument/2006/relationships/notesSlide" Target="../notesSlides/notesSlide14.xml"/><Relationship Id="rId16" Type="http://schemas.openxmlformats.org/officeDocument/2006/relationships/image" Target="../media/image31.emf"/><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87.emf"/><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86.emf"/></Relationships>
</file>

<file path=ppt/slides/_rels/slide3.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4.png"/><Relationship Id="rId18" Type="http://schemas.openxmlformats.org/officeDocument/2006/relationships/image" Target="../media/image23.gif"/><Relationship Id="rId3" Type="http://schemas.microsoft.com/office/2007/relationships/media" Target="../media/media2.mp3"/><Relationship Id="rId7" Type="http://schemas.openxmlformats.org/officeDocument/2006/relationships/slideLayout" Target="../slideLayouts/slideLayout24.xml"/><Relationship Id="rId12" Type="http://schemas.openxmlformats.org/officeDocument/2006/relationships/image" Target="../media/image18.png"/><Relationship Id="rId17" Type="http://schemas.openxmlformats.org/officeDocument/2006/relationships/image" Target="../media/image22.png"/><Relationship Id="rId2" Type="http://schemas.microsoft.com/office/2007/relationships/media" Target="../media/media1.mp3"/><Relationship Id="rId16" Type="http://schemas.openxmlformats.org/officeDocument/2006/relationships/image" Target="../media/image21.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6.png"/><Relationship Id="rId5" Type="http://schemas.microsoft.com/office/2007/relationships/media" Target="../media/media3.mp3"/><Relationship Id="rId15" Type="http://schemas.openxmlformats.org/officeDocument/2006/relationships/image" Target="../media/image20.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19.gif"/></Relationships>
</file>

<file path=ppt/slides/_rels/slide4.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6.png"/><Relationship Id="rId18" Type="http://schemas.openxmlformats.org/officeDocument/2006/relationships/image" Target="../media/image23.gif"/><Relationship Id="rId3" Type="http://schemas.microsoft.com/office/2007/relationships/media" Target="../media/media2.mp3"/><Relationship Id="rId7" Type="http://schemas.openxmlformats.org/officeDocument/2006/relationships/slideLayout" Target="../slideLayouts/slideLayout24.xml"/><Relationship Id="rId12" Type="http://schemas.openxmlformats.org/officeDocument/2006/relationships/image" Target="../media/image25.png"/><Relationship Id="rId17" Type="http://schemas.openxmlformats.org/officeDocument/2006/relationships/image" Target="../media/image22.png"/><Relationship Id="rId2" Type="http://schemas.microsoft.com/office/2007/relationships/media" Target="../media/media1.mp3"/><Relationship Id="rId16" Type="http://schemas.openxmlformats.org/officeDocument/2006/relationships/image" Target="../media/image21.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6.png"/><Relationship Id="rId5" Type="http://schemas.microsoft.com/office/2007/relationships/media" Target="../media/media3.mp3"/><Relationship Id="rId15" Type="http://schemas.openxmlformats.org/officeDocument/2006/relationships/image" Target="../media/image20.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19.gif"/></Relationships>
</file>

<file path=ppt/slides/_rels/slide5.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7.png"/><Relationship Id="rId18" Type="http://schemas.openxmlformats.org/officeDocument/2006/relationships/image" Target="../media/image23.gif"/><Relationship Id="rId3" Type="http://schemas.microsoft.com/office/2007/relationships/media" Target="../media/media2.mp3"/><Relationship Id="rId7" Type="http://schemas.openxmlformats.org/officeDocument/2006/relationships/slideLayout" Target="../slideLayouts/slideLayout24.xml"/><Relationship Id="rId12" Type="http://schemas.openxmlformats.org/officeDocument/2006/relationships/image" Target="../media/image17.png"/><Relationship Id="rId17" Type="http://schemas.openxmlformats.org/officeDocument/2006/relationships/image" Target="../media/image22.png"/><Relationship Id="rId2" Type="http://schemas.microsoft.com/office/2007/relationships/media" Target="../media/media1.mp3"/><Relationship Id="rId16" Type="http://schemas.openxmlformats.org/officeDocument/2006/relationships/image" Target="../media/image21.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6.png"/><Relationship Id="rId5" Type="http://schemas.microsoft.com/office/2007/relationships/media" Target="../media/media3.mp3"/><Relationship Id="rId15" Type="http://schemas.openxmlformats.org/officeDocument/2006/relationships/image" Target="../media/image20.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19.gif"/></Relationships>
</file>

<file path=ppt/slides/_rels/slide6.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9.png"/><Relationship Id="rId18" Type="http://schemas.openxmlformats.org/officeDocument/2006/relationships/image" Target="../media/image23.gif"/><Relationship Id="rId3" Type="http://schemas.microsoft.com/office/2007/relationships/media" Target="../media/media2.mp3"/><Relationship Id="rId7" Type="http://schemas.openxmlformats.org/officeDocument/2006/relationships/slideLayout" Target="../slideLayouts/slideLayout24.xml"/><Relationship Id="rId12" Type="http://schemas.openxmlformats.org/officeDocument/2006/relationships/image" Target="../media/image28.png"/><Relationship Id="rId17" Type="http://schemas.openxmlformats.org/officeDocument/2006/relationships/image" Target="../media/image22.png"/><Relationship Id="rId2" Type="http://schemas.microsoft.com/office/2007/relationships/media" Target="../media/media1.mp3"/><Relationship Id="rId16" Type="http://schemas.openxmlformats.org/officeDocument/2006/relationships/image" Target="../media/image21.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6.png"/><Relationship Id="rId5" Type="http://schemas.microsoft.com/office/2007/relationships/media" Target="../media/media3.mp3"/><Relationship Id="rId15" Type="http://schemas.openxmlformats.org/officeDocument/2006/relationships/image" Target="../media/image20.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19.gif"/></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0.png"/><Relationship Id="rId3" Type="http://schemas.openxmlformats.org/officeDocument/2006/relationships/image" Target="../media/image3.emf"/><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3.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31.emf"/></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0.png"/><Relationship Id="rId3" Type="http://schemas.openxmlformats.org/officeDocument/2006/relationships/image" Target="../media/image3.emf"/><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emf"/><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a:extLst>
              <a:ext uri="{FF2B5EF4-FFF2-40B4-BE49-F238E27FC236}">
                <a16:creationId xmlns:a16="http://schemas.microsoft.com/office/drawing/2014/main" id="{39ACA0B1-4C1B-419F-87A5-7148EE0445E0}"/>
              </a:ext>
            </a:extLst>
          </p:cNvPr>
          <p:cNvGrpSpPr/>
          <p:nvPr/>
        </p:nvGrpSpPr>
        <p:grpSpPr>
          <a:xfrm>
            <a:off x="-14514" y="-36198"/>
            <a:ext cx="12249265" cy="6981372"/>
            <a:chOff x="-14514" y="-36198"/>
            <a:chExt cx="12249265" cy="6981372"/>
          </a:xfrm>
        </p:grpSpPr>
        <p:pic>
          <p:nvPicPr>
            <p:cNvPr id="33" name="图片 32">
              <a:extLst>
                <a:ext uri="{FF2B5EF4-FFF2-40B4-BE49-F238E27FC236}">
                  <a16:creationId xmlns:a16="http://schemas.microsoft.com/office/drawing/2014/main" id="{D781484F-583E-4238-A688-4E2B6C6471A7}"/>
                </a:ext>
              </a:extLst>
            </p:cNvPr>
            <p:cNvPicPr>
              <a:picLocks noChangeAspect="1"/>
            </p:cNvPicPr>
            <p:nvPr/>
          </p:nvPicPr>
          <p:blipFill>
            <a:blip r:embed="rId3"/>
            <a:stretch>
              <a:fillRect/>
            </a:stretch>
          </p:blipFill>
          <p:spPr>
            <a:xfrm>
              <a:off x="-14514" y="-36198"/>
              <a:ext cx="12249265" cy="6981372"/>
            </a:xfrm>
            <a:prstGeom prst="rect">
              <a:avLst/>
            </a:prstGeom>
          </p:spPr>
        </p:pic>
        <p:sp>
          <p:nvSpPr>
            <p:cNvPr id="34" name="矩形 33">
              <a:extLst>
                <a:ext uri="{FF2B5EF4-FFF2-40B4-BE49-F238E27FC236}">
                  <a16:creationId xmlns:a16="http://schemas.microsoft.com/office/drawing/2014/main" id="{7CC9FBAD-098D-413C-9491-02D1E67076EC}"/>
                </a:ext>
              </a:extLst>
            </p:cNvPr>
            <p:cNvSpPr/>
            <p:nvPr/>
          </p:nvSpPr>
          <p:spPr>
            <a:xfrm>
              <a:off x="215078" y="174171"/>
              <a:ext cx="11700678" cy="6487886"/>
            </a:xfrm>
            <a:prstGeom prst="rect">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5" name="图片 34">
              <a:extLst>
                <a:ext uri="{FF2B5EF4-FFF2-40B4-BE49-F238E27FC236}">
                  <a16:creationId xmlns:a16="http://schemas.microsoft.com/office/drawing/2014/main" id="{D8F0A903-C987-4FEE-954F-518FFEC146B7}"/>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a:off x="10014857" y="443744"/>
              <a:ext cx="827314" cy="813214"/>
            </a:xfrm>
            <a:prstGeom prst="rect">
              <a:avLst/>
            </a:prstGeom>
          </p:spPr>
        </p:pic>
        <p:pic>
          <p:nvPicPr>
            <p:cNvPr id="36" name="图片 35">
              <a:extLst>
                <a:ext uri="{FF2B5EF4-FFF2-40B4-BE49-F238E27FC236}">
                  <a16:creationId xmlns:a16="http://schemas.microsoft.com/office/drawing/2014/main" id="{610E0978-86F3-4310-869E-1886A2C39ADA}"/>
                </a:ext>
              </a:extLst>
            </p:cNvPr>
            <p:cNvPicPr>
              <a:picLocks noChangeAspect="1"/>
            </p:cNvPicPr>
            <p:nvPr/>
          </p:nvPicPr>
          <p:blipFill rotWithShape="1">
            <a:blip r:embed="rId5">
              <a:extLst>
                <a:ext uri="{28A0092B-C50C-407E-A947-70E740481C1C}">
                  <a14:useLocalDpi xmlns:a14="http://schemas.microsoft.com/office/drawing/2010/main" val="0"/>
                </a:ext>
              </a:extLst>
            </a:blip>
            <a:srcRect l="52968" t="27937" r="38598" b="62529"/>
            <a:stretch/>
          </p:blipFill>
          <p:spPr>
            <a:xfrm rot="15662064">
              <a:off x="7005736" y="316017"/>
              <a:ext cx="770963" cy="653873"/>
            </a:xfrm>
            <a:prstGeom prst="rect">
              <a:avLst/>
            </a:prstGeom>
          </p:spPr>
        </p:pic>
        <p:pic>
          <p:nvPicPr>
            <p:cNvPr id="37" name="图片 36">
              <a:extLst>
                <a:ext uri="{FF2B5EF4-FFF2-40B4-BE49-F238E27FC236}">
                  <a16:creationId xmlns:a16="http://schemas.microsoft.com/office/drawing/2014/main" id="{A734A63F-D534-4C49-90D0-061B929A5545}"/>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a:off x="5204921" y="431575"/>
              <a:ext cx="868148" cy="813694"/>
            </a:xfrm>
            <a:prstGeom prst="rect">
              <a:avLst/>
            </a:prstGeom>
          </p:spPr>
        </p:pic>
        <p:pic>
          <p:nvPicPr>
            <p:cNvPr id="38" name="图片 37">
              <a:extLst>
                <a:ext uri="{FF2B5EF4-FFF2-40B4-BE49-F238E27FC236}">
                  <a16:creationId xmlns:a16="http://schemas.microsoft.com/office/drawing/2014/main" id="{79BCECA5-9D09-4671-B815-D959ABCBA604}"/>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a:off x="4011947" y="2827935"/>
              <a:ext cx="664387" cy="745126"/>
            </a:xfrm>
            <a:prstGeom prst="rect">
              <a:avLst/>
            </a:prstGeom>
          </p:spPr>
        </p:pic>
        <p:pic>
          <p:nvPicPr>
            <p:cNvPr id="39" name="图片 38">
              <a:extLst>
                <a:ext uri="{FF2B5EF4-FFF2-40B4-BE49-F238E27FC236}">
                  <a16:creationId xmlns:a16="http://schemas.microsoft.com/office/drawing/2014/main" id="{337053D9-B75B-43AD-807B-346419922AFE}"/>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8034877" y="642954"/>
              <a:ext cx="856723" cy="954003"/>
            </a:xfrm>
            <a:prstGeom prst="rect">
              <a:avLst/>
            </a:prstGeom>
          </p:spPr>
        </p:pic>
        <p:pic>
          <p:nvPicPr>
            <p:cNvPr id="40" name="图片 39">
              <a:extLst>
                <a:ext uri="{FF2B5EF4-FFF2-40B4-BE49-F238E27FC236}">
                  <a16:creationId xmlns:a16="http://schemas.microsoft.com/office/drawing/2014/main" id="{9D03EA6B-70F8-4323-9088-FB515806A858}"/>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a:off x="2920292" y="4639376"/>
              <a:ext cx="771461" cy="971321"/>
            </a:xfrm>
            <a:prstGeom prst="rect">
              <a:avLst/>
            </a:prstGeom>
          </p:spPr>
        </p:pic>
        <p:pic>
          <p:nvPicPr>
            <p:cNvPr id="41" name="图片 40">
              <a:extLst>
                <a:ext uri="{FF2B5EF4-FFF2-40B4-BE49-F238E27FC236}">
                  <a16:creationId xmlns:a16="http://schemas.microsoft.com/office/drawing/2014/main" id="{94B1301C-EDA1-42E0-AACD-697E829F90BF}"/>
                </a:ext>
              </a:extLst>
            </p:cNvPr>
            <p:cNvPicPr>
              <a:picLocks noChangeAspect="1"/>
            </p:cNvPicPr>
            <p:nvPr/>
          </p:nvPicPr>
          <p:blipFill rotWithShape="1">
            <a:blip r:embed="rId10">
              <a:extLst>
                <a:ext uri="{28A0092B-C50C-407E-A947-70E740481C1C}">
                  <a14:useLocalDpi xmlns:a14="http://schemas.microsoft.com/office/drawing/2010/main" val="0"/>
                </a:ext>
              </a:extLst>
            </a:blip>
            <a:srcRect l="26520" t="26191" r="65486" b="60877"/>
            <a:stretch/>
          </p:blipFill>
          <p:spPr>
            <a:xfrm>
              <a:off x="7395067" y="4944156"/>
              <a:ext cx="730776" cy="886857"/>
            </a:xfrm>
            <a:prstGeom prst="rect">
              <a:avLst/>
            </a:prstGeom>
          </p:spPr>
        </p:pic>
        <p:pic>
          <p:nvPicPr>
            <p:cNvPr id="42" name="图片 41">
              <a:extLst>
                <a:ext uri="{FF2B5EF4-FFF2-40B4-BE49-F238E27FC236}">
                  <a16:creationId xmlns:a16="http://schemas.microsoft.com/office/drawing/2014/main" id="{6773E914-F6FC-4A9D-B8C2-44F1D4D78D4C}"/>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a:off x="2114323" y="2715356"/>
              <a:ext cx="538571" cy="857705"/>
            </a:xfrm>
            <a:prstGeom prst="rect">
              <a:avLst/>
            </a:prstGeom>
          </p:spPr>
        </p:pic>
        <p:pic>
          <p:nvPicPr>
            <p:cNvPr id="43" name="图片 42">
              <a:extLst>
                <a:ext uri="{FF2B5EF4-FFF2-40B4-BE49-F238E27FC236}">
                  <a16:creationId xmlns:a16="http://schemas.microsoft.com/office/drawing/2014/main" id="{3CBBF982-5B03-4DAC-A958-26E45BF01505}"/>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a:off x="9147536" y="1876244"/>
              <a:ext cx="867321" cy="622673"/>
            </a:xfrm>
            <a:prstGeom prst="rect">
              <a:avLst/>
            </a:prstGeom>
          </p:spPr>
        </p:pic>
        <p:pic>
          <p:nvPicPr>
            <p:cNvPr id="44" name="图片 43">
              <a:extLst>
                <a:ext uri="{FF2B5EF4-FFF2-40B4-BE49-F238E27FC236}">
                  <a16:creationId xmlns:a16="http://schemas.microsoft.com/office/drawing/2014/main" id="{8511225D-CC47-468C-9536-9D52B7F60B7B}"/>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6200000">
              <a:off x="4016409" y="520957"/>
              <a:ext cx="856723" cy="954003"/>
            </a:xfrm>
            <a:prstGeom prst="rect">
              <a:avLst/>
            </a:prstGeom>
          </p:spPr>
        </p:pic>
        <p:pic>
          <p:nvPicPr>
            <p:cNvPr id="45" name="图片 44">
              <a:extLst>
                <a:ext uri="{FF2B5EF4-FFF2-40B4-BE49-F238E27FC236}">
                  <a16:creationId xmlns:a16="http://schemas.microsoft.com/office/drawing/2014/main" id="{B225E615-CD9A-406E-8B26-3B6D2CED1AE7}"/>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rot="4436850">
              <a:off x="2134843" y="552079"/>
              <a:ext cx="771461" cy="971321"/>
            </a:xfrm>
            <a:prstGeom prst="rect">
              <a:avLst/>
            </a:prstGeom>
          </p:spPr>
        </p:pic>
        <p:pic>
          <p:nvPicPr>
            <p:cNvPr id="46" name="图片 45">
              <a:extLst>
                <a:ext uri="{FF2B5EF4-FFF2-40B4-BE49-F238E27FC236}">
                  <a16:creationId xmlns:a16="http://schemas.microsoft.com/office/drawing/2014/main" id="{AD232828-20E3-46E1-963C-4C6B5020FDBA}"/>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rot="16427068">
              <a:off x="1143831" y="4872840"/>
              <a:ext cx="867321" cy="622673"/>
            </a:xfrm>
            <a:prstGeom prst="rect">
              <a:avLst/>
            </a:prstGeom>
          </p:spPr>
        </p:pic>
        <p:pic>
          <p:nvPicPr>
            <p:cNvPr id="47" name="图片 46">
              <a:extLst>
                <a:ext uri="{FF2B5EF4-FFF2-40B4-BE49-F238E27FC236}">
                  <a16:creationId xmlns:a16="http://schemas.microsoft.com/office/drawing/2014/main" id="{28FDD0AA-89FB-43E5-B408-2EF3A3E68962}"/>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605173">
              <a:off x="8174224" y="5026879"/>
              <a:ext cx="856723" cy="954003"/>
            </a:xfrm>
            <a:prstGeom prst="rect">
              <a:avLst/>
            </a:prstGeom>
          </p:spPr>
        </p:pic>
        <p:pic>
          <p:nvPicPr>
            <p:cNvPr id="48" name="图片 47">
              <a:extLst>
                <a:ext uri="{FF2B5EF4-FFF2-40B4-BE49-F238E27FC236}">
                  <a16:creationId xmlns:a16="http://schemas.microsoft.com/office/drawing/2014/main" id="{6CB0DED9-971E-4F21-A4F4-470B57EB9A70}"/>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0609007">
              <a:off x="5350494" y="5131317"/>
              <a:ext cx="664387" cy="745126"/>
            </a:xfrm>
            <a:prstGeom prst="rect">
              <a:avLst/>
            </a:prstGeom>
          </p:spPr>
        </p:pic>
        <p:pic>
          <p:nvPicPr>
            <p:cNvPr id="49" name="图片 48">
              <a:extLst>
                <a:ext uri="{FF2B5EF4-FFF2-40B4-BE49-F238E27FC236}">
                  <a16:creationId xmlns:a16="http://schemas.microsoft.com/office/drawing/2014/main" id="{190015A2-1923-4B4E-9DD0-9667D722EFB1}"/>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9927949">
              <a:off x="11185682" y="558634"/>
              <a:ext cx="664387" cy="745126"/>
            </a:xfrm>
            <a:prstGeom prst="rect">
              <a:avLst/>
            </a:prstGeom>
          </p:spPr>
        </p:pic>
        <p:grpSp>
          <p:nvGrpSpPr>
            <p:cNvPr id="50" name="组合 49">
              <a:extLst>
                <a:ext uri="{FF2B5EF4-FFF2-40B4-BE49-F238E27FC236}">
                  <a16:creationId xmlns:a16="http://schemas.microsoft.com/office/drawing/2014/main" id="{94431E04-4786-45B4-9DCC-79782D8DB69B}"/>
                </a:ext>
              </a:extLst>
            </p:cNvPr>
            <p:cNvGrpSpPr/>
            <p:nvPr/>
          </p:nvGrpSpPr>
          <p:grpSpPr>
            <a:xfrm>
              <a:off x="14118" y="4606503"/>
              <a:ext cx="12191999" cy="2326243"/>
              <a:chOff x="1" y="4546271"/>
              <a:chExt cx="12191999" cy="2326243"/>
            </a:xfrm>
          </p:grpSpPr>
          <p:sp>
            <p:nvSpPr>
              <p:cNvPr id="59" name="任意多边形 38">
                <a:extLst>
                  <a:ext uri="{FF2B5EF4-FFF2-40B4-BE49-F238E27FC236}">
                    <a16:creationId xmlns:a16="http://schemas.microsoft.com/office/drawing/2014/main" id="{74FBDC02-71B1-4765-8040-0A2BEBF44C10}"/>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 name="任意多边形 80">
                <a:extLst>
                  <a:ext uri="{FF2B5EF4-FFF2-40B4-BE49-F238E27FC236}">
                    <a16:creationId xmlns:a16="http://schemas.microsoft.com/office/drawing/2014/main" id="{E1148EA3-0B71-47F1-B7D9-9C9930D3E857}"/>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51" name="图片 50">
              <a:extLst>
                <a:ext uri="{FF2B5EF4-FFF2-40B4-BE49-F238E27FC236}">
                  <a16:creationId xmlns:a16="http://schemas.microsoft.com/office/drawing/2014/main" id="{AC0F0C14-1B7E-417A-A804-2911A8A2D306}"/>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7085163">
              <a:off x="5750161" y="2421088"/>
              <a:ext cx="868148" cy="813694"/>
            </a:xfrm>
            <a:prstGeom prst="rect">
              <a:avLst/>
            </a:prstGeom>
          </p:spPr>
        </p:pic>
        <p:pic>
          <p:nvPicPr>
            <p:cNvPr id="52" name="图片 51">
              <a:extLst>
                <a:ext uri="{FF2B5EF4-FFF2-40B4-BE49-F238E27FC236}">
                  <a16:creationId xmlns:a16="http://schemas.microsoft.com/office/drawing/2014/main" id="{1DFEAD6B-B6FF-496E-BEC3-8A37115C0F54}"/>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10842171" y="3359625"/>
              <a:ext cx="856723" cy="954003"/>
            </a:xfrm>
            <a:prstGeom prst="rect">
              <a:avLst/>
            </a:prstGeom>
          </p:spPr>
        </p:pic>
        <p:pic>
          <p:nvPicPr>
            <p:cNvPr id="53" name="图片 52">
              <a:extLst>
                <a:ext uri="{FF2B5EF4-FFF2-40B4-BE49-F238E27FC236}">
                  <a16:creationId xmlns:a16="http://schemas.microsoft.com/office/drawing/2014/main" id="{35712FC8-C02A-4215-832B-80745FC20F02}"/>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5246552">
              <a:off x="651806" y="899296"/>
              <a:ext cx="664387" cy="745126"/>
            </a:xfrm>
            <a:prstGeom prst="rect">
              <a:avLst/>
            </a:prstGeom>
          </p:spPr>
        </p:pic>
        <p:pic>
          <p:nvPicPr>
            <p:cNvPr id="54" name="图片 53">
              <a:extLst>
                <a:ext uri="{FF2B5EF4-FFF2-40B4-BE49-F238E27FC236}">
                  <a16:creationId xmlns:a16="http://schemas.microsoft.com/office/drawing/2014/main" id="{B4E4E05A-F669-46AA-BC65-B7882BE68336}"/>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rot="15311720">
              <a:off x="569531" y="2831826"/>
              <a:ext cx="827314" cy="813214"/>
            </a:xfrm>
            <a:prstGeom prst="rect">
              <a:avLst/>
            </a:prstGeom>
          </p:spPr>
        </p:pic>
        <p:pic>
          <p:nvPicPr>
            <p:cNvPr id="55" name="图片 54">
              <a:extLst>
                <a:ext uri="{FF2B5EF4-FFF2-40B4-BE49-F238E27FC236}">
                  <a16:creationId xmlns:a16="http://schemas.microsoft.com/office/drawing/2014/main" id="{CB560701-2C6B-4FE1-BE6F-A4ACB7A30A94}"/>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rot="16820915">
              <a:off x="7592181" y="3745037"/>
              <a:ext cx="538571" cy="857705"/>
            </a:xfrm>
            <a:prstGeom prst="rect">
              <a:avLst/>
            </a:prstGeom>
          </p:spPr>
        </p:pic>
        <p:pic>
          <p:nvPicPr>
            <p:cNvPr id="56" name="图片 55">
              <a:extLst>
                <a:ext uri="{FF2B5EF4-FFF2-40B4-BE49-F238E27FC236}">
                  <a16:creationId xmlns:a16="http://schemas.microsoft.com/office/drawing/2014/main" id="{56C0EE6C-243B-4564-B2D6-D17BB1987BF4}"/>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5418078">
              <a:off x="7668944" y="2343317"/>
              <a:ext cx="856723" cy="954003"/>
            </a:xfrm>
            <a:prstGeom prst="rect">
              <a:avLst/>
            </a:prstGeom>
          </p:spPr>
        </p:pic>
        <p:pic>
          <p:nvPicPr>
            <p:cNvPr id="57" name="图片 56">
              <a:extLst>
                <a:ext uri="{FF2B5EF4-FFF2-40B4-BE49-F238E27FC236}">
                  <a16:creationId xmlns:a16="http://schemas.microsoft.com/office/drawing/2014/main" id="{864FD83D-BFBD-4FB4-99D8-3EDFCD370805}"/>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5400000">
              <a:off x="9421375" y="4461801"/>
              <a:ext cx="868148" cy="813694"/>
            </a:xfrm>
            <a:prstGeom prst="rect">
              <a:avLst/>
            </a:prstGeom>
          </p:spPr>
        </p:pic>
        <p:pic>
          <p:nvPicPr>
            <p:cNvPr id="58" name="图片 57">
              <a:extLst>
                <a:ext uri="{FF2B5EF4-FFF2-40B4-BE49-F238E27FC236}">
                  <a16:creationId xmlns:a16="http://schemas.microsoft.com/office/drawing/2014/main" id="{E2625E4E-2CD6-42F8-A537-31ABEAFE9D63}"/>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1684570">
              <a:off x="4356647" y="4013097"/>
              <a:ext cx="856723" cy="954003"/>
            </a:xfrm>
            <a:prstGeom prst="rect">
              <a:avLst/>
            </a:prstGeom>
          </p:spPr>
        </p:pic>
      </p:grpSp>
      <p:pic>
        <p:nvPicPr>
          <p:cNvPr id="13" name="Picture 14" descr="icons.png">
            <a:extLst>
              <a:ext uri="{FF2B5EF4-FFF2-40B4-BE49-F238E27FC236}">
                <a16:creationId xmlns:a16="http://schemas.microsoft.com/office/drawing/2014/main" id="{A2005116-A876-4BAE-ABC7-DEB0ED727B10}"/>
              </a:ext>
            </a:extLst>
          </p:cNvPr>
          <p:cNvPicPr>
            <a:picLocks noChangeAspect="1"/>
          </p:cNvPicPr>
          <p:nvPr/>
        </p:nvPicPr>
        <p:blipFill rotWithShape="1">
          <a:blip r:embed="rId13" cstate="print"/>
          <a:srcRect l="63380" r="-1" b="32035"/>
          <a:stretch/>
        </p:blipFill>
        <p:spPr>
          <a:xfrm rot="619541">
            <a:off x="6822513" y="451108"/>
            <a:ext cx="3976116" cy="3477772"/>
          </a:xfrm>
          <a:prstGeom prst="rect">
            <a:avLst/>
          </a:prstGeom>
        </p:spPr>
      </p:pic>
      <p:sp>
        <p:nvSpPr>
          <p:cNvPr id="12" name="任意多边形 133">
            <a:extLst>
              <a:ext uri="{FF2B5EF4-FFF2-40B4-BE49-F238E27FC236}">
                <a16:creationId xmlns:a16="http://schemas.microsoft.com/office/drawing/2014/main" id="{D88536F3-8112-4C7D-85C5-C0233A1A9137}"/>
              </a:ext>
            </a:extLst>
          </p:cNvPr>
          <p:cNvSpPr/>
          <p:nvPr/>
        </p:nvSpPr>
        <p:spPr>
          <a:xfrm flipH="1">
            <a:off x="3832247" y="1741715"/>
            <a:ext cx="5421557" cy="3345216"/>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7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4" name="图形 13">
            <a:extLst>
              <a:ext uri="{FF2B5EF4-FFF2-40B4-BE49-F238E27FC236}">
                <a16:creationId xmlns:a16="http://schemas.microsoft.com/office/drawing/2014/main" id="{C39E16F7-4026-4FBB-9785-458DF7E8048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655909" y="1459819"/>
            <a:ext cx="2352675" cy="3038475"/>
          </a:xfrm>
          <a:prstGeom prst="rect">
            <a:avLst/>
          </a:prstGeom>
        </p:spPr>
      </p:pic>
      <p:sp>
        <p:nvSpPr>
          <p:cNvPr id="18" name="矩形 17">
            <a:extLst>
              <a:ext uri="{FF2B5EF4-FFF2-40B4-BE49-F238E27FC236}">
                <a16:creationId xmlns:a16="http://schemas.microsoft.com/office/drawing/2014/main" id="{6026547A-AC2B-415B-BCF8-D538F64D58C9}"/>
              </a:ext>
            </a:extLst>
          </p:cNvPr>
          <p:cNvSpPr/>
          <p:nvPr/>
        </p:nvSpPr>
        <p:spPr>
          <a:xfrm>
            <a:off x="4542768" y="2593639"/>
            <a:ext cx="4120039" cy="1200329"/>
          </a:xfrm>
          <a:prstGeom prst="rect">
            <a:avLst/>
          </a:prstGeom>
          <a:effectLst/>
        </p:spPr>
        <p:txBody>
          <a:bodyPr vert="horz" wrap="none">
            <a:spAutoFit/>
          </a:bodyPr>
          <a:lstStyle/>
          <a:p>
            <a:pPr algn="ctr"/>
            <a:r>
              <a:rPr lang="en-US" altLang="zh-CN" sz="7200" b="1" dirty="0" err="1">
                <a:solidFill>
                  <a:srgbClr val="37BCBF"/>
                </a:solidFill>
                <a:effectLst>
                  <a:outerShdw blurRad="38100" dist="38100" dir="2700000" algn="tl">
                    <a:srgbClr val="000000">
                      <a:alpha val="43137"/>
                    </a:srgbClr>
                  </a:outerShdw>
                </a:effectLst>
                <a:cs typeface="+mn-ea"/>
                <a:sym typeface="+mn-lt"/>
              </a:rPr>
              <a:t>Khởi</a:t>
            </a:r>
            <a:r>
              <a:rPr lang="en-US" altLang="zh-CN" sz="7200" b="1" dirty="0">
                <a:solidFill>
                  <a:srgbClr val="37BCBF"/>
                </a:solidFill>
                <a:effectLst>
                  <a:outerShdw blurRad="38100" dist="38100" dir="2700000" algn="tl">
                    <a:srgbClr val="000000">
                      <a:alpha val="43137"/>
                    </a:srgbClr>
                  </a:outerShdw>
                </a:effectLst>
                <a:cs typeface="+mn-ea"/>
                <a:sym typeface="+mn-lt"/>
              </a:rPr>
              <a:t> </a:t>
            </a:r>
            <a:r>
              <a:rPr lang="en-US" altLang="zh-CN" sz="7200" b="1" dirty="0" err="1">
                <a:solidFill>
                  <a:srgbClr val="37BCBF"/>
                </a:solidFill>
                <a:effectLst>
                  <a:outerShdw blurRad="38100" dist="38100" dir="2700000" algn="tl">
                    <a:srgbClr val="000000">
                      <a:alpha val="43137"/>
                    </a:srgbClr>
                  </a:outerShdw>
                </a:effectLst>
                <a:cs typeface="+mn-ea"/>
                <a:sym typeface="+mn-lt"/>
              </a:rPr>
              <a:t>động</a:t>
            </a:r>
            <a:endParaRPr lang="zh-CN" altLang="en-US" sz="7200" b="1" dirty="0">
              <a:solidFill>
                <a:srgbClr val="37BCBF"/>
              </a:solidFill>
              <a:effectLst>
                <a:outerShdw blurRad="38100" dist="38100" dir="2700000" algn="tl">
                  <a:srgbClr val="000000">
                    <a:alpha val="43137"/>
                  </a:srgbClr>
                </a:outerShdw>
              </a:effectLst>
              <a:cs typeface="+mn-ea"/>
              <a:sym typeface="+mn-lt"/>
            </a:endParaRPr>
          </a:p>
        </p:txBody>
      </p:sp>
      <p:grpSp>
        <p:nvGrpSpPr>
          <p:cNvPr id="19" name="组合 18">
            <a:extLst>
              <a:ext uri="{FF2B5EF4-FFF2-40B4-BE49-F238E27FC236}">
                <a16:creationId xmlns:a16="http://schemas.microsoft.com/office/drawing/2014/main" id="{050CB559-5086-4428-930B-E58410513435}"/>
              </a:ext>
            </a:extLst>
          </p:cNvPr>
          <p:cNvGrpSpPr/>
          <p:nvPr/>
        </p:nvGrpSpPr>
        <p:grpSpPr>
          <a:xfrm>
            <a:off x="7934775" y="3726954"/>
            <a:ext cx="1158566" cy="826022"/>
            <a:chOff x="7444895" y="3056186"/>
            <a:chExt cx="1158566" cy="826022"/>
          </a:xfrm>
        </p:grpSpPr>
        <p:grpSp>
          <p:nvGrpSpPr>
            <p:cNvPr id="20" name="组合 19">
              <a:extLst>
                <a:ext uri="{FF2B5EF4-FFF2-40B4-BE49-F238E27FC236}">
                  <a16:creationId xmlns:a16="http://schemas.microsoft.com/office/drawing/2014/main" id="{94A6C837-ADD8-4781-AC5D-15ED2F36947E}"/>
                </a:ext>
              </a:extLst>
            </p:cNvPr>
            <p:cNvGrpSpPr/>
            <p:nvPr/>
          </p:nvGrpSpPr>
          <p:grpSpPr>
            <a:xfrm rot="3701856">
              <a:off x="7437432" y="3077926"/>
              <a:ext cx="811745" cy="796819"/>
              <a:chOff x="10646778" y="4753862"/>
              <a:chExt cx="751521" cy="737702"/>
            </a:xfrm>
          </p:grpSpPr>
          <p:sp>
            <p:nvSpPr>
              <p:cNvPr id="27" name="五角星 2">
                <a:extLst>
                  <a:ext uri="{FF2B5EF4-FFF2-40B4-BE49-F238E27FC236}">
                    <a16:creationId xmlns:a16="http://schemas.microsoft.com/office/drawing/2014/main" id="{5985A431-5345-44FF-B3DD-56201791E6C6}"/>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28" name="组合 27">
                <a:extLst>
                  <a:ext uri="{FF2B5EF4-FFF2-40B4-BE49-F238E27FC236}">
                    <a16:creationId xmlns:a16="http://schemas.microsoft.com/office/drawing/2014/main" id="{D5835AE1-BDCA-4CAC-98F2-DA72516F7B1D}"/>
                  </a:ext>
                </a:extLst>
              </p:cNvPr>
              <p:cNvGrpSpPr/>
              <p:nvPr/>
            </p:nvGrpSpPr>
            <p:grpSpPr>
              <a:xfrm>
                <a:off x="10646778" y="4762829"/>
                <a:ext cx="749726" cy="728735"/>
                <a:chOff x="11012539" y="4493889"/>
                <a:chExt cx="749726" cy="728735"/>
              </a:xfrm>
            </p:grpSpPr>
            <p:sp>
              <p:nvSpPr>
                <p:cNvPr id="29" name="五角星 2">
                  <a:extLst>
                    <a:ext uri="{FF2B5EF4-FFF2-40B4-BE49-F238E27FC236}">
                      <a16:creationId xmlns:a16="http://schemas.microsoft.com/office/drawing/2014/main" id="{84D5182F-9FF0-48B1-9F6F-8FFF909CA692}"/>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 name="五角星 2">
                  <a:extLst>
                    <a:ext uri="{FF2B5EF4-FFF2-40B4-BE49-F238E27FC236}">
                      <a16:creationId xmlns:a16="http://schemas.microsoft.com/office/drawing/2014/main" id="{951FC8D7-4850-4EF7-8842-CAA3E417BBF5}"/>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 name="五角星 2">
                  <a:extLst>
                    <a:ext uri="{FF2B5EF4-FFF2-40B4-BE49-F238E27FC236}">
                      <a16:creationId xmlns:a16="http://schemas.microsoft.com/office/drawing/2014/main" id="{92D25D9D-B33A-4B97-B5A5-18AD217B6251}"/>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21" name="组合 20">
              <a:extLst>
                <a:ext uri="{FF2B5EF4-FFF2-40B4-BE49-F238E27FC236}">
                  <a16:creationId xmlns:a16="http://schemas.microsoft.com/office/drawing/2014/main" id="{5DABB74A-814A-4F5C-A7F2-13E6BAAFF0B9}"/>
                </a:ext>
              </a:extLst>
            </p:cNvPr>
            <p:cNvGrpSpPr/>
            <p:nvPr/>
          </p:nvGrpSpPr>
          <p:grpSpPr>
            <a:xfrm rot="920444">
              <a:off x="8026013" y="3056186"/>
              <a:ext cx="577448" cy="566827"/>
              <a:chOff x="10646776" y="4753862"/>
              <a:chExt cx="751523" cy="737700"/>
            </a:xfrm>
          </p:grpSpPr>
          <p:sp>
            <p:nvSpPr>
              <p:cNvPr id="22" name="五角星 2">
                <a:extLst>
                  <a:ext uri="{FF2B5EF4-FFF2-40B4-BE49-F238E27FC236}">
                    <a16:creationId xmlns:a16="http://schemas.microsoft.com/office/drawing/2014/main" id="{77AC282B-971F-48DF-B7C9-4968C02717CB}"/>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23" name="组合 22">
                <a:extLst>
                  <a:ext uri="{FF2B5EF4-FFF2-40B4-BE49-F238E27FC236}">
                    <a16:creationId xmlns:a16="http://schemas.microsoft.com/office/drawing/2014/main" id="{7A80381A-3615-4A37-9DDB-6D755D7FAE1E}"/>
                  </a:ext>
                </a:extLst>
              </p:cNvPr>
              <p:cNvGrpSpPr/>
              <p:nvPr/>
            </p:nvGrpSpPr>
            <p:grpSpPr>
              <a:xfrm>
                <a:off x="10646776" y="4762827"/>
                <a:ext cx="749727" cy="728735"/>
                <a:chOff x="11012537" y="4493887"/>
                <a:chExt cx="749727" cy="728735"/>
              </a:xfrm>
            </p:grpSpPr>
            <p:sp>
              <p:nvSpPr>
                <p:cNvPr id="24" name="五角星 2">
                  <a:extLst>
                    <a:ext uri="{FF2B5EF4-FFF2-40B4-BE49-F238E27FC236}">
                      <a16:creationId xmlns:a16="http://schemas.microsoft.com/office/drawing/2014/main" id="{A2F7F383-45FB-4124-96EB-E8A2DE642CA6}"/>
                    </a:ext>
                  </a:extLst>
                </p:cNvPr>
                <p:cNvSpPr/>
                <p:nvPr/>
              </p:nvSpPr>
              <p:spPr>
                <a:xfrm rot="20227648" flipH="1">
                  <a:off x="11012537" y="4493887"/>
                  <a:ext cx="749727"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25" name="五角星 2">
                  <a:extLst>
                    <a:ext uri="{FF2B5EF4-FFF2-40B4-BE49-F238E27FC236}">
                      <a16:creationId xmlns:a16="http://schemas.microsoft.com/office/drawing/2014/main" id="{B356B4FF-18E9-468A-ACED-9DB3BBACA0A2}"/>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五角星 2">
                  <a:extLst>
                    <a:ext uri="{FF2B5EF4-FFF2-40B4-BE49-F238E27FC236}">
                      <a16:creationId xmlns:a16="http://schemas.microsoft.com/office/drawing/2014/main" id="{D3FC318D-BAFA-4BA0-9C95-B16DC8A02B4D}"/>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spTree>
    <p:extLst>
      <p:ext uri="{BB962C8B-B14F-4D97-AF65-F5344CB8AC3E}">
        <p14:creationId xmlns:p14="http://schemas.microsoft.com/office/powerpoint/2010/main" val="286427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fltVal val="0"/>
                                              </p:val>
                                            </p:tav>
                                            <p:tav tm="100000">
                                              <p:val>
                                                <p:strVal val="#ppt_w"/>
                                              </p:val>
                                            </p:tav>
                                          </p:tavLst>
                                        </p:anim>
                                        <p:anim calcmode="lin" valueType="num">
                                          <p:cBhvr>
                                            <p:cTn id="12" dur="1000" fill="hold"/>
                                            <p:tgtEl>
                                              <p:spTgt spid="14"/>
                                            </p:tgtEl>
                                            <p:attrNameLst>
                                              <p:attrName>ppt_h</p:attrName>
                                            </p:attrNameLst>
                                          </p:cBhvr>
                                          <p:tavLst>
                                            <p:tav tm="0">
                                              <p:val>
                                                <p:fltVal val="0"/>
                                              </p:val>
                                            </p:tav>
                                            <p:tav tm="100000">
                                              <p:val>
                                                <p:strVal val="#ppt_h"/>
                                              </p:val>
                                            </p:tav>
                                          </p:tavLst>
                                        </p:anim>
                                        <p:anim calcmode="lin" valueType="num">
                                          <p:cBhvr>
                                            <p:cTn id="13"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31"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fltVal val="0"/>
                                              </p:val>
                                            </p:tav>
                                            <p:tav tm="100000">
                                              <p:val>
                                                <p:strVal val="#ppt_w"/>
                                              </p:val>
                                            </p:tav>
                                          </p:tavLst>
                                        </p:anim>
                                        <p:anim calcmode="lin" valueType="num">
                                          <p:cBhvr>
                                            <p:cTn id="19" dur="1000" fill="hold"/>
                                            <p:tgtEl>
                                              <p:spTgt spid="13"/>
                                            </p:tgtEl>
                                            <p:attrNameLst>
                                              <p:attrName>ppt_h</p:attrName>
                                            </p:attrNameLst>
                                          </p:cBhvr>
                                          <p:tavLst>
                                            <p:tav tm="0">
                                              <p:val>
                                                <p:fltVal val="0"/>
                                              </p:val>
                                            </p:tav>
                                            <p:tav tm="100000">
                                              <p:val>
                                                <p:strVal val="#ppt_h"/>
                                              </p:val>
                                            </p:tav>
                                          </p:tavLst>
                                        </p:anim>
                                        <p:anim calcmode="lin" valueType="num">
                                          <p:cBhvr>
                                            <p:cTn id="20" dur="1000" fill="hold"/>
                                            <p:tgtEl>
                                              <p:spTgt spid="13"/>
                                            </p:tgtEl>
                                            <p:attrNameLst>
                                              <p:attrName>style.rotation</p:attrName>
                                            </p:attrNameLst>
                                          </p:cBhvr>
                                          <p:tavLst>
                                            <p:tav tm="0">
                                              <p:val>
                                                <p:fltVal val="90"/>
                                              </p:val>
                                            </p:tav>
                                            <p:tav tm="100000">
                                              <p:val>
                                                <p:fltVal val="0"/>
                                              </p:val>
                                            </p:tav>
                                          </p:tavLst>
                                        </p:anim>
                                        <p:animEffect transition="in" filter="fade">
                                          <p:cBhvr>
                                            <p:cTn id="21" dur="1000"/>
                                            <p:tgtEl>
                                              <p:spTgt spid="13"/>
                                            </p:tgtEl>
                                          </p:cBhvr>
                                        </p:animEffect>
                                      </p:childTnLst>
                                    </p:cTn>
                                  </p:par>
                                </p:childTnLst>
                              </p:cTn>
                            </p:par>
                            <p:par>
                              <p:cTn id="22" fill="hold">
                                <p:stCondLst>
                                  <p:cond delay="2500"/>
                                </p:stCondLst>
                                <p:childTnLst>
                                  <p:par>
                                    <p:cTn id="23" presetID="2" presetClass="entr" presetSubtype="4" fill="hold" grpId="0" nodeType="afterEffect" p14:presetBounceEnd="80000">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14:bounceEnd="80000">
                                          <p:cBhvr additive="base">
                                            <p:cTn id="25" dur="500" fill="hold"/>
                                            <p:tgtEl>
                                              <p:spTgt spid="12"/>
                                            </p:tgtEl>
                                            <p:attrNameLst>
                                              <p:attrName>ppt_x</p:attrName>
                                            </p:attrNameLst>
                                          </p:cBhvr>
                                          <p:tavLst>
                                            <p:tav tm="0">
                                              <p:val>
                                                <p:strVal val="#ppt_x"/>
                                              </p:val>
                                            </p:tav>
                                            <p:tav tm="100000">
                                              <p:val>
                                                <p:strVal val="#ppt_x"/>
                                              </p:val>
                                            </p:tav>
                                          </p:tavLst>
                                        </p:anim>
                                        <p:anim calcmode="lin" valueType="num" p14:bounceEnd="80000">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8"/>
                                            </p:tgtEl>
                                            <p:attrNameLst>
                                              <p:attrName>ppt_y</p:attrName>
                                            </p:attrNameLst>
                                          </p:cBhvr>
                                          <p:tavLst>
                                            <p:tav tm="0">
                                              <p:val>
                                                <p:strVal val="#ppt_y"/>
                                              </p:val>
                                            </p:tav>
                                            <p:tav tm="100000">
                                              <p:val>
                                                <p:strVal val="#ppt_y"/>
                                              </p:val>
                                            </p:tav>
                                          </p:tavLst>
                                        </p:anim>
                                        <p:anim calcmode="lin" valueType="num">
                                          <p:cBhvr>
                                            <p:cTn id="32"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8"/>
                                            </p:tgtEl>
                                          </p:cBhvr>
                                        </p:animEffect>
                                      </p:childTnLst>
                                    </p:cTn>
                                  </p:par>
                                </p:childTnLst>
                              </p:cTn>
                            </p:par>
                            <p:par>
                              <p:cTn id="35" fill="hold">
                                <p:stCondLst>
                                  <p:cond delay="3850"/>
                                </p:stCondLst>
                                <p:childTnLst>
                                  <p:par>
                                    <p:cTn id="36" presetID="15" presetClass="entr" presetSubtype="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1000" fill="hold"/>
                                            <p:tgtEl>
                                              <p:spTgt spid="19"/>
                                            </p:tgtEl>
                                            <p:attrNameLst>
                                              <p:attrName>ppt_w</p:attrName>
                                            </p:attrNameLst>
                                          </p:cBhvr>
                                          <p:tavLst>
                                            <p:tav tm="0">
                                              <p:val>
                                                <p:fltVal val="0"/>
                                              </p:val>
                                            </p:tav>
                                            <p:tav tm="100000">
                                              <p:val>
                                                <p:strVal val="#ppt_w"/>
                                              </p:val>
                                            </p:tav>
                                          </p:tavLst>
                                        </p:anim>
                                        <p:anim calcmode="lin" valueType="num">
                                          <p:cBhvr>
                                            <p:cTn id="39" dur="1000" fill="hold"/>
                                            <p:tgtEl>
                                              <p:spTgt spid="19"/>
                                            </p:tgtEl>
                                            <p:attrNameLst>
                                              <p:attrName>ppt_h</p:attrName>
                                            </p:attrNameLst>
                                          </p:cBhvr>
                                          <p:tavLst>
                                            <p:tav tm="0">
                                              <p:val>
                                                <p:fltVal val="0"/>
                                              </p:val>
                                            </p:tav>
                                            <p:tav tm="100000">
                                              <p:val>
                                                <p:strVal val="#ppt_h"/>
                                              </p:val>
                                            </p:tav>
                                          </p:tavLst>
                                        </p:anim>
                                        <p:anim calcmode="lin" valueType="num">
                                          <p:cBhvr>
                                            <p:cTn id="40"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fltVal val="0"/>
                                              </p:val>
                                            </p:tav>
                                            <p:tav tm="100000">
                                              <p:val>
                                                <p:strVal val="#ppt_w"/>
                                              </p:val>
                                            </p:tav>
                                          </p:tavLst>
                                        </p:anim>
                                        <p:anim calcmode="lin" valueType="num">
                                          <p:cBhvr>
                                            <p:cTn id="12" dur="1000" fill="hold"/>
                                            <p:tgtEl>
                                              <p:spTgt spid="14"/>
                                            </p:tgtEl>
                                            <p:attrNameLst>
                                              <p:attrName>ppt_h</p:attrName>
                                            </p:attrNameLst>
                                          </p:cBhvr>
                                          <p:tavLst>
                                            <p:tav tm="0">
                                              <p:val>
                                                <p:fltVal val="0"/>
                                              </p:val>
                                            </p:tav>
                                            <p:tav tm="100000">
                                              <p:val>
                                                <p:strVal val="#ppt_h"/>
                                              </p:val>
                                            </p:tav>
                                          </p:tavLst>
                                        </p:anim>
                                        <p:anim calcmode="lin" valueType="num">
                                          <p:cBhvr>
                                            <p:cTn id="13"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31"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fltVal val="0"/>
                                              </p:val>
                                            </p:tav>
                                            <p:tav tm="100000">
                                              <p:val>
                                                <p:strVal val="#ppt_w"/>
                                              </p:val>
                                            </p:tav>
                                          </p:tavLst>
                                        </p:anim>
                                        <p:anim calcmode="lin" valueType="num">
                                          <p:cBhvr>
                                            <p:cTn id="19" dur="1000" fill="hold"/>
                                            <p:tgtEl>
                                              <p:spTgt spid="13"/>
                                            </p:tgtEl>
                                            <p:attrNameLst>
                                              <p:attrName>ppt_h</p:attrName>
                                            </p:attrNameLst>
                                          </p:cBhvr>
                                          <p:tavLst>
                                            <p:tav tm="0">
                                              <p:val>
                                                <p:fltVal val="0"/>
                                              </p:val>
                                            </p:tav>
                                            <p:tav tm="100000">
                                              <p:val>
                                                <p:strVal val="#ppt_h"/>
                                              </p:val>
                                            </p:tav>
                                          </p:tavLst>
                                        </p:anim>
                                        <p:anim calcmode="lin" valueType="num">
                                          <p:cBhvr>
                                            <p:cTn id="20" dur="1000" fill="hold"/>
                                            <p:tgtEl>
                                              <p:spTgt spid="13"/>
                                            </p:tgtEl>
                                            <p:attrNameLst>
                                              <p:attrName>style.rotation</p:attrName>
                                            </p:attrNameLst>
                                          </p:cBhvr>
                                          <p:tavLst>
                                            <p:tav tm="0">
                                              <p:val>
                                                <p:fltVal val="90"/>
                                              </p:val>
                                            </p:tav>
                                            <p:tav tm="100000">
                                              <p:val>
                                                <p:fltVal val="0"/>
                                              </p:val>
                                            </p:tav>
                                          </p:tavLst>
                                        </p:anim>
                                        <p:animEffect transition="in" filter="fade">
                                          <p:cBhvr>
                                            <p:cTn id="21" dur="1000"/>
                                            <p:tgtEl>
                                              <p:spTgt spid="13"/>
                                            </p:tgtEl>
                                          </p:cBhvr>
                                        </p:animEffect>
                                      </p:childTnLst>
                                    </p:cTn>
                                  </p:par>
                                </p:childTnLst>
                              </p:cTn>
                            </p:par>
                            <p:par>
                              <p:cTn id="22" fill="hold">
                                <p:stCondLst>
                                  <p:cond delay="2500"/>
                                </p:stCondLst>
                                <p:childTnLst>
                                  <p:par>
                                    <p:cTn id="23" presetID="2" presetClass="entr" presetSubtype="4"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8"/>
                                            </p:tgtEl>
                                            <p:attrNameLst>
                                              <p:attrName>ppt_y</p:attrName>
                                            </p:attrNameLst>
                                          </p:cBhvr>
                                          <p:tavLst>
                                            <p:tav tm="0">
                                              <p:val>
                                                <p:strVal val="#ppt_y"/>
                                              </p:val>
                                            </p:tav>
                                            <p:tav tm="100000">
                                              <p:val>
                                                <p:strVal val="#ppt_y"/>
                                              </p:val>
                                            </p:tav>
                                          </p:tavLst>
                                        </p:anim>
                                        <p:anim calcmode="lin" valueType="num">
                                          <p:cBhvr>
                                            <p:cTn id="32"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8"/>
                                            </p:tgtEl>
                                          </p:cBhvr>
                                        </p:animEffect>
                                      </p:childTnLst>
                                    </p:cTn>
                                  </p:par>
                                </p:childTnLst>
                              </p:cTn>
                            </p:par>
                            <p:par>
                              <p:cTn id="35" fill="hold">
                                <p:stCondLst>
                                  <p:cond delay="3850"/>
                                </p:stCondLst>
                                <p:childTnLst>
                                  <p:par>
                                    <p:cTn id="36" presetID="15" presetClass="entr" presetSubtype="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1000" fill="hold"/>
                                            <p:tgtEl>
                                              <p:spTgt spid="19"/>
                                            </p:tgtEl>
                                            <p:attrNameLst>
                                              <p:attrName>ppt_w</p:attrName>
                                            </p:attrNameLst>
                                          </p:cBhvr>
                                          <p:tavLst>
                                            <p:tav tm="0">
                                              <p:val>
                                                <p:fltVal val="0"/>
                                              </p:val>
                                            </p:tav>
                                            <p:tav tm="100000">
                                              <p:val>
                                                <p:strVal val="#ppt_w"/>
                                              </p:val>
                                            </p:tav>
                                          </p:tavLst>
                                        </p:anim>
                                        <p:anim calcmode="lin" valueType="num">
                                          <p:cBhvr>
                                            <p:cTn id="39" dur="1000" fill="hold"/>
                                            <p:tgtEl>
                                              <p:spTgt spid="19"/>
                                            </p:tgtEl>
                                            <p:attrNameLst>
                                              <p:attrName>ppt_h</p:attrName>
                                            </p:attrNameLst>
                                          </p:cBhvr>
                                          <p:tavLst>
                                            <p:tav tm="0">
                                              <p:val>
                                                <p:fltVal val="0"/>
                                              </p:val>
                                            </p:tav>
                                            <p:tav tm="100000">
                                              <p:val>
                                                <p:strVal val="#ppt_h"/>
                                              </p:val>
                                            </p:tav>
                                          </p:tavLst>
                                        </p:anim>
                                        <p:anim calcmode="lin" valueType="num">
                                          <p:cBhvr>
                                            <p:cTn id="40"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 name="组合 102">
            <a:extLst>
              <a:ext uri="{FF2B5EF4-FFF2-40B4-BE49-F238E27FC236}">
                <a16:creationId xmlns:a16="http://schemas.microsoft.com/office/drawing/2014/main" id="{72731CE1-80C5-45E5-975E-6BA0E8FC54DC}"/>
              </a:ext>
            </a:extLst>
          </p:cNvPr>
          <p:cNvGrpSpPr/>
          <p:nvPr/>
        </p:nvGrpSpPr>
        <p:grpSpPr>
          <a:xfrm>
            <a:off x="0" y="0"/>
            <a:ext cx="12192000" cy="6950242"/>
            <a:chOff x="0" y="0"/>
            <a:chExt cx="12192000" cy="6950242"/>
          </a:xfrm>
        </p:grpSpPr>
        <p:sp>
          <p:nvSpPr>
            <p:cNvPr id="54" name="矩形 53">
              <a:extLst>
                <a:ext uri="{FF2B5EF4-FFF2-40B4-BE49-F238E27FC236}">
                  <a16:creationId xmlns:a16="http://schemas.microsoft.com/office/drawing/2014/main" id="{88BE250D-85DC-4ADE-8298-EF6C935C066F}"/>
                </a:ext>
              </a:extLst>
            </p:cNvPr>
            <p:cNvSpPr/>
            <p:nvPr/>
          </p:nvSpPr>
          <p:spPr>
            <a:xfrm>
              <a:off x="0" y="0"/>
              <a:ext cx="12192000" cy="6950242"/>
            </a:xfrm>
            <a:prstGeom prst="rect">
              <a:avLst/>
            </a:prstGeom>
            <a:solidFill>
              <a:srgbClr val="7DD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82" name="组合 81">
              <a:extLst>
                <a:ext uri="{FF2B5EF4-FFF2-40B4-BE49-F238E27FC236}">
                  <a16:creationId xmlns:a16="http://schemas.microsoft.com/office/drawing/2014/main" id="{0495E4FC-B07F-4FBC-B355-356DB953CB76}"/>
                </a:ext>
              </a:extLst>
            </p:cNvPr>
            <p:cNvGrpSpPr/>
            <p:nvPr/>
          </p:nvGrpSpPr>
          <p:grpSpPr>
            <a:xfrm flipV="1">
              <a:off x="0" y="10751"/>
              <a:ext cx="12191999" cy="2326243"/>
              <a:chOff x="1" y="4546271"/>
              <a:chExt cx="12191999" cy="2326243"/>
            </a:xfrm>
          </p:grpSpPr>
          <p:sp>
            <p:nvSpPr>
              <p:cNvPr id="83" name="任意多边形 34">
                <a:extLst>
                  <a:ext uri="{FF2B5EF4-FFF2-40B4-BE49-F238E27FC236}">
                    <a16:creationId xmlns:a16="http://schemas.microsoft.com/office/drawing/2014/main" id="{29F67A1E-9B00-47AD-98CB-E9C2412334D8}"/>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4" name="任意多边形 35">
                <a:extLst>
                  <a:ext uri="{FF2B5EF4-FFF2-40B4-BE49-F238E27FC236}">
                    <a16:creationId xmlns:a16="http://schemas.microsoft.com/office/drawing/2014/main" id="{4853B45C-A631-4722-899E-3D0CEFB2FB83}"/>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pic>
        <p:nvPicPr>
          <p:cNvPr id="2" name="Picture 1" descr="A picture containing shape&#10;&#10;Description automatically generated">
            <a:extLst>
              <a:ext uri="{FF2B5EF4-FFF2-40B4-BE49-F238E27FC236}">
                <a16:creationId xmlns:a16="http://schemas.microsoft.com/office/drawing/2014/main" id="{91736534-8251-14E7-C66C-DD8DCE6CDF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6000" y="1263756"/>
            <a:ext cx="2520000" cy="2520000"/>
          </a:xfrm>
          <a:prstGeom prst="rect">
            <a:avLst/>
          </a:prstGeom>
          <a:effectLst>
            <a:outerShdw blurRad="50800" dist="38100" dir="5400000" algn="t" rotWithShape="0">
              <a:prstClr val="black">
                <a:alpha val="40000"/>
              </a:prstClr>
            </a:outerShdw>
          </a:effectLst>
        </p:spPr>
      </p:pic>
      <p:cxnSp>
        <p:nvCxnSpPr>
          <p:cNvPr id="3" name="Connector: Curved 2">
            <a:extLst>
              <a:ext uri="{FF2B5EF4-FFF2-40B4-BE49-F238E27FC236}">
                <a16:creationId xmlns:a16="http://schemas.microsoft.com/office/drawing/2014/main" id="{95098797-A8B1-05F1-246E-B3CB2E8986BE}"/>
              </a:ext>
            </a:extLst>
          </p:cNvPr>
          <p:cNvCxnSpPr>
            <a:cxnSpLocks/>
            <a:stCxn id="2" idx="1"/>
            <a:endCxn id="5" idx="3"/>
          </p:cNvCxnSpPr>
          <p:nvPr/>
        </p:nvCxnSpPr>
        <p:spPr>
          <a:xfrm rot="10800000" flipV="1">
            <a:off x="3517610" y="2523756"/>
            <a:ext cx="1318390" cy="531000"/>
          </a:xfrm>
          <a:prstGeom prst="curvedConnector3">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4" name="Connector: Curved 3">
            <a:extLst>
              <a:ext uri="{FF2B5EF4-FFF2-40B4-BE49-F238E27FC236}">
                <a16:creationId xmlns:a16="http://schemas.microsoft.com/office/drawing/2014/main" id="{056AC655-D01F-BBAE-ACA9-6420C958C4F9}"/>
              </a:ext>
            </a:extLst>
          </p:cNvPr>
          <p:cNvCxnSpPr>
            <a:cxnSpLocks/>
            <a:stCxn id="2" idx="3"/>
            <a:endCxn id="7" idx="1"/>
          </p:cNvCxnSpPr>
          <p:nvPr/>
        </p:nvCxnSpPr>
        <p:spPr>
          <a:xfrm>
            <a:off x="7356000" y="2523756"/>
            <a:ext cx="1321167" cy="531000"/>
          </a:xfrm>
          <a:prstGeom prst="curvedConnector3">
            <a:avLst>
              <a:gd name="adj1" fmla="val 50000"/>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3E79A21C-77F0-E881-A1B9-6C76778B7064}"/>
              </a:ext>
            </a:extLst>
          </p:cNvPr>
          <p:cNvPicPr>
            <a:picLocks noChangeAspect="1"/>
          </p:cNvPicPr>
          <p:nvPr/>
        </p:nvPicPr>
        <p:blipFill>
          <a:blip r:embed="rId5"/>
          <a:stretch>
            <a:fillRect/>
          </a:stretch>
        </p:blipFill>
        <p:spPr>
          <a:xfrm>
            <a:off x="895167" y="1740756"/>
            <a:ext cx="2622443" cy="2628000"/>
          </a:xfrm>
          <a:prstGeom prst="rect">
            <a:avLst/>
          </a:prstGeom>
        </p:spPr>
      </p:pic>
      <p:pic>
        <p:nvPicPr>
          <p:cNvPr id="6" name="Picture 5">
            <a:extLst>
              <a:ext uri="{FF2B5EF4-FFF2-40B4-BE49-F238E27FC236}">
                <a16:creationId xmlns:a16="http://schemas.microsoft.com/office/drawing/2014/main" id="{57E59B0B-17DD-0CAC-058A-2DF4E10EABD1}"/>
              </a:ext>
            </a:extLst>
          </p:cNvPr>
          <p:cNvPicPr>
            <a:picLocks noChangeAspect="1"/>
          </p:cNvPicPr>
          <p:nvPr/>
        </p:nvPicPr>
        <p:blipFill>
          <a:blip r:embed="rId6"/>
          <a:stretch>
            <a:fillRect/>
          </a:stretch>
        </p:blipFill>
        <p:spPr>
          <a:xfrm>
            <a:off x="4782000" y="4149000"/>
            <a:ext cx="2628000" cy="2628000"/>
          </a:xfrm>
          <a:prstGeom prst="rect">
            <a:avLst/>
          </a:prstGeom>
        </p:spPr>
      </p:pic>
      <p:pic>
        <p:nvPicPr>
          <p:cNvPr id="7" name="Picture 6">
            <a:extLst>
              <a:ext uri="{FF2B5EF4-FFF2-40B4-BE49-F238E27FC236}">
                <a16:creationId xmlns:a16="http://schemas.microsoft.com/office/drawing/2014/main" id="{CF3BA345-5C2D-1EC9-F5D7-6BE13BDA7DC9}"/>
              </a:ext>
            </a:extLst>
          </p:cNvPr>
          <p:cNvPicPr>
            <a:picLocks noChangeAspect="1"/>
          </p:cNvPicPr>
          <p:nvPr/>
        </p:nvPicPr>
        <p:blipFill>
          <a:blip r:embed="rId7"/>
          <a:stretch>
            <a:fillRect/>
          </a:stretch>
        </p:blipFill>
        <p:spPr>
          <a:xfrm>
            <a:off x="8677167" y="1740756"/>
            <a:ext cx="2622443" cy="2628000"/>
          </a:xfrm>
          <a:prstGeom prst="rect">
            <a:avLst/>
          </a:prstGeom>
        </p:spPr>
      </p:pic>
      <p:cxnSp>
        <p:nvCxnSpPr>
          <p:cNvPr id="8" name="Straight Arrow Connector 7">
            <a:extLst>
              <a:ext uri="{FF2B5EF4-FFF2-40B4-BE49-F238E27FC236}">
                <a16:creationId xmlns:a16="http://schemas.microsoft.com/office/drawing/2014/main" id="{997A8713-AAFE-08B5-59B5-8006246FF64D}"/>
              </a:ext>
            </a:extLst>
          </p:cNvPr>
          <p:cNvCxnSpPr>
            <a:stCxn id="2" idx="2"/>
            <a:endCxn id="6" idx="0"/>
          </p:cNvCxnSpPr>
          <p:nvPr/>
        </p:nvCxnSpPr>
        <p:spPr>
          <a:xfrm>
            <a:off x="6096000" y="3783756"/>
            <a:ext cx="0" cy="365244"/>
          </a:xfrm>
          <a:prstGeom prst="straightConnector1">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35982BBA-2563-3A24-5DAB-08842BE49DAA}"/>
              </a:ext>
            </a:extLst>
          </p:cNvPr>
          <p:cNvPicPr>
            <a:picLocks noChangeAspect="1"/>
          </p:cNvPicPr>
          <p:nvPr/>
        </p:nvPicPr>
        <p:blipFill>
          <a:blip r:embed="rId8"/>
          <a:stretch>
            <a:fillRect/>
          </a:stretch>
        </p:blipFill>
        <p:spPr>
          <a:xfrm>
            <a:off x="-256572" y="-72961"/>
            <a:ext cx="5432007" cy="3627434"/>
          </a:xfrm>
          <a:prstGeom prst="rect">
            <a:avLst/>
          </a:prstGeom>
        </p:spPr>
      </p:pic>
    </p:spTree>
    <p:extLst>
      <p:ext uri="{BB962C8B-B14F-4D97-AF65-F5344CB8AC3E}">
        <p14:creationId xmlns:p14="http://schemas.microsoft.com/office/powerpoint/2010/main" val="4088087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randombar(horizontal)">
                                      <p:cBhvr>
                                        <p:cTn id="7" dur="500"/>
                                        <p:tgtEl>
                                          <p:spTgt spid="103"/>
                                        </p:tgtEl>
                                      </p:cBhvr>
                                    </p:animEffect>
                                  </p:childTnLst>
                                </p:cTn>
                              </p:par>
                              <p:par>
                                <p:cTn id="8" presetID="5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3" name="Trò-chơi-chíu.wav"/>
                                        </p:tgtEl>
                                      </p:cMediaNode>
                                    </p:audio>
                                  </p:subTnLst>
                                </p:cTn>
                              </p:par>
                            </p:childTnLst>
                          </p:cTn>
                        </p:par>
                        <p:par>
                          <p:cTn id="18" fill="hold">
                            <p:stCondLst>
                              <p:cond delay="500"/>
                            </p:stCondLst>
                            <p:childTnLst>
                              <p:par>
                                <p:cTn id="19" presetID="21" presetClass="entr" presetSubtype="1"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heel(1)">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500"/>
                                        <p:tgtEl>
                                          <p:spTgt spid="8"/>
                                        </p:tgtEl>
                                      </p:cBhvr>
                                    </p:animEffect>
                                  </p:childTnLst>
                                  <p:subTnLst>
                                    <p:audio>
                                      <p:cMediaNode>
                                        <p:cTn display="0" masterRel="sameClick">
                                          <p:stCondLst>
                                            <p:cond evt="begin" delay="0">
                                              <p:tn val="24"/>
                                            </p:cond>
                                          </p:stCondLst>
                                          <p:endCondLst>
                                            <p:cond evt="onStopAudio" delay="0">
                                              <p:tgtEl>
                                                <p:sldTgt/>
                                              </p:tgtEl>
                                            </p:cond>
                                          </p:endCondLst>
                                        </p:cTn>
                                        <p:tgtEl>
                                          <p:sndTgt r:embed="rId3" name="Trò-chơi-chíu.wav"/>
                                        </p:tgtEl>
                                      </p:cMediaNode>
                                    </p:audio>
                                  </p:subTnLst>
                                </p:cTn>
                              </p:par>
                            </p:childTnLst>
                          </p:cTn>
                        </p:par>
                        <p:par>
                          <p:cTn id="27" fill="hold">
                            <p:stCondLst>
                              <p:cond delay="500"/>
                            </p:stCondLst>
                            <p:childTnLst>
                              <p:par>
                                <p:cTn id="28" presetID="21" presetClass="entr" presetSubtype="1"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heel(1)">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up)">
                                      <p:cBhvr>
                                        <p:cTn id="35" dur="500"/>
                                        <p:tgtEl>
                                          <p:spTgt spid="4"/>
                                        </p:tgtEl>
                                      </p:cBhvr>
                                    </p:animEffect>
                                  </p:childTnLst>
                                  <p:subTnLst>
                                    <p:audio>
                                      <p:cMediaNode>
                                        <p:cTn display="0" masterRel="sameClick">
                                          <p:stCondLst>
                                            <p:cond evt="begin" delay="0">
                                              <p:tn val="33"/>
                                            </p:cond>
                                          </p:stCondLst>
                                          <p:endCondLst>
                                            <p:cond evt="onStopAudio" delay="0">
                                              <p:tgtEl>
                                                <p:sldTgt/>
                                              </p:tgtEl>
                                            </p:cond>
                                          </p:endCondLst>
                                        </p:cTn>
                                        <p:tgtEl>
                                          <p:sndTgt r:embed="rId3" name="Trò-chơi-chíu.wav"/>
                                        </p:tgtEl>
                                      </p:cMediaNode>
                                    </p:audio>
                                  </p:subTnLst>
                                </p:cTn>
                              </p:par>
                            </p:childTnLst>
                          </p:cTn>
                        </p:par>
                        <p:par>
                          <p:cTn id="36" fill="hold">
                            <p:stCondLst>
                              <p:cond delay="500"/>
                            </p:stCondLst>
                            <p:childTnLst>
                              <p:par>
                                <p:cTn id="37" presetID="21" presetClass="entr" presetSubtype="1"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heel(1)">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0">
            <a:extLst>
              <a:ext uri="{FF2B5EF4-FFF2-40B4-BE49-F238E27FC236}">
                <a16:creationId xmlns:a16="http://schemas.microsoft.com/office/drawing/2014/main" id="{7A5E76D0-D8E9-40A0-AE35-807011659964}"/>
              </a:ext>
            </a:extLst>
          </p:cNvPr>
          <p:cNvGrpSpPr/>
          <p:nvPr/>
        </p:nvGrpSpPr>
        <p:grpSpPr>
          <a:xfrm>
            <a:off x="0" y="0"/>
            <a:ext cx="12192000" cy="6950242"/>
            <a:chOff x="0" y="0"/>
            <a:chExt cx="12192000" cy="6950242"/>
          </a:xfrm>
          <a:solidFill>
            <a:schemeClr val="accent4">
              <a:lumMod val="20000"/>
              <a:lumOff val="80000"/>
            </a:schemeClr>
          </a:solidFill>
        </p:grpSpPr>
        <p:sp>
          <p:nvSpPr>
            <p:cNvPr id="3" name="矩形 11">
              <a:extLst>
                <a:ext uri="{FF2B5EF4-FFF2-40B4-BE49-F238E27FC236}">
                  <a16:creationId xmlns:a16="http://schemas.microsoft.com/office/drawing/2014/main" id="{1F5D4DFE-37B5-4E05-BBEE-15FD79C64483}"/>
                </a:ext>
              </a:extLst>
            </p:cNvPr>
            <p:cNvSpPr/>
            <p:nvPr/>
          </p:nvSpPr>
          <p:spPr>
            <a:xfrm>
              <a:off x="0" y="0"/>
              <a:ext cx="12192000" cy="69502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4" name="组合 12">
              <a:extLst>
                <a:ext uri="{FF2B5EF4-FFF2-40B4-BE49-F238E27FC236}">
                  <a16:creationId xmlns:a16="http://schemas.microsoft.com/office/drawing/2014/main" id="{6B1BA04E-CF74-4581-A720-956AA06A9E83}"/>
                </a:ext>
              </a:extLst>
            </p:cNvPr>
            <p:cNvGrpSpPr/>
            <p:nvPr/>
          </p:nvGrpSpPr>
          <p:grpSpPr>
            <a:xfrm flipV="1">
              <a:off x="0" y="10751"/>
              <a:ext cx="12191999" cy="2326243"/>
              <a:chOff x="1" y="4546271"/>
              <a:chExt cx="12191999" cy="2326243"/>
            </a:xfrm>
            <a:grpFill/>
          </p:grpSpPr>
          <p:sp>
            <p:nvSpPr>
              <p:cNvPr id="5" name="任意多边形 34">
                <a:extLst>
                  <a:ext uri="{FF2B5EF4-FFF2-40B4-BE49-F238E27FC236}">
                    <a16:creationId xmlns:a16="http://schemas.microsoft.com/office/drawing/2014/main" id="{A2668482-F2F1-4B03-B8A5-E75F2437DDAA}"/>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grp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任意多边形 35">
                <a:extLst>
                  <a:ext uri="{FF2B5EF4-FFF2-40B4-BE49-F238E27FC236}">
                    <a16:creationId xmlns:a16="http://schemas.microsoft.com/office/drawing/2014/main" id="{72D36278-C44B-43B8-AB5F-5E2508B10570}"/>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grp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pic>
        <p:nvPicPr>
          <p:cNvPr id="13" name="Picture 12">
            <a:extLst>
              <a:ext uri="{FF2B5EF4-FFF2-40B4-BE49-F238E27FC236}">
                <a16:creationId xmlns:a16="http://schemas.microsoft.com/office/drawing/2014/main" id="{BB9C27DD-8475-F9FE-6B91-B884AC9B3825}"/>
              </a:ext>
            </a:extLst>
          </p:cNvPr>
          <p:cNvPicPr>
            <a:picLocks noChangeAspect="1"/>
          </p:cNvPicPr>
          <p:nvPr/>
        </p:nvPicPr>
        <p:blipFill>
          <a:blip r:embed="rId2"/>
          <a:stretch>
            <a:fillRect/>
          </a:stretch>
        </p:blipFill>
        <p:spPr>
          <a:xfrm>
            <a:off x="7870004" y="4882623"/>
            <a:ext cx="4321996" cy="2067042"/>
          </a:xfrm>
          <a:prstGeom prst="rect">
            <a:avLst/>
          </a:prstGeom>
        </p:spPr>
      </p:pic>
      <p:sp>
        <p:nvSpPr>
          <p:cNvPr id="14" name="TextBox 13">
            <a:extLst>
              <a:ext uri="{FF2B5EF4-FFF2-40B4-BE49-F238E27FC236}">
                <a16:creationId xmlns:a16="http://schemas.microsoft.com/office/drawing/2014/main" id="{75B97753-47D7-985B-2495-105CFC04B890}"/>
              </a:ext>
            </a:extLst>
          </p:cNvPr>
          <p:cNvSpPr txBox="1"/>
          <p:nvPr/>
        </p:nvSpPr>
        <p:spPr>
          <a:xfrm>
            <a:off x="380144" y="142702"/>
            <a:ext cx="11527603" cy="5693866"/>
          </a:xfrm>
          <a:prstGeom prst="rect">
            <a:avLst/>
          </a:prstGeom>
          <a:noFill/>
        </p:spPr>
        <p:txBody>
          <a:bodyPr wrap="square" rtlCol="0">
            <a:spAutoFit/>
          </a:bodyPr>
          <a:lstStyle/>
          <a:p>
            <a:pPr indent="457200" algn="ctr"/>
            <a:r>
              <a:rPr lang="vi-VN" sz="4400" b="1" dirty="0">
                <a:solidFill>
                  <a:srgbClr val="FF0000"/>
                </a:solidFill>
              </a:rPr>
              <a:t>Tôi đi học</a:t>
            </a:r>
          </a:p>
          <a:p>
            <a:pPr indent="457200" algn="ctr"/>
            <a:r>
              <a:rPr lang="vi-VN" sz="3200" b="1" dirty="0">
                <a:solidFill>
                  <a:srgbClr val="FF0000"/>
                </a:solidFill>
              </a:rPr>
              <a:t>(Trích)</a:t>
            </a:r>
          </a:p>
          <a:p>
            <a:pPr indent="457200" algn="just"/>
            <a:r>
              <a:rPr lang="vi-VN" sz="3200" b="1" dirty="0">
                <a:solidFill>
                  <a:srgbClr val="7030A0"/>
                </a:solidFill>
              </a:rPr>
              <a:t>Hằng năm cứ vào cuối thu, lá ngoài đường rụng nhiều và trên không có những đám mây bàng bạc, lòng tôi lại nao nức những kỉ niệm mơn man của buổi tựu trường.</a:t>
            </a:r>
          </a:p>
          <a:p>
            <a:pPr indent="457200" algn="just"/>
            <a:r>
              <a:rPr lang="vi-VN" sz="3200" b="1" dirty="0">
                <a:solidFill>
                  <a:srgbClr val="7030A0"/>
                </a:solidFill>
              </a:rPr>
              <a:t>Buổi mai hôm ấy, một buổi mai đầy sương thu và gió lạnh. Mẹ tôi âu yếm nắm tay tôi dẫn đi trên con đường làng dài và hẹp. Con đường này, tôi đã quen đi lại lắm lần, nhưng lần này tôi tự nhiên thấy lạ. Cảnh vật chung quanh tôi đều thay đổi, vì chính lòng tôi đang có sự thay đổi lớn: hôm nay tôi đi học.</a:t>
            </a:r>
          </a:p>
          <a:p>
            <a:pPr indent="457200" algn="r"/>
            <a:r>
              <a:rPr lang="vi-VN" sz="3200" b="1" dirty="0">
                <a:solidFill>
                  <a:srgbClr val="7030A0"/>
                </a:solidFill>
              </a:rPr>
              <a:t>(Thanh Tịnh)</a:t>
            </a:r>
            <a:endParaRPr lang="en-US" sz="3200" i="1" dirty="0">
              <a:solidFill>
                <a:srgbClr val="7030A0"/>
              </a:solidFill>
            </a:endParaRPr>
          </a:p>
        </p:txBody>
      </p:sp>
      <p:sp>
        <p:nvSpPr>
          <p:cNvPr id="15" name="TextBox 14">
            <a:extLst>
              <a:ext uri="{FF2B5EF4-FFF2-40B4-BE49-F238E27FC236}">
                <a16:creationId xmlns:a16="http://schemas.microsoft.com/office/drawing/2014/main" id="{0B33B3D7-AF64-52B0-694E-70D479FB7883}"/>
              </a:ext>
            </a:extLst>
          </p:cNvPr>
          <p:cNvSpPr txBox="1"/>
          <p:nvPr/>
        </p:nvSpPr>
        <p:spPr>
          <a:xfrm>
            <a:off x="1446903" y="3239277"/>
            <a:ext cx="1124072"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200" dirty="0" err="1">
                <a:solidFill>
                  <a:srgbClr val="FF0000"/>
                </a:solidFill>
                <a:latin typeface="+mj-lt"/>
              </a:rPr>
              <a:t>yêm</a:t>
            </a:r>
            <a:endParaRPr kumimoji="0" lang="en-US" sz="3200" b="0" i="0" u="none" strike="noStrike" kern="1200" cap="none" spc="0" normalizeH="0" baseline="0" noProof="0" dirty="0">
              <a:ln>
                <a:noFill/>
              </a:ln>
              <a:solidFill>
                <a:srgbClr val="FF0000"/>
              </a:solidFill>
              <a:effectLst/>
              <a:uLnTx/>
              <a:uFillTx/>
              <a:latin typeface="+mj-lt"/>
            </a:endParaRPr>
          </a:p>
        </p:txBody>
      </p:sp>
    </p:spTree>
    <p:extLst>
      <p:ext uri="{BB962C8B-B14F-4D97-AF65-F5344CB8AC3E}">
        <p14:creationId xmlns:p14="http://schemas.microsoft.com/office/powerpoint/2010/main" val="1943470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5F9A9141-CA35-467F-AC00-84671A7045F8}"/>
              </a:ext>
            </a:extLst>
          </p:cNvPr>
          <p:cNvGrpSpPr/>
          <p:nvPr/>
        </p:nvGrpSpPr>
        <p:grpSpPr>
          <a:xfrm>
            <a:off x="0" y="0"/>
            <a:ext cx="12192000" cy="6950242"/>
            <a:chOff x="0" y="0"/>
            <a:chExt cx="12192000" cy="6950242"/>
          </a:xfrm>
        </p:grpSpPr>
        <p:sp>
          <p:nvSpPr>
            <p:cNvPr id="12" name="矩形 11">
              <a:extLst>
                <a:ext uri="{FF2B5EF4-FFF2-40B4-BE49-F238E27FC236}">
                  <a16:creationId xmlns:a16="http://schemas.microsoft.com/office/drawing/2014/main" id="{DE5D953D-5B5D-46A7-8AEF-DDD6938442CE}"/>
                </a:ext>
              </a:extLst>
            </p:cNvPr>
            <p:cNvSpPr/>
            <p:nvPr/>
          </p:nvSpPr>
          <p:spPr>
            <a:xfrm>
              <a:off x="0" y="0"/>
              <a:ext cx="12192000" cy="6950242"/>
            </a:xfrm>
            <a:prstGeom prst="rect">
              <a:avLst/>
            </a:prstGeom>
            <a:solidFill>
              <a:srgbClr val="7DD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dirty="0">
                <a:cs typeface="+mn-ea"/>
                <a:sym typeface="+mn-lt"/>
              </a:endParaRPr>
            </a:p>
          </p:txBody>
        </p:sp>
        <p:grpSp>
          <p:nvGrpSpPr>
            <p:cNvPr id="13" name="组合 12">
              <a:extLst>
                <a:ext uri="{FF2B5EF4-FFF2-40B4-BE49-F238E27FC236}">
                  <a16:creationId xmlns:a16="http://schemas.microsoft.com/office/drawing/2014/main" id="{F5B9EAE4-C7FF-434D-8675-F2FCC2232E33}"/>
                </a:ext>
              </a:extLst>
            </p:cNvPr>
            <p:cNvGrpSpPr/>
            <p:nvPr/>
          </p:nvGrpSpPr>
          <p:grpSpPr>
            <a:xfrm flipV="1">
              <a:off x="0" y="10751"/>
              <a:ext cx="12191999" cy="2326243"/>
              <a:chOff x="1" y="4546271"/>
              <a:chExt cx="12191999" cy="2326243"/>
            </a:xfrm>
          </p:grpSpPr>
          <p:sp>
            <p:nvSpPr>
              <p:cNvPr id="14" name="任意多边形 34">
                <a:extLst>
                  <a:ext uri="{FF2B5EF4-FFF2-40B4-BE49-F238E27FC236}">
                    <a16:creationId xmlns:a16="http://schemas.microsoft.com/office/drawing/2014/main" id="{32F128E9-6EDE-42F5-912B-BDB77BDCC5B9}"/>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a:cs typeface="+mn-ea"/>
                  <a:sym typeface="+mn-lt"/>
                </a:endParaRPr>
              </a:p>
            </p:txBody>
          </p:sp>
          <p:sp>
            <p:nvSpPr>
              <p:cNvPr id="15" name="任意多边形 35">
                <a:extLst>
                  <a:ext uri="{FF2B5EF4-FFF2-40B4-BE49-F238E27FC236}">
                    <a16:creationId xmlns:a16="http://schemas.microsoft.com/office/drawing/2014/main" id="{6C8C3C0D-A4A0-4E7A-BF3F-4450B5570B8F}"/>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dirty="0">
                  <a:cs typeface="+mn-ea"/>
                  <a:sym typeface="+mn-lt"/>
                </a:endParaRPr>
              </a:p>
            </p:txBody>
          </p:sp>
        </p:grpSp>
      </p:grpSp>
      <p:pic>
        <p:nvPicPr>
          <p:cNvPr id="4" name="图形 3">
            <a:extLst>
              <a:ext uri="{FF2B5EF4-FFF2-40B4-BE49-F238E27FC236}">
                <a16:creationId xmlns:a16="http://schemas.microsoft.com/office/drawing/2014/main" id="{573FCFEA-B9D4-4146-8025-DD4F91B923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8969" y="2483341"/>
            <a:ext cx="2809875" cy="3419475"/>
          </a:xfrm>
          <a:prstGeom prst="rect">
            <a:avLst/>
          </a:prstGeom>
        </p:spPr>
      </p:pic>
      <p:pic>
        <p:nvPicPr>
          <p:cNvPr id="6" name="Picture 3" descr="contents.png">
            <a:extLst>
              <a:ext uri="{FF2B5EF4-FFF2-40B4-BE49-F238E27FC236}">
                <a16:creationId xmlns:a16="http://schemas.microsoft.com/office/drawing/2014/main" id="{1B68E0AA-9A85-4023-9E72-B74744DF41CF}"/>
              </a:ext>
            </a:extLst>
          </p:cNvPr>
          <p:cNvPicPr>
            <a:picLocks noChangeAspect="1"/>
          </p:cNvPicPr>
          <p:nvPr/>
        </p:nvPicPr>
        <p:blipFill rotWithShape="1">
          <a:blip r:embed="rId5" cstate="print"/>
          <a:srcRect l="16649"/>
          <a:stretch/>
        </p:blipFill>
        <p:spPr>
          <a:xfrm>
            <a:off x="4376791" y="2148789"/>
            <a:ext cx="5511624" cy="4067076"/>
          </a:xfrm>
          <a:prstGeom prst="rect">
            <a:avLst/>
          </a:prstGeom>
        </p:spPr>
      </p:pic>
      <p:sp>
        <p:nvSpPr>
          <p:cNvPr id="2" name="TextBox 1">
            <a:extLst>
              <a:ext uri="{FF2B5EF4-FFF2-40B4-BE49-F238E27FC236}">
                <a16:creationId xmlns:a16="http://schemas.microsoft.com/office/drawing/2014/main" id="{8175E6A4-32C2-450D-AE81-053D140BEF41}"/>
              </a:ext>
            </a:extLst>
          </p:cNvPr>
          <p:cNvSpPr txBox="1"/>
          <p:nvPr/>
        </p:nvSpPr>
        <p:spPr>
          <a:xfrm>
            <a:off x="6443472" y="2449854"/>
            <a:ext cx="1844743" cy="769441"/>
          </a:xfrm>
          <a:prstGeom prst="rect">
            <a:avLst/>
          </a:prstGeom>
          <a:noFill/>
        </p:spPr>
        <p:txBody>
          <a:bodyPr wrap="square" rtlCol="0">
            <a:spAutoFit/>
          </a:bodyPr>
          <a:lstStyle/>
          <a:p>
            <a:r>
              <a:rPr lang="en-US" sz="4400" b="1" dirty="0" err="1">
                <a:solidFill>
                  <a:srgbClr val="FF0000"/>
                </a:solidFill>
                <a:effectLst>
                  <a:outerShdw blurRad="38100" dist="38100" dir="2700000" algn="tl">
                    <a:srgbClr val="000000">
                      <a:alpha val="43137"/>
                    </a:srgbClr>
                  </a:outerShdw>
                </a:effectLst>
              </a:rPr>
              <a:t>Từ</a:t>
            </a:r>
            <a:r>
              <a:rPr lang="en-US" sz="4400" b="1" dirty="0">
                <a:solidFill>
                  <a:srgbClr val="FF0000"/>
                </a:solidFill>
                <a:effectLst>
                  <a:outerShdw blurRad="38100" dist="38100" dir="2700000" algn="tl">
                    <a:srgbClr val="000000">
                      <a:alpha val="43137"/>
                    </a:srgbClr>
                  </a:outerShdw>
                </a:effectLst>
              </a:rPr>
              <a:t> </a:t>
            </a:r>
            <a:r>
              <a:rPr lang="en-US" sz="4400" b="1" dirty="0" err="1">
                <a:solidFill>
                  <a:srgbClr val="FF0000"/>
                </a:solidFill>
                <a:effectLst>
                  <a:outerShdw blurRad="38100" dist="38100" dir="2700000" algn="tl">
                    <a:srgbClr val="000000">
                      <a:alpha val="43137"/>
                    </a:srgbClr>
                  </a:outerShdw>
                </a:effectLst>
              </a:rPr>
              <a:t>khó</a:t>
            </a:r>
            <a:endParaRPr lang="en-US" sz="4400" b="1" dirty="0">
              <a:solidFill>
                <a:srgbClr val="FF0000"/>
              </a:solidFill>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5ABDDCB9-04DF-48E6-9564-F0CAD24844B4}"/>
              </a:ext>
            </a:extLst>
          </p:cNvPr>
          <p:cNvSpPr txBox="1"/>
          <p:nvPr/>
        </p:nvSpPr>
        <p:spPr>
          <a:xfrm>
            <a:off x="6100027" y="3157605"/>
            <a:ext cx="3727938" cy="2800767"/>
          </a:xfrm>
          <a:prstGeom prst="rect">
            <a:avLst/>
          </a:prstGeom>
          <a:noFill/>
        </p:spPr>
        <p:txBody>
          <a:bodyPr wrap="square" rtlCol="0">
            <a:spAutoFit/>
          </a:bodyPr>
          <a:lstStyle/>
          <a:p>
            <a:pPr marL="285750" indent="-285750">
              <a:buFont typeface="Arial" panose="020B0604020202020204" pitchFamily="34" charset="0"/>
              <a:buChar char="•"/>
            </a:pPr>
            <a:r>
              <a:rPr lang="en-US" sz="4400" dirty="0" err="1">
                <a:solidFill>
                  <a:schemeClr val="bg1"/>
                </a:solidFill>
              </a:rPr>
              <a:t>bàng</a:t>
            </a:r>
            <a:r>
              <a:rPr lang="en-US" sz="4400" dirty="0">
                <a:solidFill>
                  <a:schemeClr val="bg1"/>
                </a:solidFill>
              </a:rPr>
              <a:t> </a:t>
            </a:r>
            <a:r>
              <a:rPr lang="en-US" sz="4400" dirty="0" err="1">
                <a:solidFill>
                  <a:schemeClr val="bg1"/>
                </a:solidFill>
              </a:rPr>
              <a:t>bạc</a:t>
            </a:r>
            <a:endParaRPr lang="en-US" sz="4400" dirty="0">
              <a:solidFill>
                <a:schemeClr val="bg1"/>
              </a:solidFill>
            </a:endParaRPr>
          </a:p>
          <a:p>
            <a:pPr marL="285750" indent="-285750">
              <a:buFont typeface="Arial" panose="020B0604020202020204" pitchFamily="34" charset="0"/>
              <a:buChar char="•"/>
            </a:pPr>
            <a:r>
              <a:rPr lang="en-US" sz="4400" dirty="0" err="1">
                <a:solidFill>
                  <a:schemeClr val="bg1"/>
                </a:solidFill>
              </a:rPr>
              <a:t>mơn</a:t>
            </a:r>
            <a:r>
              <a:rPr lang="en-US" sz="4400" dirty="0">
                <a:solidFill>
                  <a:schemeClr val="bg1"/>
                </a:solidFill>
              </a:rPr>
              <a:t> man</a:t>
            </a:r>
          </a:p>
          <a:p>
            <a:pPr marL="285750" indent="-285750">
              <a:buFont typeface="Arial" panose="020B0604020202020204" pitchFamily="34" charset="0"/>
              <a:buChar char="•"/>
            </a:pPr>
            <a:r>
              <a:rPr lang="en-US" sz="4400" dirty="0" err="1">
                <a:solidFill>
                  <a:schemeClr val="bg1"/>
                </a:solidFill>
              </a:rPr>
              <a:t>tựu</a:t>
            </a:r>
            <a:r>
              <a:rPr lang="en-US" sz="4400" dirty="0">
                <a:solidFill>
                  <a:schemeClr val="bg1"/>
                </a:solidFill>
              </a:rPr>
              <a:t> </a:t>
            </a:r>
            <a:r>
              <a:rPr lang="en-US" sz="4400" dirty="0" err="1">
                <a:solidFill>
                  <a:schemeClr val="bg1"/>
                </a:solidFill>
              </a:rPr>
              <a:t>trường</a:t>
            </a:r>
            <a:endParaRPr lang="en-US" sz="4400" dirty="0">
              <a:solidFill>
                <a:schemeClr val="bg1"/>
              </a:solidFill>
            </a:endParaRPr>
          </a:p>
          <a:p>
            <a:pPr marL="285750" indent="-285750">
              <a:buFont typeface="Arial" panose="020B0604020202020204" pitchFamily="34" charset="0"/>
              <a:buChar char="•"/>
            </a:pPr>
            <a:r>
              <a:rPr lang="en-US" sz="4400" dirty="0" err="1">
                <a:solidFill>
                  <a:schemeClr val="bg1"/>
                </a:solidFill>
              </a:rPr>
              <a:t>âu</a:t>
            </a:r>
            <a:r>
              <a:rPr lang="en-US" sz="4400" dirty="0">
                <a:solidFill>
                  <a:schemeClr val="bg1"/>
                </a:solidFill>
              </a:rPr>
              <a:t> </a:t>
            </a:r>
            <a:r>
              <a:rPr lang="en-US" sz="4400" dirty="0" err="1">
                <a:solidFill>
                  <a:schemeClr val="bg1"/>
                </a:solidFill>
              </a:rPr>
              <a:t>yếm</a:t>
            </a:r>
            <a:endParaRPr lang="en-US" sz="4400" dirty="0">
              <a:solidFill>
                <a:schemeClr val="bg1"/>
              </a:solidFill>
            </a:endParaRPr>
          </a:p>
        </p:txBody>
      </p:sp>
    </p:spTree>
    <p:extLst>
      <p:ext uri="{BB962C8B-B14F-4D97-AF65-F5344CB8AC3E}">
        <p14:creationId xmlns:p14="http://schemas.microsoft.com/office/powerpoint/2010/main" val="3143069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par>
                          <p:cTn id="12" fill="hold">
                            <p:stCondLst>
                              <p:cond delay="1000"/>
                            </p:stCondLst>
                            <p:childTnLst>
                              <p:par>
                                <p:cTn id="13" presetID="35"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anim calcmode="lin" valueType="num">
                                      <p:cBhvr>
                                        <p:cTn id="16" dur="2000" fill="hold"/>
                                        <p:tgtEl>
                                          <p:spTgt spid="6"/>
                                        </p:tgtEl>
                                        <p:attrNameLst>
                                          <p:attrName>style.rotation</p:attrName>
                                        </p:attrNameLst>
                                      </p:cBhvr>
                                      <p:tavLst>
                                        <p:tav tm="0">
                                          <p:val>
                                            <p:fltVal val="720"/>
                                          </p:val>
                                        </p:tav>
                                        <p:tav tm="100000">
                                          <p:val>
                                            <p:fltVal val="0"/>
                                          </p:val>
                                        </p:tav>
                                      </p:tavLst>
                                    </p:anim>
                                    <p:anim calcmode="lin" valueType="num">
                                      <p:cBhvr>
                                        <p:cTn id="17" dur="2000" fill="hold"/>
                                        <p:tgtEl>
                                          <p:spTgt spid="6"/>
                                        </p:tgtEl>
                                        <p:attrNameLst>
                                          <p:attrName>ppt_h</p:attrName>
                                        </p:attrNameLst>
                                      </p:cBhvr>
                                      <p:tavLst>
                                        <p:tav tm="0">
                                          <p:val>
                                            <p:fltVal val="0"/>
                                          </p:val>
                                        </p:tav>
                                        <p:tav tm="100000">
                                          <p:val>
                                            <p:strVal val="#ppt_h"/>
                                          </p:val>
                                        </p:tav>
                                      </p:tavLst>
                                    </p:anim>
                                    <p:anim calcmode="lin" valueType="num">
                                      <p:cBhvr>
                                        <p:cTn id="18" dur="2000" fill="hold"/>
                                        <p:tgtEl>
                                          <p:spTgt spid="6"/>
                                        </p:tgtEl>
                                        <p:attrNameLst>
                                          <p:attrName>ppt_w</p:attrName>
                                        </p:attrNameLst>
                                      </p:cBhvr>
                                      <p:tavLst>
                                        <p:tav tm="0">
                                          <p:val>
                                            <p:fltVal val="0"/>
                                          </p:val>
                                        </p:tav>
                                        <p:tav tm="100000">
                                          <p:val>
                                            <p:strVal val="#ppt_w"/>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barn(inVertical)">
                                      <p:cBhvr>
                                        <p:cTn id="28" dur="500"/>
                                        <p:tgtEl>
                                          <p:spTgt spid="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barn(inVertical)">
                                      <p:cBhvr>
                                        <p:cTn id="33" dur="500"/>
                                        <p:tgtEl>
                                          <p:spTgt spid="3">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Effect transition="in" filter="barn(inVertical)">
                                      <p:cBhvr>
                                        <p:cTn id="38" dur="500"/>
                                        <p:tgtEl>
                                          <p:spTgt spid="3">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Effect transition="in" filter="barn(inVertical)">
                                      <p:cBhvr>
                                        <p:cTn id="4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FF0000"/>
                </a:solidFill>
                <a:latin typeface="Arial-Rounded" pitchFamily="34" charset="0"/>
                <a:ea typeface="Arial-Rounded" pitchFamily="34" charset="0"/>
                <a:cs typeface="Arial-Rounded" pitchFamily="34" charset="0"/>
              </a:rPr>
              <a:t>Buổi mai</a:t>
            </a:r>
            <a:r>
              <a:rPr lang="en-US">
                <a:latin typeface="Arial-Rounded" pitchFamily="34" charset="0"/>
                <a:ea typeface="Arial-Rounded" pitchFamily="34" charset="0"/>
                <a:cs typeface="Arial-Rounded" pitchFamily="34" charset="0"/>
              </a:rPr>
              <a:t>: buổi sáng sớm</a:t>
            </a:r>
          </a:p>
        </p:txBody>
      </p:sp>
      <p:pic>
        <p:nvPicPr>
          <p:cNvPr id="1026" name="Picture 2" descr="Top 15 dàn ý bài văn tả cảnh buổi sáng chi tiết nhất - Toplist.vn"/>
          <p:cNvPicPr>
            <a:picLocks noChangeAspect="1" noChangeArrowheads="1"/>
          </p:cNvPicPr>
          <p:nvPr/>
        </p:nvPicPr>
        <p:blipFill rotWithShape="1">
          <a:blip r:embed="rId2">
            <a:extLst>
              <a:ext uri="{28A0092B-C50C-407E-A947-70E740481C1C}">
                <a14:useLocalDpi xmlns:a14="http://schemas.microsoft.com/office/drawing/2010/main" val="0"/>
              </a:ext>
            </a:extLst>
          </a:blip>
          <a:srcRect b="3035"/>
          <a:stretch/>
        </p:blipFill>
        <p:spPr bwMode="auto">
          <a:xfrm>
            <a:off x="0" y="2413001"/>
            <a:ext cx="6601192" cy="42671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Đà Nẵng bình yên buổi sớm mai – Cổng thông tin du lịch thành phố Đà Nẵ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143"/>
          <a:stretch/>
        </p:blipFill>
        <p:spPr bwMode="auto">
          <a:xfrm>
            <a:off x="6626085" y="3149597"/>
            <a:ext cx="5565916" cy="355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2864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609600" y="274639"/>
            <a:ext cx="10972800" cy="1143000"/>
          </a:xfrm>
        </p:spPr>
        <p:txBody>
          <a:bodyPr>
            <a:normAutofit fontScale="90000"/>
          </a:bodyPr>
          <a:lstStyle/>
          <a:p>
            <a:r>
              <a:rPr lang="en-US">
                <a:solidFill>
                  <a:srgbClr val="FF0000"/>
                </a:solidFill>
                <a:latin typeface="Arial-Rounded" pitchFamily="34" charset="0"/>
                <a:ea typeface="Arial-Rounded" pitchFamily="34" charset="0"/>
                <a:cs typeface="Arial-Rounded" pitchFamily="34" charset="0"/>
              </a:rPr>
              <a:t>Âu yếm</a:t>
            </a:r>
            <a:r>
              <a:rPr lang="en-US">
                <a:latin typeface="Arial-Rounded" pitchFamily="34" charset="0"/>
                <a:ea typeface="Arial-Rounded" pitchFamily="34" charset="0"/>
                <a:cs typeface="Arial-Rounded" pitchFamily="34" charset="0"/>
              </a:rPr>
              <a:t>: biểu lộ tình yêu thương bằng dáng điệu, cử chỉ, lời nói</a:t>
            </a:r>
          </a:p>
        </p:txBody>
      </p:sp>
      <p:pic>
        <p:nvPicPr>
          <p:cNvPr id="2050" name="Picture 2" descr="MÁCH MẸO CHĂM SÓC TRẺ SUY DINH DƯỠNG | BÉ KHỎE MẸ VU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35200" y="1905000"/>
            <a:ext cx="7112000" cy="4742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5852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0">
            <a:extLst>
              <a:ext uri="{FF2B5EF4-FFF2-40B4-BE49-F238E27FC236}">
                <a16:creationId xmlns:a16="http://schemas.microsoft.com/office/drawing/2014/main" id="{7A5E76D0-D8E9-40A0-AE35-807011659964}"/>
              </a:ext>
            </a:extLst>
          </p:cNvPr>
          <p:cNvGrpSpPr/>
          <p:nvPr/>
        </p:nvGrpSpPr>
        <p:grpSpPr>
          <a:xfrm>
            <a:off x="0" y="0"/>
            <a:ext cx="12192000" cy="6950242"/>
            <a:chOff x="0" y="0"/>
            <a:chExt cx="12192000" cy="6950242"/>
          </a:xfrm>
          <a:solidFill>
            <a:schemeClr val="accent4">
              <a:lumMod val="20000"/>
              <a:lumOff val="80000"/>
            </a:schemeClr>
          </a:solidFill>
        </p:grpSpPr>
        <p:sp>
          <p:nvSpPr>
            <p:cNvPr id="3" name="矩形 11">
              <a:extLst>
                <a:ext uri="{FF2B5EF4-FFF2-40B4-BE49-F238E27FC236}">
                  <a16:creationId xmlns:a16="http://schemas.microsoft.com/office/drawing/2014/main" id="{1F5D4DFE-37B5-4E05-BBEE-15FD79C64483}"/>
                </a:ext>
              </a:extLst>
            </p:cNvPr>
            <p:cNvSpPr/>
            <p:nvPr/>
          </p:nvSpPr>
          <p:spPr>
            <a:xfrm>
              <a:off x="0" y="0"/>
              <a:ext cx="12192000" cy="69502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a:ea typeface="Arial-Rounded"/>
                <a:cs typeface="Arial-Rounded"/>
                <a:sym typeface="+mn-lt"/>
              </a:endParaRPr>
            </a:p>
          </p:txBody>
        </p:sp>
        <p:grpSp>
          <p:nvGrpSpPr>
            <p:cNvPr id="4" name="组合 12">
              <a:extLst>
                <a:ext uri="{FF2B5EF4-FFF2-40B4-BE49-F238E27FC236}">
                  <a16:creationId xmlns:a16="http://schemas.microsoft.com/office/drawing/2014/main" id="{6B1BA04E-CF74-4581-A720-956AA06A9E83}"/>
                </a:ext>
              </a:extLst>
            </p:cNvPr>
            <p:cNvGrpSpPr/>
            <p:nvPr/>
          </p:nvGrpSpPr>
          <p:grpSpPr>
            <a:xfrm flipV="1">
              <a:off x="0" y="10751"/>
              <a:ext cx="12191999" cy="2326243"/>
              <a:chOff x="1" y="4546271"/>
              <a:chExt cx="12191999" cy="2326243"/>
            </a:xfrm>
            <a:grpFill/>
          </p:grpSpPr>
          <p:sp>
            <p:nvSpPr>
              <p:cNvPr id="5" name="任意多边形 34">
                <a:extLst>
                  <a:ext uri="{FF2B5EF4-FFF2-40B4-BE49-F238E27FC236}">
                    <a16:creationId xmlns:a16="http://schemas.microsoft.com/office/drawing/2014/main" id="{A2668482-F2F1-4B03-B8A5-E75F2437DDAA}"/>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grp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Arial-Rounded"/>
                  <a:sym typeface="+mn-lt"/>
                </a:endParaRPr>
              </a:p>
            </p:txBody>
          </p:sp>
          <p:sp>
            <p:nvSpPr>
              <p:cNvPr id="6" name="任意多边形 35">
                <a:extLst>
                  <a:ext uri="{FF2B5EF4-FFF2-40B4-BE49-F238E27FC236}">
                    <a16:creationId xmlns:a16="http://schemas.microsoft.com/office/drawing/2014/main" id="{72D36278-C44B-43B8-AB5F-5E2508B10570}"/>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grp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a:ea typeface="Arial-Rounded"/>
                  <a:cs typeface="Arial-Rounded"/>
                  <a:sym typeface="+mn-lt"/>
                </a:endParaRPr>
              </a:p>
            </p:txBody>
          </p:sp>
        </p:grpSp>
      </p:grpSp>
      <p:sp>
        <p:nvSpPr>
          <p:cNvPr id="8" name="TextBox 7">
            <a:extLst>
              <a:ext uri="{FF2B5EF4-FFF2-40B4-BE49-F238E27FC236}">
                <a16:creationId xmlns:a16="http://schemas.microsoft.com/office/drawing/2014/main" id="{CEEE5997-D22B-4DF6-9D1F-64ED18AC5EA4}"/>
              </a:ext>
            </a:extLst>
          </p:cNvPr>
          <p:cNvSpPr txBox="1"/>
          <p:nvPr/>
        </p:nvSpPr>
        <p:spPr>
          <a:xfrm>
            <a:off x="493160" y="1026280"/>
            <a:ext cx="11527603" cy="5693866"/>
          </a:xfrm>
          <a:prstGeom prst="rect">
            <a:avLst/>
          </a:prstGeom>
          <a:noFill/>
        </p:spPr>
        <p:txBody>
          <a:bodyPr wrap="square" rtlCol="0">
            <a:spAutoFit/>
          </a:bodyP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Arial-Rounded"/>
                <a:ea typeface="Arial-Rounded"/>
                <a:cs typeface="+mn-cs"/>
              </a:rPr>
              <a:t>Tôi đi học</a:t>
            </a:r>
          </a:p>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Rounded"/>
                <a:ea typeface="Arial-Rounded"/>
                <a:cs typeface="+mn-cs"/>
              </a:rPr>
              <a:t>(Trích)</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Arial-Rounded"/>
                <a:ea typeface="Arial-Rounded"/>
                <a:cs typeface="+mn-cs"/>
              </a:rPr>
              <a:t>Hằng năm cứ vào cuối thu, lá ngoài đường rụng nhiều và trên không có những đám mây bàng bạc, lòng tôi lại nao nức những kỉ niệm mơn man của buổi tựu trường.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Arial-Rounded"/>
                <a:ea typeface="Arial-Rounded"/>
                <a:cs typeface="+mn-cs"/>
              </a:rPr>
              <a:t>Buổi mai hôm ấy, một buổi mai đầy sương thu và gió lạnh. Mẹ tôi âu yếm nắm tay tôi dẫn đi trên con đường làng dài và hẹp. Con đường này, tôi đã quen đi lại lắm lần, nhưng lần này tôi tự nhiên thấy lạ. Cảnh vật chung quanh tôi đều thay đổi, vì chính lòng tôi đang có sự thay đổi lớn: hôm nay tôi đi học.</a:t>
            </a:r>
          </a:p>
          <a:p>
            <a:pPr marL="0" marR="0" lvl="0" indent="457200" algn="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Arial-Rounded"/>
                <a:ea typeface="Arial-Rounded"/>
                <a:cs typeface="+mn-cs"/>
              </a:rPr>
              <a:t>(Thanh Tịnh)</a:t>
            </a:r>
            <a:endParaRPr kumimoji="0" lang="en-US" sz="3200" b="0" i="1" u="none" strike="noStrike" kern="1200" cap="none" spc="0" normalizeH="0" baseline="0" noProof="0" dirty="0">
              <a:ln>
                <a:noFill/>
              </a:ln>
              <a:solidFill>
                <a:srgbClr val="7030A0"/>
              </a:solidFill>
              <a:effectLst/>
              <a:uLnTx/>
              <a:uFillTx/>
              <a:latin typeface="Arial-Rounded"/>
              <a:ea typeface="Arial-Rounded"/>
              <a:cs typeface="+mn-cs"/>
            </a:endParaRPr>
          </a:p>
        </p:txBody>
      </p:sp>
      <p:sp>
        <p:nvSpPr>
          <p:cNvPr id="7" name="Cloud 6">
            <a:extLst>
              <a:ext uri="{FF2B5EF4-FFF2-40B4-BE49-F238E27FC236}">
                <a16:creationId xmlns:a16="http://schemas.microsoft.com/office/drawing/2014/main" id="{57862D2E-5BC7-C38E-FBC8-0FBFD6842C3F}"/>
              </a:ext>
            </a:extLst>
          </p:cNvPr>
          <p:cNvSpPr/>
          <p:nvPr/>
        </p:nvSpPr>
        <p:spPr>
          <a:xfrm>
            <a:off x="398584" y="355475"/>
            <a:ext cx="4489939" cy="962014"/>
          </a:xfrm>
          <a:prstGeom prst="cloud">
            <a:avLst/>
          </a:prstGeom>
          <a:solidFill>
            <a:schemeClr val="accent5">
              <a:lumMod val="20000"/>
              <a:lumOff val="80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chemeClr val="accent1"/>
                </a:solidFill>
                <a:effectLst>
                  <a:outerShdw blurRad="38100" dist="38100" dir="2700000" algn="tl">
                    <a:srgbClr val="000000">
                      <a:alpha val="43137"/>
                    </a:srgbClr>
                  </a:outerShdw>
                </a:effectLst>
                <a:uLnTx/>
                <a:uFillTx/>
                <a:latin typeface="Arial-Rounded"/>
                <a:ea typeface="Arial-Rounded"/>
                <a:cs typeface="+mn-cs"/>
              </a:rPr>
              <a:t>Đọc</a:t>
            </a:r>
            <a:r>
              <a:rPr kumimoji="0" lang="en-US" sz="3200" b="1" i="0" u="none" strike="noStrike" kern="0" cap="none" spc="0" normalizeH="0" baseline="0" noProof="0" dirty="0">
                <a:ln>
                  <a:noFill/>
                </a:ln>
                <a:solidFill>
                  <a:schemeClr val="accent1"/>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0" cap="none" spc="0" normalizeH="0" baseline="0" noProof="0" dirty="0" err="1">
                <a:ln>
                  <a:noFill/>
                </a:ln>
                <a:solidFill>
                  <a:schemeClr val="accent1"/>
                </a:solidFill>
                <a:effectLst>
                  <a:outerShdw blurRad="38100" dist="38100" dir="2700000" algn="tl">
                    <a:srgbClr val="000000">
                      <a:alpha val="43137"/>
                    </a:srgbClr>
                  </a:outerShdw>
                </a:effectLst>
                <a:uLnTx/>
                <a:uFillTx/>
                <a:latin typeface="Arial-Rounded"/>
                <a:ea typeface="Arial-Rounded"/>
                <a:cs typeface="+mn-cs"/>
              </a:rPr>
              <a:t>nối</a:t>
            </a:r>
            <a:r>
              <a:rPr kumimoji="0" lang="en-US" sz="3200" b="1" i="0" u="none" strike="noStrike" kern="0" cap="none" spc="0" normalizeH="0" baseline="0" noProof="0" dirty="0">
                <a:ln>
                  <a:noFill/>
                </a:ln>
                <a:solidFill>
                  <a:schemeClr val="accent1"/>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0" cap="none" spc="0" normalizeH="0" baseline="0" noProof="0" dirty="0" err="1">
                <a:ln>
                  <a:noFill/>
                </a:ln>
                <a:solidFill>
                  <a:schemeClr val="accent1"/>
                </a:solidFill>
                <a:effectLst>
                  <a:outerShdw blurRad="38100" dist="38100" dir="2700000" algn="tl">
                    <a:srgbClr val="000000">
                      <a:alpha val="43137"/>
                    </a:srgbClr>
                  </a:outerShdw>
                </a:effectLst>
                <a:uLnTx/>
                <a:uFillTx/>
                <a:latin typeface="Arial-Rounded"/>
                <a:ea typeface="Arial-Rounded"/>
                <a:cs typeface="+mn-cs"/>
              </a:rPr>
              <a:t>tiếp</a:t>
            </a:r>
            <a:r>
              <a:rPr kumimoji="0" lang="en-US" sz="3200" b="1" i="0" u="none" strike="noStrike" kern="0" cap="none" spc="0" normalizeH="0" baseline="0" noProof="0" dirty="0">
                <a:ln>
                  <a:noFill/>
                </a:ln>
                <a:solidFill>
                  <a:schemeClr val="accent1"/>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0" cap="none" spc="0" normalizeH="0" baseline="0" noProof="0" dirty="0" err="1">
                <a:ln>
                  <a:noFill/>
                </a:ln>
                <a:solidFill>
                  <a:schemeClr val="accent1"/>
                </a:solidFill>
                <a:effectLst>
                  <a:outerShdw blurRad="38100" dist="38100" dir="2700000" algn="tl">
                    <a:srgbClr val="000000">
                      <a:alpha val="43137"/>
                    </a:srgbClr>
                  </a:outerShdw>
                </a:effectLst>
                <a:uLnTx/>
                <a:uFillTx/>
                <a:latin typeface="Arial-Rounded"/>
                <a:ea typeface="Arial-Rounded"/>
                <a:cs typeface="+mn-cs"/>
              </a:rPr>
              <a:t>câu</a:t>
            </a:r>
            <a:endParaRPr kumimoji="0" lang="en-US" sz="3200" b="1" i="0" u="none" strike="noStrike" kern="0" cap="none" spc="0" normalizeH="0" baseline="0" noProof="0" dirty="0">
              <a:ln>
                <a:noFill/>
              </a:ln>
              <a:solidFill>
                <a:schemeClr val="accent1"/>
              </a:solidFill>
              <a:effectLst>
                <a:outerShdw blurRad="38100" dist="38100" dir="2700000" algn="tl">
                  <a:srgbClr val="000000">
                    <a:alpha val="43137"/>
                  </a:srgbClr>
                </a:outerShdw>
              </a:effectLst>
              <a:uLnTx/>
              <a:uFillTx/>
              <a:latin typeface="Arial-Rounded"/>
              <a:ea typeface="Arial-Rounded"/>
              <a:cs typeface="+mn-cs"/>
            </a:endParaRPr>
          </a:p>
        </p:txBody>
      </p:sp>
      <p:cxnSp>
        <p:nvCxnSpPr>
          <p:cNvPr id="9" name="Straight Connector 8">
            <a:extLst>
              <a:ext uri="{FF2B5EF4-FFF2-40B4-BE49-F238E27FC236}">
                <a16:creationId xmlns:a16="http://schemas.microsoft.com/office/drawing/2014/main" id="{8F32D283-FC97-D4B2-324B-CC2B5B138D49}"/>
              </a:ext>
            </a:extLst>
          </p:cNvPr>
          <p:cNvCxnSpPr>
            <a:cxnSpLocks/>
          </p:cNvCxnSpPr>
          <p:nvPr/>
        </p:nvCxnSpPr>
        <p:spPr>
          <a:xfrm flipH="1">
            <a:off x="6735632" y="3164697"/>
            <a:ext cx="164123" cy="485736"/>
          </a:xfrm>
          <a:prstGeom prst="line">
            <a:avLst/>
          </a:prstGeom>
          <a:noFill/>
          <a:ln w="57150" cap="flat" cmpd="sng" algn="ctr">
            <a:solidFill>
              <a:srgbClr val="FF0000"/>
            </a:solidFill>
            <a:prstDash val="solid"/>
            <a:miter lim="800000"/>
          </a:ln>
          <a:effectLst/>
        </p:spPr>
      </p:cxnSp>
      <p:cxnSp>
        <p:nvCxnSpPr>
          <p:cNvPr id="10" name="Straight Connector 9">
            <a:extLst>
              <a:ext uri="{FF2B5EF4-FFF2-40B4-BE49-F238E27FC236}">
                <a16:creationId xmlns:a16="http://schemas.microsoft.com/office/drawing/2014/main" id="{4B85791A-B540-4F56-B3CC-DC0A1EFEBE96}"/>
              </a:ext>
            </a:extLst>
          </p:cNvPr>
          <p:cNvCxnSpPr>
            <a:cxnSpLocks/>
          </p:cNvCxnSpPr>
          <p:nvPr/>
        </p:nvCxnSpPr>
        <p:spPr>
          <a:xfrm flipH="1">
            <a:off x="11245988" y="3637308"/>
            <a:ext cx="164123" cy="485736"/>
          </a:xfrm>
          <a:prstGeom prst="line">
            <a:avLst/>
          </a:prstGeom>
          <a:noFill/>
          <a:ln w="57150" cap="flat" cmpd="sng" algn="ctr">
            <a:solidFill>
              <a:srgbClr val="FF0000"/>
            </a:solidFill>
            <a:prstDash val="solid"/>
            <a:miter lim="800000"/>
          </a:ln>
          <a:effectLst/>
        </p:spPr>
      </p:cxnSp>
      <p:cxnSp>
        <p:nvCxnSpPr>
          <p:cNvPr id="12" name="Straight Connector 11">
            <a:extLst>
              <a:ext uri="{FF2B5EF4-FFF2-40B4-BE49-F238E27FC236}">
                <a16:creationId xmlns:a16="http://schemas.microsoft.com/office/drawing/2014/main" id="{7918E555-CF89-EB46-40BF-067666530EEC}"/>
              </a:ext>
            </a:extLst>
          </p:cNvPr>
          <p:cNvCxnSpPr>
            <a:cxnSpLocks/>
          </p:cNvCxnSpPr>
          <p:nvPr/>
        </p:nvCxnSpPr>
        <p:spPr>
          <a:xfrm flipH="1">
            <a:off x="11071327" y="4161290"/>
            <a:ext cx="164123" cy="485736"/>
          </a:xfrm>
          <a:prstGeom prst="line">
            <a:avLst/>
          </a:prstGeom>
          <a:noFill/>
          <a:ln w="57150" cap="flat" cmpd="sng" algn="ctr">
            <a:solidFill>
              <a:srgbClr val="FF0000"/>
            </a:solidFill>
            <a:prstDash val="solid"/>
            <a:miter lim="800000"/>
          </a:ln>
          <a:effectLst/>
        </p:spPr>
      </p:cxnSp>
      <p:cxnSp>
        <p:nvCxnSpPr>
          <p:cNvPr id="13" name="Straight Connector 12">
            <a:extLst>
              <a:ext uri="{FF2B5EF4-FFF2-40B4-BE49-F238E27FC236}">
                <a16:creationId xmlns:a16="http://schemas.microsoft.com/office/drawing/2014/main" id="{C77FF985-0917-BC30-B74F-875BD801C43B}"/>
              </a:ext>
            </a:extLst>
          </p:cNvPr>
          <p:cNvCxnSpPr>
            <a:cxnSpLocks/>
          </p:cNvCxnSpPr>
          <p:nvPr/>
        </p:nvCxnSpPr>
        <p:spPr>
          <a:xfrm flipH="1">
            <a:off x="1845134" y="5157883"/>
            <a:ext cx="164123" cy="485736"/>
          </a:xfrm>
          <a:prstGeom prst="line">
            <a:avLst/>
          </a:prstGeom>
          <a:noFill/>
          <a:ln w="57150" cap="flat" cmpd="sng" algn="ctr">
            <a:solidFill>
              <a:srgbClr val="FF0000"/>
            </a:solidFill>
            <a:prstDash val="solid"/>
            <a:miter lim="800000"/>
          </a:ln>
          <a:effectLst/>
        </p:spPr>
      </p:cxnSp>
      <p:cxnSp>
        <p:nvCxnSpPr>
          <p:cNvPr id="14" name="Straight Connector 13">
            <a:extLst>
              <a:ext uri="{FF2B5EF4-FFF2-40B4-BE49-F238E27FC236}">
                <a16:creationId xmlns:a16="http://schemas.microsoft.com/office/drawing/2014/main" id="{6B6FF978-30BC-6579-ACAF-D641528CB0D5}"/>
              </a:ext>
            </a:extLst>
          </p:cNvPr>
          <p:cNvCxnSpPr>
            <a:cxnSpLocks/>
          </p:cNvCxnSpPr>
          <p:nvPr/>
        </p:nvCxnSpPr>
        <p:spPr>
          <a:xfrm flipH="1">
            <a:off x="7947983" y="5620220"/>
            <a:ext cx="164123" cy="485736"/>
          </a:xfrm>
          <a:prstGeom prst="line">
            <a:avLst/>
          </a:prstGeom>
          <a:noFill/>
          <a:ln w="57150" cap="flat" cmpd="sng" algn="ctr">
            <a:solidFill>
              <a:srgbClr val="FF0000"/>
            </a:solidFill>
            <a:prstDash val="solid"/>
            <a:miter lim="800000"/>
          </a:ln>
          <a:effectLst/>
        </p:spPr>
      </p:cxnSp>
      <p:cxnSp>
        <p:nvCxnSpPr>
          <p:cNvPr id="15" name="Straight Connector 14">
            <a:extLst>
              <a:ext uri="{FF2B5EF4-FFF2-40B4-BE49-F238E27FC236}">
                <a16:creationId xmlns:a16="http://schemas.microsoft.com/office/drawing/2014/main" id="{7553D588-2AAA-B8DA-C1FB-FAFAF76AD692}"/>
              </a:ext>
            </a:extLst>
          </p:cNvPr>
          <p:cNvCxnSpPr>
            <a:cxnSpLocks/>
          </p:cNvCxnSpPr>
          <p:nvPr/>
        </p:nvCxnSpPr>
        <p:spPr>
          <a:xfrm flipH="1">
            <a:off x="8071273" y="5661317"/>
            <a:ext cx="164123" cy="485736"/>
          </a:xfrm>
          <a:prstGeom prst="line">
            <a:avLst/>
          </a:prstGeom>
          <a:noFill/>
          <a:ln w="57150" cap="flat" cmpd="sng" algn="ctr">
            <a:solidFill>
              <a:srgbClr val="FF0000"/>
            </a:solidFill>
            <a:prstDash val="solid"/>
            <a:miter lim="800000"/>
          </a:ln>
          <a:effectLst/>
        </p:spPr>
      </p:cxnSp>
    </p:spTree>
    <p:extLst>
      <p:ext uri="{BB962C8B-B14F-4D97-AF65-F5344CB8AC3E}">
        <p14:creationId xmlns:p14="http://schemas.microsoft.com/office/powerpoint/2010/main" val="683255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59A6220-39DA-0FFA-8833-E84A5B9503F4}"/>
              </a:ext>
            </a:extLst>
          </p:cNvPr>
          <p:cNvSpPr/>
          <p:nvPr/>
        </p:nvSpPr>
        <p:spPr>
          <a:xfrm>
            <a:off x="410309" y="1383040"/>
            <a:ext cx="11371382" cy="2988935"/>
          </a:xfrm>
          <a:custGeom>
            <a:avLst/>
            <a:gdLst>
              <a:gd name="connsiteX0" fmla="*/ 0 w 11371382"/>
              <a:gd name="connsiteY0" fmla="*/ 374543 h 2988935"/>
              <a:gd name="connsiteX1" fmla="*/ 374543 w 11371382"/>
              <a:gd name="connsiteY1" fmla="*/ 0 h 2988935"/>
              <a:gd name="connsiteX2" fmla="*/ 1144659 w 11371382"/>
              <a:gd name="connsiteY2" fmla="*/ 0 h 2988935"/>
              <a:gd name="connsiteX3" fmla="*/ 1489884 w 11371382"/>
              <a:gd name="connsiteY3" fmla="*/ 0 h 2988935"/>
              <a:gd name="connsiteX4" fmla="*/ 2366224 w 11371382"/>
              <a:gd name="connsiteY4" fmla="*/ 0 h 2988935"/>
              <a:gd name="connsiteX5" fmla="*/ 3030117 w 11371382"/>
              <a:gd name="connsiteY5" fmla="*/ 0 h 2988935"/>
              <a:gd name="connsiteX6" fmla="*/ 3587788 w 11371382"/>
              <a:gd name="connsiteY6" fmla="*/ 0 h 2988935"/>
              <a:gd name="connsiteX7" fmla="*/ 4357904 w 11371382"/>
              <a:gd name="connsiteY7" fmla="*/ 0 h 2988935"/>
              <a:gd name="connsiteX8" fmla="*/ 5021798 w 11371382"/>
              <a:gd name="connsiteY8" fmla="*/ 0 h 2988935"/>
              <a:gd name="connsiteX9" fmla="*/ 5579468 w 11371382"/>
              <a:gd name="connsiteY9" fmla="*/ 0 h 2988935"/>
              <a:gd name="connsiteX10" fmla="*/ 5924693 w 11371382"/>
              <a:gd name="connsiteY10" fmla="*/ 0 h 2988935"/>
              <a:gd name="connsiteX11" fmla="*/ 6482363 w 11371382"/>
              <a:gd name="connsiteY11" fmla="*/ 0 h 2988935"/>
              <a:gd name="connsiteX12" fmla="*/ 7040034 w 11371382"/>
              <a:gd name="connsiteY12" fmla="*/ 0 h 2988935"/>
              <a:gd name="connsiteX13" fmla="*/ 7385258 w 11371382"/>
              <a:gd name="connsiteY13" fmla="*/ 0 h 2988935"/>
              <a:gd name="connsiteX14" fmla="*/ 7836706 w 11371382"/>
              <a:gd name="connsiteY14" fmla="*/ 0 h 2988935"/>
              <a:gd name="connsiteX15" fmla="*/ 8181931 w 11371382"/>
              <a:gd name="connsiteY15" fmla="*/ 0 h 2988935"/>
              <a:gd name="connsiteX16" fmla="*/ 9058270 w 11371382"/>
              <a:gd name="connsiteY16" fmla="*/ 0 h 2988935"/>
              <a:gd name="connsiteX17" fmla="*/ 9509718 w 11371382"/>
              <a:gd name="connsiteY17" fmla="*/ 0 h 2988935"/>
              <a:gd name="connsiteX18" fmla="*/ 9961165 w 11371382"/>
              <a:gd name="connsiteY18" fmla="*/ 0 h 2988935"/>
              <a:gd name="connsiteX19" fmla="*/ 10996839 w 11371382"/>
              <a:gd name="connsiteY19" fmla="*/ 0 h 2988935"/>
              <a:gd name="connsiteX20" fmla="*/ 11371382 w 11371382"/>
              <a:gd name="connsiteY20" fmla="*/ 374543 h 2988935"/>
              <a:gd name="connsiteX21" fmla="*/ 11371382 w 11371382"/>
              <a:gd name="connsiteY21" fmla="*/ 979302 h 2988935"/>
              <a:gd name="connsiteX22" fmla="*/ 11371382 w 11371382"/>
              <a:gd name="connsiteY22" fmla="*/ 1561663 h 2988935"/>
              <a:gd name="connsiteX23" fmla="*/ 11371382 w 11371382"/>
              <a:gd name="connsiteY23" fmla="*/ 2614392 h 2988935"/>
              <a:gd name="connsiteX24" fmla="*/ 10996839 w 11371382"/>
              <a:gd name="connsiteY24" fmla="*/ 2988935 h 2988935"/>
              <a:gd name="connsiteX25" fmla="*/ 10545391 w 11371382"/>
              <a:gd name="connsiteY25" fmla="*/ 2988935 h 2988935"/>
              <a:gd name="connsiteX26" fmla="*/ 9987721 w 11371382"/>
              <a:gd name="connsiteY26" fmla="*/ 2988935 h 2988935"/>
              <a:gd name="connsiteX27" fmla="*/ 9430050 w 11371382"/>
              <a:gd name="connsiteY27" fmla="*/ 2988935 h 2988935"/>
              <a:gd name="connsiteX28" fmla="*/ 8766157 w 11371382"/>
              <a:gd name="connsiteY28" fmla="*/ 2988935 h 2988935"/>
              <a:gd name="connsiteX29" fmla="*/ 7889817 w 11371382"/>
              <a:gd name="connsiteY29" fmla="*/ 2988935 h 2988935"/>
              <a:gd name="connsiteX30" fmla="*/ 7332147 w 11371382"/>
              <a:gd name="connsiteY30" fmla="*/ 2988935 h 2988935"/>
              <a:gd name="connsiteX31" fmla="*/ 6668253 w 11371382"/>
              <a:gd name="connsiteY31" fmla="*/ 2988935 h 2988935"/>
              <a:gd name="connsiteX32" fmla="*/ 6110583 w 11371382"/>
              <a:gd name="connsiteY32" fmla="*/ 2988935 h 2988935"/>
              <a:gd name="connsiteX33" fmla="*/ 5446689 w 11371382"/>
              <a:gd name="connsiteY33" fmla="*/ 2988935 h 2988935"/>
              <a:gd name="connsiteX34" fmla="*/ 4676573 w 11371382"/>
              <a:gd name="connsiteY34" fmla="*/ 2988935 h 2988935"/>
              <a:gd name="connsiteX35" fmla="*/ 4118902 w 11371382"/>
              <a:gd name="connsiteY35" fmla="*/ 2988935 h 2988935"/>
              <a:gd name="connsiteX36" fmla="*/ 3242563 w 11371382"/>
              <a:gd name="connsiteY36" fmla="*/ 2988935 h 2988935"/>
              <a:gd name="connsiteX37" fmla="*/ 2578669 w 11371382"/>
              <a:gd name="connsiteY37" fmla="*/ 2988935 h 2988935"/>
              <a:gd name="connsiteX38" fmla="*/ 2127222 w 11371382"/>
              <a:gd name="connsiteY38" fmla="*/ 2988935 h 2988935"/>
              <a:gd name="connsiteX39" fmla="*/ 1250882 w 11371382"/>
              <a:gd name="connsiteY39" fmla="*/ 2988935 h 2988935"/>
              <a:gd name="connsiteX40" fmla="*/ 374543 w 11371382"/>
              <a:gd name="connsiteY40" fmla="*/ 2988935 h 2988935"/>
              <a:gd name="connsiteX41" fmla="*/ 0 w 11371382"/>
              <a:gd name="connsiteY41" fmla="*/ 2614392 h 2988935"/>
              <a:gd name="connsiteX42" fmla="*/ 0 w 11371382"/>
              <a:gd name="connsiteY42" fmla="*/ 2054430 h 2988935"/>
              <a:gd name="connsiteX43" fmla="*/ 0 w 11371382"/>
              <a:gd name="connsiteY43" fmla="*/ 1472069 h 2988935"/>
              <a:gd name="connsiteX44" fmla="*/ 0 w 11371382"/>
              <a:gd name="connsiteY44" fmla="*/ 867310 h 2988935"/>
              <a:gd name="connsiteX45" fmla="*/ 0 w 11371382"/>
              <a:gd name="connsiteY45" fmla="*/ 374543 h 298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2988935" fill="none" extrusionOk="0">
                <a:moveTo>
                  <a:pt x="0" y="374543"/>
                </a:moveTo>
                <a:cubicBezTo>
                  <a:pt x="38499" y="138205"/>
                  <a:pt x="141309" y="-37106"/>
                  <a:pt x="374543" y="0"/>
                </a:cubicBezTo>
                <a:cubicBezTo>
                  <a:pt x="682062" y="36863"/>
                  <a:pt x="947608" y="31249"/>
                  <a:pt x="1144659" y="0"/>
                </a:cubicBezTo>
                <a:cubicBezTo>
                  <a:pt x="1341710" y="-31249"/>
                  <a:pt x="1377114" y="-2515"/>
                  <a:pt x="1489884" y="0"/>
                </a:cubicBezTo>
                <a:cubicBezTo>
                  <a:pt x="1602655" y="2515"/>
                  <a:pt x="2179084" y="30023"/>
                  <a:pt x="2366224" y="0"/>
                </a:cubicBezTo>
                <a:cubicBezTo>
                  <a:pt x="2553364" y="-30023"/>
                  <a:pt x="2754951" y="1397"/>
                  <a:pt x="3030117" y="0"/>
                </a:cubicBezTo>
                <a:cubicBezTo>
                  <a:pt x="3305283" y="-1397"/>
                  <a:pt x="3473484" y="-14045"/>
                  <a:pt x="3587788" y="0"/>
                </a:cubicBezTo>
                <a:cubicBezTo>
                  <a:pt x="3702092" y="14045"/>
                  <a:pt x="4137446" y="21245"/>
                  <a:pt x="4357904" y="0"/>
                </a:cubicBezTo>
                <a:cubicBezTo>
                  <a:pt x="4578362" y="-21245"/>
                  <a:pt x="4878069" y="27842"/>
                  <a:pt x="5021798" y="0"/>
                </a:cubicBezTo>
                <a:cubicBezTo>
                  <a:pt x="5165527" y="-27842"/>
                  <a:pt x="5431577" y="-13604"/>
                  <a:pt x="5579468" y="0"/>
                </a:cubicBezTo>
                <a:cubicBezTo>
                  <a:pt x="5727359" y="13604"/>
                  <a:pt x="5762035" y="12635"/>
                  <a:pt x="5924693" y="0"/>
                </a:cubicBezTo>
                <a:cubicBezTo>
                  <a:pt x="6087351" y="-12635"/>
                  <a:pt x="6322939" y="16614"/>
                  <a:pt x="6482363" y="0"/>
                </a:cubicBezTo>
                <a:cubicBezTo>
                  <a:pt x="6641787" y="-16614"/>
                  <a:pt x="6888402" y="10329"/>
                  <a:pt x="7040034" y="0"/>
                </a:cubicBezTo>
                <a:cubicBezTo>
                  <a:pt x="7191666" y="-10329"/>
                  <a:pt x="7225712" y="8514"/>
                  <a:pt x="7385258" y="0"/>
                </a:cubicBezTo>
                <a:cubicBezTo>
                  <a:pt x="7544804" y="-8514"/>
                  <a:pt x="7715575" y="-16601"/>
                  <a:pt x="7836706" y="0"/>
                </a:cubicBezTo>
                <a:cubicBezTo>
                  <a:pt x="7957837" y="16601"/>
                  <a:pt x="8067324" y="4810"/>
                  <a:pt x="8181931" y="0"/>
                </a:cubicBezTo>
                <a:cubicBezTo>
                  <a:pt x="8296538" y="-4810"/>
                  <a:pt x="8751636" y="-39885"/>
                  <a:pt x="9058270" y="0"/>
                </a:cubicBezTo>
                <a:cubicBezTo>
                  <a:pt x="9364904" y="39885"/>
                  <a:pt x="9379661" y="-194"/>
                  <a:pt x="9509718" y="0"/>
                </a:cubicBezTo>
                <a:cubicBezTo>
                  <a:pt x="9639775" y="194"/>
                  <a:pt x="9766045" y="1398"/>
                  <a:pt x="9961165" y="0"/>
                </a:cubicBezTo>
                <a:cubicBezTo>
                  <a:pt x="10156285" y="-1398"/>
                  <a:pt x="10738711" y="-23249"/>
                  <a:pt x="10996839" y="0"/>
                </a:cubicBezTo>
                <a:cubicBezTo>
                  <a:pt x="11182451" y="-938"/>
                  <a:pt x="11369263" y="173229"/>
                  <a:pt x="11371382" y="374543"/>
                </a:cubicBezTo>
                <a:cubicBezTo>
                  <a:pt x="11372191" y="505246"/>
                  <a:pt x="11353364" y="805696"/>
                  <a:pt x="11371382" y="979302"/>
                </a:cubicBezTo>
                <a:cubicBezTo>
                  <a:pt x="11389400" y="1152908"/>
                  <a:pt x="11371900" y="1376823"/>
                  <a:pt x="11371382" y="1561663"/>
                </a:cubicBezTo>
                <a:cubicBezTo>
                  <a:pt x="11370864" y="1746503"/>
                  <a:pt x="11349813" y="2230373"/>
                  <a:pt x="11371382" y="2614392"/>
                </a:cubicBezTo>
                <a:cubicBezTo>
                  <a:pt x="11378378" y="2871071"/>
                  <a:pt x="11190559" y="2986838"/>
                  <a:pt x="10996839" y="2988935"/>
                </a:cubicBezTo>
                <a:cubicBezTo>
                  <a:pt x="10854641" y="3011338"/>
                  <a:pt x="10750698" y="3005160"/>
                  <a:pt x="10545391" y="2988935"/>
                </a:cubicBezTo>
                <a:cubicBezTo>
                  <a:pt x="10340084" y="2972710"/>
                  <a:pt x="10189854" y="2978738"/>
                  <a:pt x="9987721" y="2988935"/>
                </a:cubicBezTo>
                <a:cubicBezTo>
                  <a:pt x="9785588" y="2999133"/>
                  <a:pt x="9604317" y="2976062"/>
                  <a:pt x="9430050" y="2988935"/>
                </a:cubicBezTo>
                <a:cubicBezTo>
                  <a:pt x="9255783" y="3001808"/>
                  <a:pt x="8987751" y="2977078"/>
                  <a:pt x="8766157" y="2988935"/>
                </a:cubicBezTo>
                <a:cubicBezTo>
                  <a:pt x="8544563" y="3000792"/>
                  <a:pt x="8151277" y="2954061"/>
                  <a:pt x="7889817" y="2988935"/>
                </a:cubicBezTo>
                <a:cubicBezTo>
                  <a:pt x="7628357" y="3023809"/>
                  <a:pt x="7536693" y="2973753"/>
                  <a:pt x="7332147" y="2988935"/>
                </a:cubicBezTo>
                <a:cubicBezTo>
                  <a:pt x="7127601" y="3004118"/>
                  <a:pt x="6810207" y="2997681"/>
                  <a:pt x="6668253" y="2988935"/>
                </a:cubicBezTo>
                <a:cubicBezTo>
                  <a:pt x="6526299" y="2980189"/>
                  <a:pt x="6372516" y="2987509"/>
                  <a:pt x="6110583" y="2988935"/>
                </a:cubicBezTo>
                <a:cubicBezTo>
                  <a:pt x="5848650" y="2990362"/>
                  <a:pt x="5645545" y="2989409"/>
                  <a:pt x="5446689" y="2988935"/>
                </a:cubicBezTo>
                <a:cubicBezTo>
                  <a:pt x="5247833" y="2988461"/>
                  <a:pt x="4876490" y="2995847"/>
                  <a:pt x="4676573" y="2988935"/>
                </a:cubicBezTo>
                <a:cubicBezTo>
                  <a:pt x="4476656" y="2982023"/>
                  <a:pt x="4259306" y="2987899"/>
                  <a:pt x="4118902" y="2988935"/>
                </a:cubicBezTo>
                <a:cubicBezTo>
                  <a:pt x="3978498" y="2989971"/>
                  <a:pt x="3652331" y="2995706"/>
                  <a:pt x="3242563" y="2988935"/>
                </a:cubicBezTo>
                <a:cubicBezTo>
                  <a:pt x="2832795" y="2982164"/>
                  <a:pt x="2826402" y="2960599"/>
                  <a:pt x="2578669" y="2988935"/>
                </a:cubicBezTo>
                <a:cubicBezTo>
                  <a:pt x="2330936" y="3017271"/>
                  <a:pt x="2307676" y="2975226"/>
                  <a:pt x="2127222" y="2988935"/>
                </a:cubicBezTo>
                <a:cubicBezTo>
                  <a:pt x="1946768" y="3002644"/>
                  <a:pt x="1628847" y="2996271"/>
                  <a:pt x="1250882" y="2988935"/>
                </a:cubicBezTo>
                <a:cubicBezTo>
                  <a:pt x="872917" y="2981599"/>
                  <a:pt x="564773" y="2991570"/>
                  <a:pt x="374543" y="2988935"/>
                </a:cubicBezTo>
                <a:cubicBezTo>
                  <a:pt x="203640" y="2978441"/>
                  <a:pt x="44893" y="2834368"/>
                  <a:pt x="0" y="2614392"/>
                </a:cubicBezTo>
                <a:cubicBezTo>
                  <a:pt x="-6172" y="2466022"/>
                  <a:pt x="21664" y="2251426"/>
                  <a:pt x="0" y="2054430"/>
                </a:cubicBezTo>
                <a:cubicBezTo>
                  <a:pt x="-21664" y="1857434"/>
                  <a:pt x="-19822" y="1724986"/>
                  <a:pt x="0" y="1472069"/>
                </a:cubicBezTo>
                <a:cubicBezTo>
                  <a:pt x="19822" y="1219152"/>
                  <a:pt x="24956" y="1014928"/>
                  <a:pt x="0" y="867310"/>
                </a:cubicBezTo>
                <a:cubicBezTo>
                  <a:pt x="-24956" y="719692"/>
                  <a:pt x="15186" y="584422"/>
                  <a:pt x="0" y="374543"/>
                </a:cubicBezTo>
                <a:close/>
              </a:path>
              <a:path w="11371382" h="2988935" stroke="0" extrusionOk="0">
                <a:moveTo>
                  <a:pt x="0" y="374543"/>
                </a:moveTo>
                <a:cubicBezTo>
                  <a:pt x="1052" y="199869"/>
                  <a:pt x="186412" y="33456"/>
                  <a:pt x="374543" y="0"/>
                </a:cubicBezTo>
                <a:cubicBezTo>
                  <a:pt x="572752" y="-9071"/>
                  <a:pt x="936749" y="-33584"/>
                  <a:pt x="1144659" y="0"/>
                </a:cubicBezTo>
                <a:cubicBezTo>
                  <a:pt x="1352569" y="33584"/>
                  <a:pt x="1416457" y="-16161"/>
                  <a:pt x="1596107" y="0"/>
                </a:cubicBezTo>
                <a:cubicBezTo>
                  <a:pt x="1775757" y="16161"/>
                  <a:pt x="1924233" y="-12709"/>
                  <a:pt x="2047555" y="0"/>
                </a:cubicBezTo>
                <a:cubicBezTo>
                  <a:pt x="2170877" y="12709"/>
                  <a:pt x="2657979" y="-21430"/>
                  <a:pt x="2817671" y="0"/>
                </a:cubicBezTo>
                <a:cubicBezTo>
                  <a:pt x="2977363" y="21430"/>
                  <a:pt x="3201970" y="-17785"/>
                  <a:pt x="3375342" y="0"/>
                </a:cubicBezTo>
                <a:cubicBezTo>
                  <a:pt x="3548714" y="17785"/>
                  <a:pt x="4005576" y="-13966"/>
                  <a:pt x="4251681" y="0"/>
                </a:cubicBezTo>
                <a:cubicBezTo>
                  <a:pt x="4497786" y="13966"/>
                  <a:pt x="4891319" y="-27134"/>
                  <a:pt x="5128020" y="0"/>
                </a:cubicBezTo>
                <a:cubicBezTo>
                  <a:pt x="5364721" y="27134"/>
                  <a:pt x="5515239" y="-9602"/>
                  <a:pt x="5898137" y="0"/>
                </a:cubicBezTo>
                <a:cubicBezTo>
                  <a:pt x="6281035" y="9602"/>
                  <a:pt x="6238456" y="6439"/>
                  <a:pt x="6349585" y="0"/>
                </a:cubicBezTo>
                <a:cubicBezTo>
                  <a:pt x="6460714" y="-6439"/>
                  <a:pt x="6531452" y="-10814"/>
                  <a:pt x="6694809" y="0"/>
                </a:cubicBezTo>
                <a:cubicBezTo>
                  <a:pt x="6858166" y="10814"/>
                  <a:pt x="7385284" y="-40358"/>
                  <a:pt x="7571149" y="0"/>
                </a:cubicBezTo>
                <a:cubicBezTo>
                  <a:pt x="7757014" y="40358"/>
                  <a:pt x="7993920" y="-27231"/>
                  <a:pt x="8235042" y="0"/>
                </a:cubicBezTo>
                <a:cubicBezTo>
                  <a:pt x="8476164" y="27231"/>
                  <a:pt x="8636676" y="14667"/>
                  <a:pt x="8898936" y="0"/>
                </a:cubicBezTo>
                <a:cubicBezTo>
                  <a:pt x="9161196" y="-14667"/>
                  <a:pt x="9226355" y="8833"/>
                  <a:pt x="9350383" y="0"/>
                </a:cubicBezTo>
                <a:cubicBezTo>
                  <a:pt x="9474411" y="-8833"/>
                  <a:pt x="9823706" y="8872"/>
                  <a:pt x="10120500" y="0"/>
                </a:cubicBezTo>
                <a:cubicBezTo>
                  <a:pt x="10417294" y="-8872"/>
                  <a:pt x="10656649" y="23381"/>
                  <a:pt x="10996839" y="0"/>
                </a:cubicBezTo>
                <a:cubicBezTo>
                  <a:pt x="11220759" y="-35395"/>
                  <a:pt x="11396169" y="200178"/>
                  <a:pt x="11371382" y="374543"/>
                </a:cubicBezTo>
                <a:cubicBezTo>
                  <a:pt x="11382697" y="521952"/>
                  <a:pt x="11376254" y="636336"/>
                  <a:pt x="11371382" y="867310"/>
                </a:cubicBezTo>
                <a:cubicBezTo>
                  <a:pt x="11366510" y="1098284"/>
                  <a:pt x="11358150" y="1295630"/>
                  <a:pt x="11371382" y="1449671"/>
                </a:cubicBezTo>
                <a:cubicBezTo>
                  <a:pt x="11384614" y="1603712"/>
                  <a:pt x="11373821" y="1832382"/>
                  <a:pt x="11371382" y="1987234"/>
                </a:cubicBezTo>
                <a:cubicBezTo>
                  <a:pt x="11368943" y="2142086"/>
                  <a:pt x="11377135" y="2321366"/>
                  <a:pt x="11371382" y="2614392"/>
                </a:cubicBezTo>
                <a:cubicBezTo>
                  <a:pt x="11376004" y="2831281"/>
                  <a:pt x="11166623" y="2975000"/>
                  <a:pt x="10996839" y="2988935"/>
                </a:cubicBezTo>
                <a:cubicBezTo>
                  <a:pt x="10754317" y="2951923"/>
                  <a:pt x="10416906" y="3021737"/>
                  <a:pt x="10226723" y="2988935"/>
                </a:cubicBezTo>
                <a:cubicBezTo>
                  <a:pt x="10036540" y="2956133"/>
                  <a:pt x="9777524" y="2991612"/>
                  <a:pt x="9350383" y="2988935"/>
                </a:cubicBezTo>
                <a:cubicBezTo>
                  <a:pt x="8923242" y="2986258"/>
                  <a:pt x="8735658" y="3009422"/>
                  <a:pt x="8474044" y="2988935"/>
                </a:cubicBezTo>
                <a:cubicBezTo>
                  <a:pt x="8212430" y="2968448"/>
                  <a:pt x="8158584" y="2980819"/>
                  <a:pt x="7916373" y="2988935"/>
                </a:cubicBezTo>
                <a:cubicBezTo>
                  <a:pt x="7674162" y="2997051"/>
                  <a:pt x="7708932" y="3001323"/>
                  <a:pt x="7571149" y="2988935"/>
                </a:cubicBezTo>
                <a:cubicBezTo>
                  <a:pt x="7433366" y="2976547"/>
                  <a:pt x="7242876" y="2986110"/>
                  <a:pt x="7119701" y="2988935"/>
                </a:cubicBezTo>
                <a:cubicBezTo>
                  <a:pt x="6996526" y="2991760"/>
                  <a:pt x="6840121" y="2984037"/>
                  <a:pt x="6668253" y="2988935"/>
                </a:cubicBezTo>
                <a:cubicBezTo>
                  <a:pt x="6496385" y="2993833"/>
                  <a:pt x="6211417" y="3011027"/>
                  <a:pt x="5898137" y="2988935"/>
                </a:cubicBezTo>
                <a:cubicBezTo>
                  <a:pt x="5584857" y="2966843"/>
                  <a:pt x="5632461" y="2980549"/>
                  <a:pt x="5552912" y="2988935"/>
                </a:cubicBezTo>
                <a:cubicBezTo>
                  <a:pt x="5473363" y="2997321"/>
                  <a:pt x="5255642" y="2976923"/>
                  <a:pt x="5101465" y="2988935"/>
                </a:cubicBezTo>
                <a:cubicBezTo>
                  <a:pt x="4947288" y="3000947"/>
                  <a:pt x="4560166" y="2960636"/>
                  <a:pt x="4225125" y="2988935"/>
                </a:cubicBezTo>
                <a:cubicBezTo>
                  <a:pt x="3890084" y="3017234"/>
                  <a:pt x="3954684" y="3005084"/>
                  <a:pt x="3879901" y="2988935"/>
                </a:cubicBezTo>
                <a:cubicBezTo>
                  <a:pt x="3805118" y="2972786"/>
                  <a:pt x="3680755" y="2972823"/>
                  <a:pt x="3534676" y="2988935"/>
                </a:cubicBezTo>
                <a:cubicBezTo>
                  <a:pt x="3388597" y="3005047"/>
                  <a:pt x="3343970" y="2980399"/>
                  <a:pt x="3189451" y="2988935"/>
                </a:cubicBezTo>
                <a:cubicBezTo>
                  <a:pt x="3034933" y="2997471"/>
                  <a:pt x="2684586" y="2993034"/>
                  <a:pt x="2525558" y="2988935"/>
                </a:cubicBezTo>
                <a:cubicBezTo>
                  <a:pt x="2366530" y="2984836"/>
                  <a:pt x="2146389" y="2986558"/>
                  <a:pt x="1861664" y="2988935"/>
                </a:cubicBezTo>
                <a:cubicBezTo>
                  <a:pt x="1576939" y="2991312"/>
                  <a:pt x="1485031" y="3021981"/>
                  <a:pt x="1197771" y="2988935"/>
                </a:cubicBezTo>
                <a:cubicBezTo>
                  <a:pt x="910511" y="2955889"/>
                  <a:pt x="748951" y="3007039"/>
                  <a:pt x="374543" y="2988935"/>
                </a:cubicBezTo>
                <a:cubicBezTo>
                  <a:pt x="196307" y="3022877"/>
                  <a:pt x="-22967" y="2832128"/>
                  <a:pt x="0" y="2614392"/>
                </a:cubicBezTo>
                <a:cubicBezTo>
                  <a:pt x="-10186" y="2451687"/>
                  <a:pt x="-2447" y="2244931"/>
                  <a:pt x="0" y="2054430"/>
                </a:cubicBezTo>
                <a:cubicBezTo>
                  <a:pt x="2447" y="1863929"/>
                  <a:pt x="-6766" y="1746250"/>
                  <a:pt x="0" y="1494468"/>
                </a:cubicBezTo>
                <a:cubicBezTo>
                  <a:pt x="6766" y="1242686"/>
                  <a:pt x="25634" y="1125502"/>
                  <a:pt x="0" y="956904"/>
                </a:cubicBezTo>
                <a:cubicBezTo>
                  <a:pt x="-25634" y="788306"/>
                  <a:pt x="-5136" y="613869"/>
                  <a:pt x="0" y="374543"/>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Mẹ tôi âu yếm</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nắm tay tôi</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dẫn đi trên con đường làng</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dài và hẹp</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1527397E-B447-932D-FFA7-0202715F621C}"/>
              </a:ext>
            </a:extLst>
          </p:cNvPr>
          <p:cNvPicPr>
            <a:picLocks noChangeAspect="1"/>
          </p:cNvPicPr>
          <p:nvPr/>
        </p:nvPicPr>
        <p:blipFill>
          <a:blip r:embed="rId2"/>
          <a:stretch>
            <a:fillRect/>
          </a:stretch>
        </p:blipFill>
        <p:spPr>
          <a:xfrm>
            <a:off x="2435164" y="341474"/>
            <a:ext cx="7401185" cy="768163"/>
          </a:xfrm>
          <a:prstGeom prst="rect">
            <a:avLst/>
          </a:prstGeom>
        </p:spPr>
      </p:pic>
    </p:spTree>
    <p:extLst>
      <p:ext uri="{BB962C8B-B14F-4D97-AF65-F5344CB8AC3E}">
        <p14:creationId xmlns:p14="http://schemas.microsoft.com/office/powerpoint/2010/main" val="307782000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组合 59">
            <a:extLst>
              <a:ext uri="{FF2B5EF4-FFF2-40B4-BE49-F238E27FC236}">
                <a16:creationId xmlns:a16="http://schemas.microsoft.com/office/drawing/2014/main" id="{BB52C5B1-CA58-4235-AA9E-8480A629C0FE}"/>
              </a:ext>
            </a:extLst>
          </p:cNvPr>
          <p:cNvGrpSpPr/>
          <p:nvPr/>
        </p:nvGrpSpPr>
        <p:grpSpPr>
          <a:xfrm>
            <a:off x="0" y="0"/>
            <a:ext cx="12192000" cy="6950242"/>
            <a:chOff x="0" y="0"/>
            <a:chExt cx="12192000" cy="6950242"/>
          </a:xfrm>
        </p:grpSpPr>
        <p:sp>
          <p:nvSpPr>
            <p:cNvPr id="61" name="矩形 60">
              <a:extLst>
                <a:ext uri="{FF2B5EF4-FFF2-40B4-BE49-F238E27FC236}">
                  <a16:creationId xmlns:a16="http://schemas.microsoft.com/office/drawing/2014/main" id="{2E399532-FB3E-4359-B296-1838C6C4AA94}"/>
                </a:ext>
              </a:extLst>
            </p:cNvPr>
            <p:cNvSpPr/>
            <p:nvPr/>
          </p:nvSpPr>
          <p:spPr>
            <a:xfrm>
              <a:off x="0" y="0"/>
              <a:ext cx="12192000" cy="6950242"/>
            </a:xfrm>
            <a:prstGeom prst="rect">
              <a:avLst/>
            </a:prstGeom>
            <a:solidFill>
              <a:srgbClr val="7DD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cs typeface="+mn-ea"/>
                <a:sym typeface="+mn-lt"/>
              </a:endParaRPr>
            </a:p>
          </p:txBody>
        </p:sp>
        <p:grpSp>
          <p:nvGrpSpPr>
            <p:cNvPr id="62" name="组合 61">
              <a:extLst>
                <a:ext uri="{FF2B5EF4-FFF2-40B4-BE49-F238E27FC236}">
                  <a16:creationId xmlns:a16="http://schemas.microsoft.com/office/drawing/2014/main" id="{C51AA3A4-39E4-4758-B9ED-46F9B2BA5B7B}"/>
                </a:ext>
              </a:extLst>
            </p:cNvPr>
            <p:cNvGrpSpPr/>
            <p:nvPr/>
          </p:nvGrpSpPr>
          <p:grpSpPr>
            <a:xfrm flipV="1">
              <a:off x="0" y="10751"/>
              <a:ext cx="12191999" cy="2326243"/>
              <a:chOff x="1" y="4546271"/>
              <a:chExt cx="12191999" cy="2326243"/>
            </a:xfrm>
          </p:grpSpPr>
          <p:sp>
            <p:nvSpPr>
              <p:cNvPr id="63" name="任意多边形 34">
                <a:extLst>
                  <a:ext uri="{FF2B5EF4-FFF2-40B4-BE49-F238E27FC236}">
                    <a16:creationId xmlns:a16="http://schemas.microsoft.com/office/drawing/2014/main" id="{7FA27B4A-3963-4F6E-A692-D984099AF50C}"/>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cs typeface="+mn-ea"/>
                  <a:sym typeface="+mn-lt"/>
                </a:endParaRPr>
              </a:p>
            </p:txBody>
          </p:sp>
          <p:sp>
            <p:nvSpPr>
              <p:cNvPr id="64" name="任意多边形 35">
                <a:extLst>
                  <a:ext uri="{FF2B5EF4-FFF2-40B4-BE49-F238E27FC236}">
                    <a16:creationId xmlns:a16="http://schemas.microsoft.com/office/drawing/2014/main" id="{ACC715B9-272A-4FE4-8288-847F5CCD34CF}"/>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cs typeface="+mn-ea"/>
                  <a:sym typeface="+mn-lt"/>
                </a:endParaRPr>
              </a:p>
            </p:txBody>
          </p:sp>
        </p:grpSp>
      </p:grpSp>
      <p:grpSp>
        <p:nvGrpSpPr>
          <p:cNvPr id="16" name="组合 15">
            <a:extLst>
              <a:ext uri="{FF2B5EF4-FFF2-40B4-BE49-F238E27FC236}">
                <a16:creationId xmlns:a16="http://schemas.microsoft.com/office/drawing/2014/main" id="{DA2D76E1-00FF-44F1-BCF1-466B9A2F7C83}"/>
              </a:ext>
            </a:extLst>
          </p:cNvPr>
          <p:cNvGrpSpPr/>
          <p:nvPr/>
        </p:nvGrpSpPr>
        <p:grpSpPr>
          <a:xfrm>
            <a:off x="-37341" y="4201983"/>
            <a:ext cx="4158451" cy="3922078"/>
            <a:chOff x="1" y="2254153"/>
            <a:chExt cx="5107864" cy="4817525"/>
          </a:xfrm>
        </p:grpSpPr>
        <p:grpSp>
          <p:nvGrpSpPr>
            <p:cNvPr id="7" name="组合 6">
              <a:extLst>
                <a:ext uri="{FF2B5EF4-FFF2-40B4-BE49-F238E27FC236}">
                  <a16:creationId xmlns:a16="http://schemas.microsoft.com/office/drawing/2014/main" id="{6DFFC158-4522-4F55-909A-E279E1FB1A85}"/>
                </a:ext>
              </a:extLst>
            </p:cNvPr>
            <p:cNvGrpSpPr/>
            <p:nvPr/>
          </p:nvGrpSpPr>
          <p:grpSpPr>
            <a:xfrm>
              <a:off x="270168" y="2254153"/>
              <a:ext cx="4817525" cy="4817525"/>
              <a:chOff x="3051715" y="1629522"/>
              <a:chExt cx="7107908" cy="7107908"/>
            </a:xfrm>
          </p:grpSpPr>
          <p:sp>
            <p:nvSpPr>
              <p:cNvPr id="8" name="弧形 7">
                <a:extLst>
                  <a:ext uri="{FF2B5EF4-FFF2-40B4-BE49-F238E27FC236}">
                    <a16:creationId xmlns:a16="http://schemas.microsoft.com/office/drawing/2014/main" id="{DF45A35E-335E-4D70-8D59-9A2BADE62C27}"/>
                  </a:ext>
                </a:extLst>
              </p:cNvPr>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9" name="弧形 8">
                <a:extLst>
                  <a:ext uri="{FF2B5EF4-FFF2-40B4-BE49-F238E27FC236}">
                    <a16:creationId xmlns:a16="http://schemas.microsoft.com/office/drawing/2014/main" id="{828A2745-5A88-478C-975D-0C8E366BEAC0}"/>
                  </a:ext>
                </a:extLst>
              </p:cNvPr>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0" name="弧形 9">
                <a:extLst>
                  <a:ext uri="{FF2B5EF4-FFF2-40B4-BE49-F238E27FC236}">
                    <a16:creationId xmlns:a16="http://schemas.microsoft.com/office/drawing/2014/main" id="{B18BB69B-D0AF-4283-9662-1D1BED3B92B3}"/>
                  </a:ext>
                </a:extLst>
              </p:cNvPr>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1" name="弧形 10">
                <a:extLst>
                  <a:ext uri="{FF2B5EF4-FFF2-40B4-BE49-F238E27FC236}">
                    <a16:creationId xmlns:a16="http://schemas.microsoft.com/office/drawing/2014/main" id="{18478F12-925E-4A47-8B55-F7D178B1FDED}"/>
                  </a:ext>
                </a:extLst>
              </p:cNvPr>
              <p:cNvSpPr/>
              <p:nvPr/>
            </p:nvSpPr>
            <p:spPr>
              <a:xfrm>
                <a:off x="3169038" y="1766082"/>
                <a:ext cx="6819022" cy="6819022"/>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2" name="弧形 11">
                <a:extLst>
                  <a:ext uri="{FF2B5EF4-FFF2-40B4-BE49-F238E27FC236}">
                    <a16:creationId xmlns:a16="http://schemas.microsoft.com/office/drawing/2014/main" id="{B61421CF-5B9E-4DC5-A508-FAEE7F343496}"/>
                  </a:ext>
                </a:extLst>
              </p:cNvPr>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grpSp>
        <p:sp>
          <p:nvSpPr>
            <p:cNvPr id="3" name="任意多边形 82">
              <a:extLst>
                <a:ext uri="{FF2B5EF4-FFF2-40B4-BE49-F238E27FC236}">
                  <a16:creationId xmlns:a16="http://schemas.microsoft.com/office/drawing/2014/main" id="{06F2EB33-EE1D-4C17-A2D0-9EBD9967737D}"/>
                </a:ext>
              </a:extLst>
            </p:cNvPr>
            <p:cNvSpPr/>
            <p:nvPr/>
          </p:nvSpPr>
          <p:spPr>
            <a:xfrm rot="5400000">
              <a:off x="1039729" y="2363874"/>
              <a:ext cx="1705143" cy="3784599"/>
            </a:xfrm>
            <a:custGeom>
              <a:avLst/>
              <a:gdLst>
                <a:gd name="connsiteX0" fmla="*/ 0 w 1975995"/>
                <a:gd name="connsiteY0" fmla="*/ 1141593 h 4720095"/>
                <a:gd name="connsiteX1" fmla="*/ 0 w 1975995"/>
                <a:gd name="connsiteY1" fmla="*/ 987997 h 4720095"/>
                <a:gd name="connsiteX2" fmla="*/ 987997 w 1975995"/>
                <a:gd name="connsiteY2" fmla="*/ 0 h 4720095"/>
                <a:gd name="connsiteX3" fmla="*/ 1975994 w 1975995"/>
                <a:gd name="connsiteY3" fmla="*/ 987997 h 4720095"/>
                <a:gd name="connsiteX4" fmla="*/ 1975994 w 1975995"/>
                <a:gd name="connsiteY4" fmla="*/ 1095950 h 4720095"/>
                <a:gd name="connsiteX5" fmla="*/ 1975995 w 1975995"/>
                <a:gd name="connsiteY5" fmla="*/ 1095950 h 4720095"/>
                <a:gd name="connsiteX6" fmla="*/ 1975995 w 1975995"/>
                <a:gd name="connsiteY6" fmla="*/ 4720095 h 4720095"/>
                <a:gd name="connsiteX7" fmla="*/ 2815 w 1975995"/>
                <a:gd name="connsiteY7" fmla="*/ 4720095 h 4720095"/>
                <a:gd name="connsiteX8" fmla="*/ 2815 w 1975995"/>
                <a:gd name="connsiteY8" fmla="*/ 1197340 h 472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5995" h="4720095">
                  <a:moveTo>
                    <a:pt x="0" y="1141593"/>
                  </a:moveTo>
                  <a:lnTo>
                    <a:pt x="0" y="987997"/>
                  </a:lnTo>
                  <a:cubicBezTo>
                    <a:pt x="0" y="442341"/>
                    <a:pt x="442341" y="0"/>
                    <a:pt x="987997" y="0"/>
                  </a:cubicBezTo>
                  <a:cubicBezTo>
                    <a:pt x="1533653" y="0"/>
                    <a:pt x="1975994" y="442341"/>
                    <a:pt x="1975994" y="987997"/>
                  </a:cubicBezTo>
                  <a:lnTo>
                    <a:pt x="1975994" y="1095950"/>
                  </a:lnTo>
                  <a:lnTo>
                    <a:pt x="1975995" y="1095950"/>
                  </a:lnTo>
                  <a:lnTo>
                    <a:pt x="1975995" y="4720095"/>
                  </a:lnTo>
                  <a:lnTo>
                    <a:pt x="2815" y="4720095"/>
                  </a:lnTo>
                  <a:lnTo>
                    <a:pt x="2815" y="1197340"/>
                  </a:lnTo>
                  <a:close/>
                </a:path>
              </a:pathLst>
            </a:custGeom>
            <a:solidFill>
              <a:srgbClr val="0F6F6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grpSp>
          <p:nvGrpSpPr>
            <p:cNvPr id="4" name="组合 3">
              <a:extLst>
                <a:ext uri="{FF2B5EF4-FFF2-40B4-BE49-F238E27FC236}">
                  <a16:creationId xmlns:a16="http://schemas.microsoft.com/office/drawing/2014/main" id="{4BC29B69-6720-45EB-8B31-403DC7491033}"/>
                </a:ext>
              </a:extLst>
            </p:cNvPr>
            <p:cNvGrpSpPr/>
            <p:nvPr/>
          </p:nvGrpSpPr>
          <p:grpSpPr>
            <a:xfrm flipH="1">
              <a:off x="2693444" y="3895574"/>
              <a:ext cx="2414421" cy="1514317"/>
              <a:chOff x="594424" y="1153191"/>
              <a:chExt cx="2605976" cy="1634460"/>
            </a:xfrm>
          </p:grpSpPr>
          <p:sp>
            <p:nvSpPr>
              <p:cNvPr id="5" name="任意多边形 9">
                <a:extLst>
                  <a:ext uri="{FF2B5EF4-FFF2-40B4-BE49-F238E27FC236}">
                    <a16:creationId xmlns:a16="http://schemas.microsoft.com/office/drawing/2014/main" id="{7D8A14E4-3DE5-4F1F-BDFB-CF50FF215634}"/>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任意多边形 10">
                <a:extLst>
                  <a:ext uri="{FF2B5EF4-FFF2-40B4-BE49-F238E27FC236}">
                    <a16:creationId xmlns:a16="http://schemas.microsoft.com/office/drawing/2014/main" id="{31FFED40-E940-4FB6-B427-6A9911EF70FF}"/>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01600" dir="3600000">
                  <a:srgbClr val="19B4C9">
                    <a:alpha val="5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13" name="组合 12">
              <a:extLst>
                <a:ext uri="{FF2B5EF4-FFF2-40B4-BE49-F238E27FC236}">
                  <a16:creationId xmlns:a16="http://schemas.microsoft.com/office/drawing/2014/main" id="{9AC5C99D-B1BF-4087-B1D6-8C324A6C2302}"/>
                </a:ext>
              </a:extLst>
            </p:cNvPr>
            <p:cNvGrpSpPr/>
            <p:nvPr/>
          </p:nvGrpSpPr>
          <p:grpSpPr>
            <a:xfrm>
              <a:off x="1541025" y="3630514"/>
              <a:ext cx="1172591" cy="1179462"/>
              <a:chOff x="1267237" y="4149067"/>
              <a:chExt cx="1172591" cy="1179462"/>
            </a:xfrm>
          </p:grpSpPr>
          <p:sp>
            <p:nvSpPr>
              <p:cNvPr id="14" name="五角星 2">
                <a:extLst>
                  <a:ext uri="{FF2B5EF4-FFF2-40B4-BE49-F238E27FC236}">
                    <a16:creationId xmlns:a16="http://schemas.microsoft.com/office/drawing/2014/main" id="{03041C0C-385C-4314-BC67-903087B3D4B4}"/>
                  </a:ext>
                </a:extLst>
              </p:cNvPr>
              <p:cNvSpPr/>
              <p:nvPr/>
            </p:nvSpPr>
            <p:spPr>
              <a:xfrm rot="1013228">
                <a:off x="1267237" y="4149067"/>
                <a:ext cx="1172591"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文本框 14">
                <a:extLst>
                  <a:ext uri="{FF2B5EF4-FFF2-40B4-BE49-F238E27FC236}">
                    <a16:creationId xmlns:a16="http://schemas.microsoft.com/office/drawing/2014/main" id="{5E1FFDD8-5F37-41A6-A28C-43B9301150F8}"/>
                  </a:ext>
                </a:extLst>
              </p:cNvPr>
              <p:cNvSpPr txBox="1"/>
              <p:nvPr/>
            </p:nvSpPr>
            <p:spPr>
              <a:xfrm>
                <a:off x="1496257" y="4521472"/>
                <a:ext cx="226907" cy="718285"/>
              </a:xfrm>
              <a:prstGeom prst="rect">
                <a:avLst/>
              </a:prstGeom>
              <a:noFill/>
              <a:ln>
                <a:noFill/>
              </a:ln>
            </p:spPr>
            <p:txBody>
              <a:bodyPr wrap="none" rtlCol="0">
                <a:spAutoFit/>
              </a:bodyPr>
              <a:lstStyle/>
              <a:p>
                <a:endParaRPr lang="zh-CN" altLang="en-US" sz="3200" dirty="0">
                  <a:ln w="25400">
                    <a:solidFill>
                      <a:srgbClr val="20B6BE"/>
                    </a:solidFill>
                  </a:ln>
                  <a:solidFill>
                    <a:schemeClr val="bg1"/>
                  </a:solidFill>
                  <a:cs typeface="+mn-ea"/>
                  <a:sym typeface="+mn-lt"/>
                </a:endParaRPr>
              </a:p>
            </p:txBody>
          </p:sp>
        </p:grpSp>
      </p:grpSp>
      <p:sp>
        <p:nvSpPr>
          <p:cNvPr id="51" name="Text Placeholder 7">
            <a:extLst>
              <a:ext uri="{FF2B5EF4-FFF2-40B4-BE49-F238E27FC236}">
                <a16:creationId xmlns:a16="http://schemas.microsoft.com/office/drawing/2014/main" id="{23961E65-8609-48B0-B801-F909A5978238}"/>
              </a:ext>
            </a:extLst>
          </p:cNvPr>
          <p:cNvSpPr txBox="1">
            <a:spLocks/>
          </p:cNvSpPr>
          <p:nvPr/>
        </p:nvSpPr>
        <p:spPr>
          <a:xfrm>
            <a:off x="9003059" y="2201791"/>
            <a:ext cx="2657466" cy="713521"/>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l"/>
            <a:r>
              <a:rPr lang="en-US" altLang="zh-CN" sz="2800" dirty="0" err="1">
                <a:solidFill>
                  <a:schemeClr val="tx1"/>
                </a:solidFill>
                <a:effectLst>
                  <a:outerShdw blurRad="38100" dist="38100" dir="2700000" algn="tl">
                    <a:srgbClr val="000000">
                      <a:alpha val="43137"/>
                    </a:srgbClr>
                  </a:outerShdw>
                </a:effectLst>
                <a:latin typeface="+mn-lt"/>
                <a:cs typeface="+mn-ea"/>
                <a:sym typeface="+mn-lt"/>
              </a:rPr>
              <a:t>Đọc</a:t>
            </a:r>
            <a:r>
              <a:rPr lang="en-US" altLang="zh-CN" sz="2800" dirty="0">
                <a:solidFill>
                  <a:schemeClr val="tx1"/>
                </a:solidFill>
                <a:effectLst>
                  <a:outerShdw blurRad="38100" dist="38100" dir="2700000" algn="tl">
                    <a:srgbClr val="000000">
                      <a:alpha val="43137"/>
                    </a:srgbClr>
                  </a:outerShdw>
                </a:effectLst>
                <a:latin typeface="+mn-lt"/>
                <a:cs typeface="+mn-ea"/>
                <a:sym typeface="+mn-lt"/>
              </a:rPr>
              <a:t> </a:t>
            </a:r>
            <a:r>
              <a:rPr lang="en-US" altLang="zh-CN" sz="2800" dirty="0" err="1">
                <a:solidFill>
                  <a:schemeClr val="tx1"/>
                </a:solidFill>
                <a:effectLst>
                  <a:outerShdw blurRad="38100" dist="38100" dir="2700000" algn="tl">
                    <a:srgbClr val="000000">
                      <a:alpha val="43137"/>
                    </a:srgbClr>
                  </a:outerShdw>
                </a:effectLst>
                <a:latin typeface="+mn-lt"/>
                <a:cs typeface="+mn-ea"/>
                <a:sym typeface="+mn-lt"/>
              </a:rPr>
              <a:t>đúng</a:t>
            </a:r>
            <a:endParaRPr lang="zh-CN" altLang="en-US" sz="2800" dirty="0">
              <a:solidFill>
                <a:schemeClr val="tx1"/>
              </a:solidFill>
              <a:effectLst>
                <a:outerShdw blurRad="38100" dist="38100" dir="2700000" algn="tl">
                  <a:srgbClr val="000000">
                    <a:alpha val="43137"/>
                  </a:srgbClr>
                </a:outerShdw>
              </a:effectLst>
              <a:latin typeface="+mn-lt"/>
              <a:cs typeface="+mn-ea"/>
              <a:sym typeface="+mn-lt"/>
            </a:endParaRPr>
          </a:p>
        </p:txBody>
      </p:sp>
      <p:grpSp>
        <p:nvGrpSpPr>
          <p:cNvPr id="2" name="组合 1">
            <a:extLst>
              <a:ext uri="{FF2B5EF4-FFF2-40B4-BE49-F238E27FC236}">
                <a16:creationId xmlns:a16="http://schemas.microsoft.com/office/drawing/2014/main" id="{8F9F4251-7688-48DE-A3E3-90D5F8B77CDB}"/>
              </a:ext>
            </a:extLst>
          </p:cNvPr>
          <p:cNvGrpSpPr/>
          <p:nvPr/>
        </p:nvGrpSpPr>
        <p:grpSpPr>
          <a:xfrm>
            <a:off x="7191869" y="2290488"/>
            <a:ext cx="1008184" cy="959468"/>
            <a:chOff x="5309123" y="1546522"/>
            <a:chExt cx="1180837" cy="1183131"/>
          </a:xfrm>
        </p:grpSpPr>
        <p:grpSp>
          <p:nvGrpSpPr>
            <p:cNvPr id="25" name="组合 24">
              <a:extLst>
                <a:ext uri="{FF2B5EF4-FFF2-40B4-BE49-F238E27FC236}">
                  <a16:creationId xmlns:a16="http://schemas.microsoft.com/office/drawing/2014/main" id="{969A9CFE-2807-41F7-A3FF-424C87053566}"/>
                </a:ext>
              </a:extLst>
            </p:cNvPr>
            <p:cNvGrpSpPr/>
            <p:nvPr/>
          </p:nvGrpSpPr>
          <p:grpSpPr>
            <a:xfrm>
              <a:off x="5309123" y="1546522"/>
              <a:ext cx="1180837" cy="1183131"/>
              <a:chOff x="11934016" y="4450536"/>
              <a:chExt cx="1601919" cy="1605030"/>
            </a:xfrm>
          </p:grpSpPr>
          <p:sp>
            <p:nvSpPr>
              <p:cNvPr id="26" name="椭圆 25">
                <a:extLst>
                  <a:ext uri="{FF2B5EF4-FFF2-40B4-BE49-F238E27FC236}">
                    <a16:creationId xmlns:a16="http://schemas.microsoft.com/office/drawing/2014/main" id="{1D716C6A-E05B-4794-839B-5FD1591E49A3}"/>
                  </a:ext>
                </a:extLst>
              </p:cNvPr>
              <p:cNvSpPr/>
              <p:nvPr/>
            </p:nvSpPr>
            <p:spPr>
              <a:xfrm>
                <a:off x="11934016" y="4450536"/>
                <a:ext cx="1593898" cy="1593898"/>
              </a:xfrm>
              <a:prstGeom prst="ellipse">
                <a:avLst/>
              </a:prstGeom>
              <a:solidFill>
                <a:srgbClr val="FF97B8"/>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27" name="组合 26">
                <a:extLst>
                  <a:ext uri="{FF2B5EF4-FFF2-40B4-BE49-F238E27FC236}">
                    <a16:creationId xmlns:a16="http://schemas.microsoft.com/office/drawing/2014/main" id="{8C73BE24-8158-4B96-A64B-03BDD138CA5B}"/>
                  </a:ext>
                </a:extLst>
              </p:cNvPr>
              <p:cNvGrpSpPr/>
              <p:nvPr/>
            </p:nvGrpSpPr>
            <p:grpSpPr>
              <a:xfrm>
                <a:off x="11938926" y="4458557"/>
                <a:ext cx="1597009" cy="1597009"/>
                <a:chOff x="9437178" y="1562958"/>
                <a:chExt cx="1597009" cy="1597009"/>
              </a:xfrm>
            </p:grpSpPr>
            <p:sp>
              <p:nvSpPr>
                <p:cNvPr id="29" name="椭圆 28">
                  <a:extLst>
                    <a:ext uri="{FF2B5EF4-FFF2-40B4-BE49-F238E27FC236}">
                      <a16:creationId xmlns:a16="http://schemas.microsoft.com/office/drawing/2014/main" id="{61C90D25-21E0-4BA4-9047-A0E88996D557}"/>
                    </a:ext>
                  </a:extLst>
                </p:cNvPr>
                <p:cNvSpPr/>
                <p:nvPr/>
              </p:nvSpPr>
              <p:spPr>
                <a:xfrm>
                  <a:off x="9437178" y="1566069"/>
                  <a:ext cx="1593898" cy="1593898"/>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 name="椭圆 29">
                  <a:extLst>
                    <a:ext uri="{FF2B5EF4-FFF2-40B4-BE49-F238E27FC236}">
                      <a16:creationId xmlns:a16="http://schemas.microsoft.com/office/drawing/2014/main" id="{758CF67A-BA19-4115-A667-33AB1EDBD491}"/>
                    </a:ext>
                  </a:extLst>
                </p:cNvPr>
                <p:cNvSpPr/>
                <p:nvPr/>
              </p:nvSpPr>
              <p:spPr>
                <a:xfrm>
                  <a:off x="9440289" y="1562958"/>
                  <a:ext cx="1593898" cy="1593898"/>
                </a:xfrm>
                <a:prstGeom prst="ellipse">
                  <a:avLst/>
                </a:prstGeom>
                <a:gradFill flip="none" rotWithShape="1">
                  <a:gsLst>
                    <a:gs pos="0">
                      <a:schemeClr val="bg1"/>
                    </a:gs>
                    <a:gs pos="40000">
                      <a:srgbClr val="FFA3C4"/>
                    </a:gs>
                    <a:gs pos="100000">
                      <a:srgbClr val="FF7593"/>
                    </a:gs>
                  </a:gsLst>
                  <a:path path="circle">
                    <a:fillToRect l="50000" t="-80000" r="50000" b="180000"/>
                  </a:path>
                  <a:tileRect/>
                </a:gradFill>
                <a:ln w="31750">
                  <a:solidFill>
                    <a:srgbClr val="FFD1E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 name="弧形 30">
                  <a:extLst>
                    <a:ext uri="{FF2B5EF4-FFF2-40B4-BE49-F238E27FC236}">
                      <a16:creationId xmlns:a16="http://schemas.microsoft.com/office/drawing/2014/main" id="{F97DB2A3-5C0D-4A3C-B308-DC538BCB2A67}"/>
                    </a:ext>
                  </a:extLst>
                </p:cNvPr>
                <p:cNvSpPr/>
                <p:nvPr/>
              </p:nvSpPr>
              <p:spPr>
                <a:xfrm rot="17150761">
                  <a:off x="9589212" y="1706945"/>
                  <a:ext cx="1382557" cy="1382557"/>
                </a:xfrm>
                <a:prstGeom prst="arc">
                  <a:avLst>
                    <a:gd name="adj1" fmla="val 14257598"/>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32" name="弧形 31">
                  <a:extLst>
                    <a:ext uri="{FF2B5EF4-FFF2-40B4-BE49-F238E27FC236}">
                      <a16:creationId xmlns:a16="http://schemas.microsoft.com/office/drawing/2014/main" id="{90EFF0C6-5BB8-4AA8-B000-8F741C5C681B}"/>
                    </a:ext>
                  </a:extLst>
                </p:cNvPr>
                <p:cNvSpPr/>
                <p:nvPr/>
              </p:nvSpPr>
              <p:spPr>
                <a:xfrm rot="17283909">
                  <a:off x="9629644" y="1685173"/>
                  <a:ext cx="1382557" cy="1382557"/>
                </a:xfrm>
                <a:prstGeom prst="arc">
                  <a:avLst>
                    <a:gd name="adj1" fmla="val 18582933"/>
                    <a:gd name="adj2" fmla="val 19067742"/>
                  </a:avLst>
                </a:prstGeom>
                <a:ln w="127000" cap="rnd">
                  <a:solidFill>
                    <a:schemeClr val="bg1">
                      <a:alpha val="84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grpSp>
          <p:sp>
            <p:nvSpPr>
              <p:cNvPr id="28" name="TextBox 10">
                <a:extLst>
                  <a:ext uri="{FF2B5EF4-FFF2-40B4-BE49-F238E27FC236}">
                    <a16:creationId xmlns:a16="http://schemas.microsoft.com/office/drawing/2014/main" id="{75CF8972-60A9-4A7E-98B3-C4A7BC06292C}"/>
                  </a:ext>
                </a:extLst>
              </p:cNvPr>
              <p:cNvSpPr txBox="1"/>
              <p:nvPr/>
            </p:nvSpPr>
            <p:spPr>
              <a:xfrm>
                <a:off x="12661712" y="4688518"/>
                <a:ext cx="250604" cy="626293"/>
              </a:xfrm>
              <a:prstGeom prst="rect">
                <a:avLst/>
              </a:prstGeom>
              <a:noFill/>
              <a:effectLst>
                <a:glow rad="139700">
                  <a:schemeClr val="bg1">
                    <a:alpha val="40000"/>
                  </a:schemeClr>
                </a:glow>
                <a:outerShdw blurRad="152400" dist="152400" sx="102000" sy="102000" algn="ctr" rotWithShape="0">
                  <a:prstClr val="black">
                    <a:alpha val="53000"/>
                  </a:prstClr>
                </a:outerShdw>
              </a:effectLst>
            </p:spPr>
            <p:txBody>
              <a:bodyPr wrap="none">
                <a:spAutoFit/>
              </a:bodyPr>
              <a:lstStyle/>
              <a:p>
                <a:pPr algn="ctr" fontAlgn="auto">
                  <a:spcBef>
                    <a:spcPts val="0"/>
                  </a:spcBef>
                  <a:spcAft>
                    <a:spcPts val="0"/>
                  </a:spcAft>
                  <a:defRPr/>
                </a:pPr>
                <a:endParaRPr lang="en-US" altLang="zh-CN" sz="2400" b="1" dirty="0">
                  <a:solidFill>
                    <a:schemeClr val="bg1"/>
                  </a:solidFill>
                  <a:effectLst>
                    <a:outerShdw blurRad="50800" dist="38100" algn="l" rotWithShape="0">
                      <a:prstClr val="black">
                        <a:alpha val="40000"/>
                      </a:prstClr>
                    </a:outerShdw>
                  </a:effectLst>
                  <a:cs typeface="+mn-ea"/>
                  <a:sym typeface="+mn-lt"/>
                </a:endParaRPr>
              </a:p>
            </p:txBody>
          </p:sp>
        </p:grpSp>
        <p:sp>
          <p:nvSpPr>
            <p:cNvPr id="57" name="文本框 56">
              <a:extLst>
                <a:ext uri="{FF2B5EF4-FFF2-40B4-BE49-F238E27FC236}">
                  <a16:creationId xmlns:a16="http://schemas.microsoft.com/office/drawing/2014/main" id="{74712642-9C62-4E19-B2AF-458496D728A9}"/>
                </a:ext>
              </a:extLst>
            </p:cNvPr>
            <p:cNvSpPr txBox="1"/>
            <p:nvPr/>
          </p:nvSpPr>
          <p:spPr>
            <a:xfrm>
              <a:off x="5636419" y="1874667"/>
              <a:ext cx="582212" cy="523220"/>
            </a:xfrm>
            <a:prstGeom prst="rect">
              <a:avLst/>
            </a:prstGeom>
            <a:noFill/>
          </p:spPr>
          <p:txBody>
            <a:bodyPr wrap="none" rtlCol="0">
              <a:spAutoFit/>
            </a:bodyPr>
            <a:lstStyle/>
            <a:p>
              <a:pPr algn="ctr"/>
              <a:r>
                <a:rPr lang="en-US" altLang="zh-CN" sz="2800" b="1" dirty="0">
                  <a:solidFill>
                    <a:schemeClr val="bg1"/>
                  </a:solidFill>
                  <a:cs typeface="+mn-ea"/>
                  <a:sym typeface="+mn-lt"/>
                </a:rPr>
                <a:t>01</a:t>
              </a:r>
              <a:endParaRPr lang="zh-CN" altLang="en-US" sz="2800" b="1" dirty="0">
                <a:solidFill>
                  <a:schemeClr val="bg1"/>
                </a:solidFill>
                <a:cs typeface="+mn-ea"/>
                <a:sym typeface="+mn-lt"/>
              </a:endParaRPr>
            </a:p>
          </p:txBody>
        </p:sp>
      </p:grpSp>
      <p:grpSp>
        <p:nvGrpSpPr>
          <p:cNvPr id="33" name="组合 32">
            <a:extLst>
              <a:ext uri="{FF2B5EF4-FFF2-40B4-BE49-F238E27FC236}">
                <a16:creationId xmlns:a16="http://schemas.microsoft.com/office/drawing/2014/main" id="{82F650F5-4E94-4308-AF77-71C863A75D1D}"/>
              </a:ext>
            </a:extLst>
          </p:cNvPr>
          <p:cNvGrpSpPr/>
          <p:nvPr/>
        </p:nvGrpSpPr>
        <p:grpSpPr>
          <a:xfrm>
            <a:off x="7146162" y="3726689"/>
            <a:ext cx="1041976" cy="967908"/>
            <a:chOff x="5316829" y="3164741"/>
            <a:chExt cx="1220417" cy="1193539"/>
          </a:xfrm>
        </p:grpSpPr>
        <p:grpSp>
          <p:nvGrpSpPr>
            <p:cNvPr id="42" name="组合 41">
              <a:extLst>
                <a:ext uri="{FF2B5EF4-FFF2-40B4-BE49-F238E27FC236}">
                  <a16:creationId xmlns:a16="http://schemas.microsoft.com/office/drawing/2014/main" id="{6CC60285-E3EF-4448-9537-C0CAC02D14FD}"/>
                </a:ext>
              </a:extLst>
            </p:cNvPr>
            <p:cNvGrpSpPr/>
            <p:nvPr/>
          </p:nvGrpSpPr>
          <p:grpSpPr>
            <a:xfrm>
              <a:off x="5316829" y="3164741"/>
              <a:ext cx="1220417" cy="1193539"/>
              <a:chOff x="6204695" y="728767"/>
              <a:chExt cx="1655611" cy="1619149"/>
            </a:xfrm>
          </p:grpSpPr>
          <p:sp>
            <p:nvSpPr>
              <p:cNvPr id="43" name="椭圆 42">
                <a:extLst>
                  <a:ext uri="{FF2B5EF4-FFF2-40B4-BE49-F238E27FC236}">
                    <a16:creationId xmlns:a16="http://schemas.microsoft.com/office/drawing/2014/main" id="{857F790F-2CD9-4717-BF6D-8AB3F392E987}"/>
                  </a:ext>
                </a:extLst>
              </p:cNvPr>
              <p:cNvSpPr/>
              <p:nvPr/>
            </p:nvSpPr>
            <p:spPr>
              <a:xfrm>
                <a:off x="6206985" y="728767"/>
                <a:ext cx="1593898" cy="1593898"/>
              </a:xfrm>
              <a:prstGeom prst="ellipse">
                <a:avLst/>
              </a:prstGeom>
              <a:solidFill>
                <a:srgbClr val="9FB70D"/>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44" name="组合 43">
                <a:extLst>
                  <a:ext uri="{FF2B5EF4-FFF2-40B4-BE49-F238E27FC236}">
                    <a16:creationId xmlns:a16="http://schemas.microsoft.com/office/drawing/2014/main" id="{91E93910-9855-4AF5-BFA8-136BE67B9159}"/>
                  </a:ext>
                </a:extLst>
              </p:cNvPr>
              <p:cNvGrpSpPr/>
              <p:nvPr/>
            </p:nvGrpSpPr>
            <p:grpSpPr>
              <a:xfrm>
                <a:off x="6204695" y="739900"/>
                <a:ext cx="1655611" cy="1608016"/>
                <a:chOff x="6092400" y="4782511"/>
                <a:chExt cx="1655611" cy="1608016"/>
              </a:xfrm>
            </p:grpSpPr>
            <p:grpSp>
              <p:nvGrpSpPr>
                <p:cNvPr id="45" name="组合 44">
                  <a:extLst>
                    <a:ext uri="{FF2B5EF4-FFF2-40B4-BE49-F238E27FC236}">
                      <a16:creationId xmlns:a16="http://schemas.microsoft.com/office/drawing/2014/main" id="{39DA0465-C669-4ECD-BDD7-F8159E0F27E9}"/>
                    </a:ext>
                  </a:extLst>
                </p:cNvPr>
                <p:cNvGrpSpPr/>
                <p:nvPr/>
              </p:nvGrpSpPr>
              <p:grpSpPr>
                <a:xfrm>
                  <a:off x="6092400" y="4782511"/>
                  <a:ext cx="1597009" cy="1608016"/>
                  <a:chOff x="9437178" y="1566069"/>
                  <a:chExt cx="1597009" cy="1608016"/>
                </a:xfrm>
              </p:grpSpPr>
              <p:sp>
                <p:nvSpPr>
                  <p:cNvPr id="47" name="椭圆 46">
                    <a:extLst>
                      <a:ext uri="{FF2B5EF4-FFF2-40B4-BE49-F238E27FC236}">
                        <a16:creationId xmlns:a16="http://schemas.microsoft.com/office/drawing/2014/main" id="{C139388D-AA64-446A-B7C4-494DD7ED4620}"/>
                      </a:ext>
                    </a:extLst>
                  </p:cNvPr>
                  <p:cNvSpPr/>
                  <p:nvPr/>
                </p:nvSpPr>
                <p:spPr>
                  <a:xfrm>
                    <a:off x="9437178" y="1566069"/>
                    <a:ext cx="1593898" cy="1593898"/>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8" name="椭圆 47">
                    <a:extLst>
                      <a:ext uri="{FF2B5EF4-FFF2-40B4-BE49-F238E27FC236}">
                        <a16:creationId xmlns:a16="http://schemas.microsoft.com/office/drawing/2014/main" id="{D3552BC3-FEDF-4B42-B263-B9A69BA80113}"/>
                      </a:ext>
                    </a:extLst>
                  </p:cNvPr>
                  <p:cNvSpPr/>
                  <p:nvPr/>
                </p:nvSpPr>
                <p:spPr>
                  <a:xfrm>
                    <a:off x="9440289" y="1580187"/>
                    <a:ext cx="1593898" cy="1593898"/>
                  </a:xfrm>
                  <a:prstGeom prst="ellipse">
                    <a:avLst/>
                  </a:prstGeom>
                  <a:gradFill flip="none" rotWithShape="1">
                    <a:gsLst>
                      <a:gs pos="0">
                        <a:schemeClr val="accent3"/>
                      </a:gs>
                      <a:gs pos="40000">
                        <a:srgbClr val="D6F133"/>
                      </a:gs>
                      <a:gs pos="100000">
                        <a:srgbClr val="92D050"/>
                      </a:gs>
                    </a:gsLst>
                    <a:path path="circle">
                      <a:fillToRect l="50000" t="-80000" r="50000" b="180000"/>
                    </a:path>
                    <a:tileRect/>
                  </a:gradFill>
                  <a:ln w="31750">
                    <a:solidFill>
                      <a:srgbClr val="D6F1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9" name="弧形 48">
                    <a:extLst>
                      <a:ext uri="{FF2B5EF4-FFF2-40B4-BE49-F238E27FC236}">
                        <a16:creationId xmlns:a16="http://schemas.microsoft.com/office/drawing/2014/main" id="{81C192A7-B1A4-445E-A423-07213A7C5A8C}"/>
                      </a:ext>
                    </a:extLst>
                  </p:cNvPr>
                  <p:cNvSpPr/>
                  <p:nvPr/>
                </p:nvSpPr>
                <p:spPr>
                  <a:xfrm rot="17150761">
                    <a:off x="9589212" y="1706945"/>
                    <a:ext cx="1382557" cy="1382557"/>
                  </a:xfrm>
                  <a:prstGeom prst="arc">
                    <a:avLst>
                      <a:gd name="adj1" fmla="val 14257598"/>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50" name="弧形 49">
                    <a:extLst>
                      <a:ext uri="{FF2B5EF4-FFF2-40B4-BE49-F238E27FC236}">
                        <a16:creationId xmlns:a16="http://schemas.microsoft.com/office/drawing/2014/main" id="{FB7172B0-32D1-4FCE-8985-311AAD9C2836}"/>
                      </a:ext>
                    </a:extLst>
                  </p:cNvPr>
                  <p:cNvSpPr/>
                  <p:nvPr/>
                </p:nvSpPr>
                <p:spPr>
                  <a:xfrm rot="17283909">
                    <a:off x="9629644" y="1685173"/>
                    <a:ext cx="1382557" cy="1382557"/>
                  </a:xfrm>
                  <a:prstGeom prst="arc">
                    <a:avLst>
                      <a:gd name="adj1" fmla="val 18582933"/>
                      <a:gd name="adj2" fmla="val 1906774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grpSp>
            <p:sp>
              <p:nvSpPr>
                <p:cNvPr id="46" name="TextBox 322">
                  <a:extLst>
                    <a:ext uri="{FF2B5EF4-FFF2-40B4-BE49-F238E27FC236}">
                      <a16:creationId xmlns:a16="http://schemas.microsoft.com/office/drawing/2014/main" id="{DC458FF7-C3C4-48E9-8B35-A1539B2D6CFA}"/>
                    </a:ext>
                  </a:extLst>
                </p:cNvPr>
                <p:cNvSpPr txBox="1"/>
                <p:nvPr/>
              </p:nvSpPr>
              <p:spPr>
                <a:xfrm>
                  <a:off x="6385137" y="4960093"/>
                  <a:ext cx="1362874" cy="626293"/>
                </a:xfrm>
                <a:prstGeom prst="rect">
                  <a:avLst/>
                </a:prstGeom>
                <a:effectLst>
                  <a:outerShdw blurRad="50800" dist="38100" dir="5400000" algn="t" rotWithShape="0">
                    <a:srgbClr val="9FB70D">
                      <a:alpha val="93000"/>
                    </a:srgbClr>
                  </a:outerShdw>
                </a:effectLst>
              </p:spPr>
              <p:txBody>
                <a:bodyPr wrap="square">
                  <a:spAutoFit/>
                </a:bodyPr>
                <a:lstStyle>
                  <a:defPPr>
                    <a:defRPr lang="zh-CN"/>
                  </a:defPPr>
                  <a:lvl1pPr>
                    <a:defRPr sz="4000" b="1">
                      <a:solidFill>
                        <a:srgbClr val="22F1F6"/>
                      </a:solidFill>
                      <a:latin typeface="微软雅黑" panose="020B0503020204020204" pitchFamily="34" charset="-122"/>
                      <a:ea typeface="微软雅黑" panose="020B0503020204020204" pitchFamily="34" charset="-122"/>
                    </a:defRPr>
                  </a:lvl1pPr>
                </a:lstStyle>
                <a:p>
                  <a:endParaRPr lang="en-US" altLang="zh-CN" sz="2400" dirty="0">
                    <a:solidFill>
                      <a:schemeClr val="bg1"/>
                    </a:solidFill>
                    <a:latin typeface="+mn-lt"/>
                    <a:ea typeface="+mn-ea"/>
                    <a:cs typeface="+mn-ea"/>
                    <a:sym typeface="+mn-lt"/>
                  </a:endParaRPr>
                </a:p>
              </p:txBody>
            </p:sp>
          </p:grpSp>
        </p:grpSp>
        <p:sp>
          <p:nvSpPr>
            <p:cNvPr id="58" name="文本框 57">
              <a:extLst>
                <a:ext uri="{FF2B5EF4-FFF2-40B4-BE49-F238E27FC236}">
                  <a16:creationId xmlns:a16="http://schemas.microsoft.com/office/drawing/2014/main" id="{C62932E6-B389-44D5-B9AD-F603A6ACE45B}"/>
                </a:ext>
              </a:extLst>
            </p:cNvPr>
            <p:cNvSpPr txBox="1"/>
            <p:nvPr/>
          </p:nvSpPr>
          <p:spPr>
            <a:xfrm>
              <a:off x="5636419" y="3500267"/>
              <a:ext cx="582212" cy="523220"/>
            </a:xfrm>
            <a:prstGeom prst="rect">
              <a:avLst/>
            </a:prstGeom>
            <a:noFill/>
          </p:spPr>
          <p:txBody>
            <a:bodyPr wrap="none" rtlCol="0">
              <a:spAutoFit/>
            </a:bodyPr>
            <a:lstStyle/>
            <a:p>
              <a:pPr algn="ctr"/>
              <a:r>
                <a:rPr lang="en-US" altLang="zh-CN" sz="2800" b="1" dirty="0">
                  <a:solidFill>
                    <a:schemeClr val="bg1"/>
                  </a:solidFill>
                  <a:cs typeface="+mn-ea"/>
                  <a:sym typeface="+mn-lt"/>
                </a:rPr>
                <a:t>02</a:t>
              </a:r>
              <a:endParaRPr lang="zh-CN" altLang="en-US" sz="2800" b="1" dirty="0">
                <a:solidFill>
                  <a:schemeClr val="bg1"/>
                </a:solidFill>
                <a:cs typeface="+mn-ea"/>
                <a:sym typeface="+mn-lt"/>
              </a:endParaRPr>
            </a:p>
          </p:txBody>
        </p:sp>
      </p:grpSp>
      <p:grpSp>
        <p:nvGrpSpPr>
          <p:cNvPr id="34" name="组合 33">
            <a:extLst>
              <a:ext uri="{FF2B5EF4-FFF2-40B4-BE49-F238E27FC236}">
                <a16:creationId xmlns:a16="http://schemas.microsoft.com/office/drawing/2014/main" id="{6E98E869-40D9-40CB-BDB5-39EBD90CA825}"/>
              </a:ext>
            </a:extLst>
          </p:cNvPr>
          <p:cNvGrpSpPr/>
          <p:nvPr/>
        </p:nvGrpSpPr>
        <p:grpSpPr>
          <a:xfrm>
            <a:off x="7176514" y="5075428"/>
            <a:ext cx="1005095" cy="969058"/>
            <a:chOff x="5327184" y="4853017"/>
            <a:chExt cx="1177219" cy="1194956"/>
          </a:xfrm>
        </p:grpSpPr>
        <p:grpSp>
          <p:nvGrpSpPr>
            <p:cNvPr id="17" name="组合 16">
              <a:extLst>
                <a:ext uri="{FF2B5EF4-FFF2-40B4-BE49-F238E27FC236}">
                  <a16:creationId xmlns:a16="http://schemas.microsoft.com/office/drawing/2014/main" id="{E9C343AB-1362-455A-B9B7-6329A3EECB9A}"/>
                </a:ext>
              </a:extLst>
            </p:cNvPr>
            <p:cNvGrpSpPr/>
            <p:nvPr/>
          </p:nvGrpSpPr>
          <p:grpSpPr>
            <a:xfrm>
              <a:off x="5327184" y="4853017"/>
              <a:ext cx="1177219" cy="1194956"/>
              <a:chOff x="9272337" y="-1404832"/>
              <a:chExt cx="1597009" cy="1621072"/>
            </a:xfrm>
          </p:grpSpPr>
          <p:sp>
            <p:nvSpPr>
              <p:cNvPr id="18" name="椭圆 17">
                <a:extLst>
                  <a:ext uri="{FF2B5EF4-FFF2-40B4-BE49-F238E27FC236}">
                    <a16:creationId xmlns:a16="http://schemas.microsoft.com/office/drawing/2014/main" id="{D0D712E1-09E0-4A49-BAF8-B86A40519A3B}"/>
                  </a:ext>
                </a:extLst>
              </p:cNvPr>
              <p:cNvSpPr/>
              <p:nvPr/>
            </p:nvSpPr>
            <p:spPr>
              <a:xfrm>
                <a:off x="9272337" y="-1377658"/>
                <a:ext cx="1593898" cy="1593898"/>
              </a:xfrm>
              <a:prstGeom prst="ellipse">
                <a:avLst/>
              </a:prstGeom>
              <a:solidFill>
                <a:srgbClr val="20B6BE"/>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9" name="组合 18">
                <a:extLst>
                  <a:ext uri="{FF2B5EF4-FFF2-40B4-BE49-F238E27FC236}">
                    <a16:creationId xmlns:a16="http://schemas.microsoft.com/office/drawing/2014/main" id="{D4E9B230-3516-4891-9271-7E125F67D834}"/>
                  </a:ext>
                </a:extLst>
              </p:cNvPr>
              <p:cNvGrpSpPr/>
              <p:nvPr/>
            </p:nvGrpSpPr>
            <p:grpSpPr>
              <a:xfrm>
                <a:off x="9272337" y="-1404832"/>
                <a:ext cx="1597009" cy="1597009"/>
                <a:chOff x="9437178" y="1562958"/>
                <a:chExt cx="1597009" cy="1597009"/>
              </a:xfrm>
            </p:grpSpPr>
            <p:sp>
              <p:nvSpPr>
                <p:cNvPr id="21" name="椭圆 20">
                  <a:extLst>
                    <a:ext uri="{FF2B5EF4-FFF2-40B4-BE49-F238E27FC236}">
                      <a16:creationId xmlns:a16="http://schemas.microsoft.com/office/drawing/2014/main" id="{CCAB1DB4-AE1D-48F8-A501-920DE2760322}"/>
                    </a:ext>
                  </a:extLst>
                </p:cNvPr>
                <p:cNvSpPr/>
                <p:nvPr/>
              </p:nvSpPr>
              <p:spPr>
                <a:xfrm>
                  <a:off x="9437178" y="1566069"/>
                  <a:ext cx="1593898" cy="1593898"/>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 name="椭圆 21">
                  <a:extLst>
                    <a:ext uri="{FF2B5EF4-FFF2-40B4-BE49-F238E27FC236}">
                      <a16:creationId xmlns:a16="http://schemas.microsoft.com/office/drawing/2014/main" id="{AAF5E99F-D381-439B-A596-C9B4CB425BB3}"/>
                    </a:ext>
                  </a:extLst>
                </p:cNvPr>
                <p:cNvSpPr/>
                <p:nvPr/>
              </p:nvSpPr>
              <p:spPr>
                <a:xfrm>
                  <a:off x="9440289" y="1562958"/>
                  <a:ext cx="1593898" cy="1593898"/>
                </a:xfrm>
                <a:prstGeom prst="ellipse">
                  <a:avLst/>
                </a:prstGeom>
                <a:gradFill flip="none" rotWithShape="1">
                  <a:gsLst>
                    <a:gs pos="0">
                      <a:srgbClr val="22F1F6"/>
                    </a:gs>
                    <a:gs pos="40000">
                      <a:srgbClr val="22F1F6"/>
                    </a:gs>
                    <a:gs pos="100000">
                      <a:srgbClr val="20B6BE">
                        <a:alpha val="0"/>
                      </a:srgbClr>
                    </a:gs>
                  </a:gsLst>
                  <a:path path="circle">
                    <a:fillToRect l="50000" t="-80000" r="50000" b="180000"/>
                  </a:path>
                  <a:tileRect/>
                </a:gradFill>
                <a:ln w="31750">
                  <a:solidFill>
                    <a:srgbClr val="22F1F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 name="弧形 22">
                  <a:extLst>
                    <a:ext uri="{FF2B5EF4-FFF2-40B4-BE49-F238E27FC236}">
                      <a16:creationId xmlns:a16="http://schemas.microsoft.com/office/drawing/2014/main" id="{AFE316C2-B9E8-4DE6-BBC6-C47753F6FEBC}"/>
                    </a:ext>
                  </a:extLst>
                </p:cNvPr>
                <p:cNvSpPr/>
                <p:nvPr/>
              </p:nvSpPr>
              <p:spPr>
                <a:xfrm rot="17150761">
                  <a:off x="9589212" y="1706945"/>
                  <a:ext cx="1382557" cy="1382557"/>
                </a:xfrm>
                <a:prstGeom prst="arc">
                  <a:avLst>
                    <a:gd name="adj1" fmla="val 14257598"/>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24" name="弧形 23">
                  <a:extLst>
                    <a:ext uri="{FF2B5EF4-FFF2-40B4-BE49-F238E27FC236}">
                      <a16:creationId xmlns:a16="http://schemas.microsoft.com/office/drawing/2014/main" id="{FB049AE7-FEB1-4C3D-9E25-936233850112}"/>
                    </a:ext>
                  </a:extLst>
                </p:cNvPr>
                <p:cNvSpPr/>
                <p:nvPr/>
              </p:nvSpPr>
              <p:spPr>
                <a:xfrm rot="17283909">
                  <a:off x="9629644" y="1685173"/>
                  <a:ext cx="1382557" cy="1382557"/>
                </a:xfrm>
                <a:prstGeom prst="arc">
                  <a:avLst>
                    <a:gd name="adj1" fmla="val 18582933"/>
                    <a:gd name="adj2" fmla="val 1906774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grpSp>
          <p:sp>
            <p:nvSpPr>
              <p:cNvPr id="20" name="TextBox 1">
                <a:extLst>
                  <a:ext uri="{FF2B5EF4-FFF2-40B4-BE49-F238E27FC236}">
                    <a16:creationId xmlns:a16="http://schemas.microsoft.com/office/drawing/2014/main" id="{95456B26-C5C8-450E-8550-393928C6D744}"/>
                  </a:ext>
                </a:extLst>
              </p:cNvPr>
              <p:cNvSpPr txBox="1"/>
              <p:nvPr/>
            </p:nvSpPr>
            <p:spPr>
              <a:xfrm>
                <a:off x="9541021" y="-1197528"/>
                <a:ext cx="1286735" cy="626293"/>
              </a:xfrm>
              <a:prstGeom prst="rect">
                <a:avLst/>
              </a:prstGeom>
              <a:noFill/>
              <a:effectLst/>
            </p:spPr>
            <p:txBody>
              <a:bodyPr wrap="square" rtlCol="0">
                <a:spAutoFit/>
              </a:bodyPr>
              <a:lstStyle/>
              <a:p>
                <a:endParaRPr lang="en-US" altLang="zh-CN" sz="2400" b="1" dirty="0">
                  <a:solidFill>
                    <a:srgbClr val="FFFF00"/>
                  </a:solidFill>
                  <a:effectLst>
                    <a:outerShdw blurRad="177800" dist="50800" dir="16620000" sx="93000" sy="93000" rotWithShape="0">
                      <a:srgbClr val="20B6BE"/>
                    </a:outerShdw>
                  </a:effectLst>
                  <a:cs typeface="+mn-ea"/>
                  <a:sym typeface="+mn-lt"/>
                </a:endParaRPr>
              </a:p>
            </p:txBody>
          </p:sp>
        </p:grpSp>
        <p:sp>
          <p:nvSpPr>
            <p:cNvPr id="59" name="文本框 58">
              <a:extLst>
                <a:ext uri="{FF2B5EF4-FFF2-40B4-BE49-F238E27FC236}">
                  <a16:creationId xmlns:a16="http://schemas.microsoft.com/office/drawing/2014/main" id="{1F93A20C-1C99-434D-92D9-443ABB442712}"/>
                </a:ext>
              </a:extLst>
            </p:cNvPr>
            <p:cNvSpPr txBox="1"/>
            <p:nvPr/>
          </p:nvSpPr>
          <p:spPr>
            <a:xfrm>
              <a:off x="5649119" y="5163967"/>
              <a:ext cx="582212" cy="523220"/>
            </a:xfrm>
            <a:prstGeom prst="rect">
              <a:avLst/>
            </a:prstGeom>
            <a:noFill/>
          </p:spPr>
          <p:txBody>
            <a:bodyPr wrap="none" rtlCol="0">
              <a:spAutoFit/>
            </a:bodyPr>
            <a:lstStyle/>
            <a:p>
              <a:pPr algn="ctr"/>
              <a:r>
                <a:rPr lang="en-US" altLang="zh-CN" sz="2800" b="1" dirty="0">
                  <a:solidFill>
                    <a:schemeClr val="bg1"/>
                  </a:solidFill>
                  <a:cs typeface="+mn-ea"/>
                  <a:sym typeface="+mn-lt"/>
                </a:rPr>
                <a:t>03</a:t>
              </a:r>
              <a:endParaRPr lang="zh-CN" altLang="en-US" sz="2800" b="1" dirty="0">
                <a:solidFill>
                  <a:schemeClr val="bg1"/>
                </a:solidFill>
                <a:cs typeface="+mn-ea"/>
                <a:sym typeface="+mn-lt"/>
              </a:endParaRPr>
            </a:p>
          </p:txBody>
        </p:sp>
      </p:grpSp>
      <p:grpSp>
        <p:nvGrpSpPr>
          <p:cNvPr id="38" name="Group 37">
            <a:extLst>
              <a:ext uri="{FF2B5EF4-FFF2-40B4-BE49-F238E27FC236}">
                <a16:creationId xmlns:a16="http://schemas.microsoft.com/office/drawing/2014/main" id="{6613389E-C24E-435C-A2CE-40DE876D7DBE}"/>
              </a:ext>
            </a:extLst>
          </p:cNvPr>
          <p:cNvGrpSpPr/>
          <p:nvPr/>
        </p:nvGrpSpPr>
        <p:grpSpPr>
          <a:xfrm>
            <a:off x="8438377" y="2757272"/>
            <a:ext cx="2535515" cy="690925"/>
            <a:chOff x="7026812" y="2392601"/>
            <a:chExt cx="2535515" cy="690925"/>
          </a:xfrm>
        </p:grpSpPr>
        <p:pic>
          <p:nvPicPr>
            <p:cNvPr id="87" name="Picture 86">
              <a:extLst>
                <a:ext uri="{FF2B5EF4-FFF2-40B4-BE49-F238E27FC236}">
                  <a16:creationId xmlns:a16="http://schemas.microsoft.com/office/drawing/2014/main" id="{6C553422-77D7-4777-B31D-0A86B46E477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3393" t="11959" r="12989" b="11919"/>
            <a:stretch/>
          </p:blipFill>
          <p:spPr>
            <a:xfrm>
              <a:off x="7026812" y="2392603"/>
              <a:ext cx="769168" cy="677975"/>
            </a:xfrm>
            <a:prstGeom prst="rect">
              <a:avLst/>
            </a:prstGeom>
          </p:spPr>
        </p:pic>
        <p:pic>
          <p:nvPicPr>
            <p:cNvPr id="88" name="Picture 87">
              <a:extLst>
                <a:ext uri="{FF2B5EF4-FFF2-40B4-BE49-F238E27FC236}">
                  <a16:creationId xmlns:a16="http://schemas.microsoft.com/office/drawing/2014/main" id="{F9C5A47C-2FAB-40B9-831B-9881035A88D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3393" t="11959" r="12989" b="11919"/>
            <a:stretch/>
          </p:blipFill>
          <p:spPr>
            <a:xfrm>
              <a:off x="7909986" y="2392601"/>
              <a:ext cx="769168" cy="677975"/>
            </a:xfrm>
            <a:prstGeom prst="rect">
              <a:avLst/>
            </a:prstGeom>
          </p:spPr>
        </p:pic>
        <p:pic>
          <p:nvPicPr>
            <p:cNvPr id="89" name="Picture 88">
              <a:extLst>
                <a:ext uri="{FF2B5EF4-FFF2-40B4-BE49-F238E27FC236}">
                  <a16:creationId xmlns:a16="http://schemas.microsoft.com/office/drawing/2014/main" id="{97810A54-F298-4B6B-BA85-DAAFF1516C6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3393" t="11959" r="12989" b="11919"/>
            <a:stretch/>
          </p:blipFill>
          <p:spPr>
            <a:xfrm>
              <a:off x="8793159" y="2405551"/>
              <a:ext cx="769168" cy="677975"/>
            </a:xfrm>
            <a:prstGeom prst="rect">
              <a:avLst/>
            </a:prstGeom>
          </p:spPr>
        </p:pic>
      </p:grpSp>
      <p:sp>
        <p:nvSpPr>
          <p:cNvPr id="94" name="Text Placeholder 7">
            <a:extLst>
              <a:ext uri="{FF2B5EF4-FFF2-40B4-BE49-F238E27FC236}">
                <a16:creationId xmlns:a16="http://schemas.microsoft.com/office/drawing/2014/main" id="{45461183-6F73-4469-8176-691CECC7BFDF}"/>
              </a:ext>
            </a:extLst>
          </p:cNvPr>
          <p:cNvSpPr txBox="1">
            <a:spLocks/>
          </p:cNvSpPr>
          <p:nvPr/>
        </p:nvSpPr>
        <p:spPr>
          <a:xfrm>
            <a:off x="9094573" y="3457521"/>
            <a:ext cx="2657466" cy="713521"/>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l"/>
            <a:r>
              <a:rPr lang="en-US" altLang="zh-CN" sz="2800" dirty="0" err="1">
                <a:solidFill>
                  <a:schemeClr val="tx1"/>
                </a:solidFill>
                <a:effectLst>
                  <a:outerShdw blurRad="38100" dist="38100" dir="2700000" algn="tl">
                    <a:srgbClr val="000000">
                      <a:alpha val="43137"/>
                    </a:srgbClr>
                  </a:outerShdw>
                </a:effectLst>
                <a:latin typeface="+mn-lt"/>
                <a:cs typeface="+mn-ea"/>
                <a:sym typeface="+mn-lt"/>
              </a:rPr>
              <a:t>Đọc</a:t>
            </a:r>
            <a:r>
              <a:rPr lang="en-US" altLang="zh-CN" sz="2800" dirty="0">
                <a:solidFill>
                  <a:schemeClr val="tx1"/>
                </a:solidFill>
                <a:effectLst>
                  <a:outerShdw blurRad="38100" dist="38100" dir="2700000" algn="tl">
                    <a:srgbClr val="000000">
                      <a:alpha val="43137"/>
                    </a:srgbClr>
                  </a:outerShdw>
                </a:effectLst>
                <a:latin typeface="+mn-lt"/>
                <a:cs typeface="+mn-ea"/>
                <a:sym typeface="+mn-lt"/>
              </a:rPr>
              <a:t> to, </a:t>
            </a:r>
            <a:r>
              <a:rPr lang="en-US" altLang="zh-CN" sz="2800" dirty="0" err="1">
                <a:solidFill>
                  <a:schemeClr val="tx1"/>
                </a:solidFill>
                <a:effectLst>
                  <a:outerShdw blurRad="38100" dist="38100" dir="2700000" algn="tl">
                    <a:srgbClr val="000000">
                      <a:alpha val="43137"/>
                    </a:srgbClr>
                  </a:outerShdw>
                </a:effectLst>
                <a:latin typeface="+mn-lt"/>
                <a:cs typeface="+mn-ea"/>
                <a:sym typeface="+mn-lt"/>
              </a:rPr>
              <a:t>rõ</a:t>
            </a:r>
            <a:endParaRPr lang="zh-CN" altLang="en-US" sz="2800" dirty="0">
              <a:solidFill>
                <a:schemeClr val="tx1"/>
              </a:solidFill>
              <a:effectLst>
                <a:outerShdw blurRad="38100" dist="38100" dir="2700000" algn="tl">
                  <a:srgbClr val="000000">
                    <a:alpha val="43137"/>
                  </a:srgbClr>
                </a:outerShdw>
              </a:effectLst>
              <a:latin typeface="+mn-lt"/>
              <a:cs typeface="+mn-ea"/>
              <a:sym typeface="+mn-lt"/>
            </a:endParaRPr>
          </a:p>
        </p:txBody>
      </p:sp>
      <p:grpSp>
        <p:nvGrpSpPr>
          <p:cNvPr id="95" name="Group 94">
            <a:extLst>
              <a:ext uri="{FF2B5EF4-FFF2-40B4-BE49-F238E27FC236}">
                <a16:creationId xmlns:a16="http://schemas.microsoft.com/office/drawing/2014/main" id="{AD488F2B-5572-425A-8B97-9FBA92B88CC6}"/>
              </a:ext>
            </a:extLst>
          </p:cNvPr>
          <p:cNvGrpSpPr/>
          <p:nvPr/>
        </p:nvGrpSpPr>
        <p:grpSpPr>
          <a:xfrm>
            <a:off x="8529891" y="4013002"/>
            <a:ext cx="2535515" cy="690925"/>
            <a:chOff x="7026812" y="2392601"/>
            <a:chExt cx="2535515" cy="690925"/>
          </a:xfrm>
        </p:grpSpPr>
        <p:pic>
          <p:nvPicPr>
            <p:cNvPr id="96" name="Picture 95">
              <a:extLst>
                <a:ext uri="{FF2B5EF4-FFF2-40B4-BE49-F238E27FC236}">
                  <a16:creationId xmlns:a16="http://schemas.microsoft.com/office/drawing/2014/main" id="{48EA43BC-A7C2-463C-B6F0-FE51E06A9D8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3393" t="11959" r="12989" b="11919"/>
            <a:stretch/>
          </p:blipFill>
          <p:spPr>
            <a:xfrm>
              <a:off x="7026812" y="2392603"/>
              <a:ext cx="769168" cy="677975"/>
            </a:xfrm>
            <a:prstGeom prst="rect">
              <a:avLst/>
            </a:prstGeom>
          </p:spPr>
        </p:pic>
        <p:pic>
          <p:nvPicPr>
            <p:cNvPr id="97" name="Picture 96">
              <a:extLst>
                <a:ext uri="{FF2B5EF4-FFF2-40B4-BE49-F238E27FC236}">
                  <a16:creationId xmlns:a16="http://schemas.microsoft.com/office/drawing/2014/main" id="{95DBFF44-9E35-4801-BAD2-020FFD5DC2F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3393" t="11959" r="12989" b="11919"/>
            <a:stretch/>
          </p:blipFill>
          <p:spPr>
            <a:xfrm>
              <a:off x="7909986" y="2392601"/>
              <a:ext cx="769168" cy="677975"/>
            </a:xfrm>
            <a:prstGeom prst="rect">
              <a:avLst/>
            </a:prstGeom>
          </p:spPr>
        </p:pic>
        <p:pic>
          <p:nvPicPr>
            <p:cNvPr id="98" name="Picture 97">
              <a:extLst>
                <a:ext uri="{FF2B5EF4-FFF2-40B4-BE49-F238E27FC236}">
                  <a16:creationId xmlns:a16="http://schemas.microsoft.com/office/drawing/2014/main" id="{CD5429A1-63A8-4C94-9D94-F7737919146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3393" t="11959" r="12989" b="11919"/>
            <a:stretch/>
          </p:blipFill>
          <p:spPr>
            <a:xfrm>
              <a:off x="8793159" y="2405551"/>
              <a:ext cx="769168" cy="677975"/>
            </a:xfrm>
            <a:prstGeom prst="rect">
              <a:avLst/>
            </a:prstGeom>
          </p:spPr>
        </p:pic>
      </p:grpSp>
      <p:sp>
        <p:nvSpPr>
          <p:cNvPr id="99" name="Text Placeholder 7">
            <a:extLst>
              <a:ext uri="{FF2B5EF4-FFF2-40B4-BE49-F238E27FC236}">
                <a16:creationId xmlns:a16="http://schemas.microsoft.com/office/drawing/2014/main" id="{FAFDC30C-4755-433A-9377-D89BE8570AFE}"/>
              </a:ext>
            </a:extLst>
          </p:cNvPr>
          <p:cNvSpPr txBox="1">
            <a:spLocks/>
          </p:cNvSpPr>
          <p:nvPr/>
        </p:nvSpPr>
        <p:spPr>
          <a:xfrm>
            <a:off x="8440083" y="4832096"/>
            <a:ext cx="3311956" cy="713521"/>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l"/>
            <a:r>
              <a:rPr lang="en-US" altLang="zh-CN" sz="2800" dirty="0" err="1">
                <a:solidFill>
                  <a:schemeClr val="tx1"/>
                </a:solidFill>
                <a:effectLst>
                  <a:outerShdw blurRad="38100" dist="38100" dir="2700000" algn="tl">
                    <a:srgbClr val="000000">
                      <a:alpha val="43137"/>
                    </a:srgbClr>
                  </a:outerShdw>
                </a:effectLst>
                <a:latin typeface="+mn-lt"/>
                <a:cs typeface="+mn-ea"/>
                <a:sym typeface="+mn-lt"/>
              </a:rPr>
              <a:t>Ngắt</a:t>
            </a:r>
            <a:r>
              <a:rPr lang="en-US" altLang="zh-CN" sz="2800" dirty="0">
                <a:solidFill>
                  <a:schemeClr val="tx1"/>
                </a:solidFill>
                <a:effectLst>
                  <a:outerShdw blurRad="38100" dist="38100" dir="2700000" algn="tl">
                    <a:srgbClr val="000000">
                      <a:alpha val="43137"/>
                    </a:srgbClr>
                  </a:outerShdw>
                </a:effectLst>
                <a:latin typeface="+mn-lt"/>
                <a:cs typeface="+mn-ea"/>
                <a:sym typeface="+mn-lt"/>
              </a:rPr>
              <a:t> </a:t>
            </a:r>
            <a:r>
              <a:rPr lang="en-US" altLang="zh-CN" sz="2800" dirty="0" err="1">
                <a:solidFill>
                  <a:schemeClr val="tx1"/>
                </a:solidFill>
                <a:effectLst>
                  <a:outerShdw blurRad="38100" dist="38100" dir="2700000" algn="tl">
                    <a:srgbClr val="000000">
                      <a:alpha val="43137"/>
                    </a:srgbClr>
                  </a:outerShdw>
                </a:effectLst>
                <a:latin typeface="+mn-lt"/>
                <a:cs typeface="+mn-ea"/>
                <a:sym typeface="+mn-lt"/>
              </a:rPr>
              <a:t>nghỉ</a:t>
            </a:r>
            <a:r>
              <a:rPr lang="en-US" altLang="zh-CN" sz="2800" dirty="0">
                <a:solidFill>
                  <a:schemeClr val="tx1"/>
                </a:solidFill>
                <a:effectLst>
                  <a:outerShdw blurRad="38100" dist="38100" dir="2700000" algn="tl">
                    <a:srgbClr val="000000">
                      <a:alpha val="43137"/>
                    </a:srgbClr>
                  </a:outerShdw>
                </a:effectLst>
                <a:latin typeface="+mn-lt"/>
                <a:cs typeface="+mn-ea"/>
                <a:sym typeface="+mn-lt"/>
              </a:rPr>
              <a:t> </a:t>
            </a:r>
            <a:r>
              <a:rPr lang="en-US" altLang="zh-CN" sz="2800" dirty="0" err="1">
                <a:solidFill>
                  <a:schemeClr val="tx1"/>
                </a:solidFill>
                <a:effectLst>
                  <a:outerShdw blurRad="38100" dist="38100" dir="2700000" algn="tl">
                    <a:srgbClr val="000000">
                      <a:alpha val="43137"/>
                    </a:srgbClr>
                  </a:outerShdw>
                </a:effectLst>
                <a:latin typeface="+mn-lt"/>
                <a:cs typeface="+mn-ea"/>
                <a:sym typeface="+mn-lt"/>
              </a:rPr>
              <a:t>đúng</a:t>
            </a:r>
            <a:r>
              <a:rPr lang="en-US" altLang="zh-CN" sz="2800" dirty="0">
                <a:solidFill>
                  <a:schemeClr val="tx1"/>
                </a:solidFill>
                <a:effectLst>
                  <a:outerShdw blurRad="38100" dist="38100" dir="2700000" algn="tl">
                    <a:srgbClr val="000000">
                      <a:alpha val="43137"/>
                    </a:srgbClr>
                  </a:outerShdw>
                </a:effectLst>
                <a:latin typeface="+mn-lt"/>
                <a:cs typeface="+mn-ea"/>
                <a:sym typeface="+mn-lt"/>
              </a:rPr>
              <a:t> </a:t>
            </a:r>
            <a:r>
              <a:rPr lang="en-US" altLang="zh-CN" sz="2800" dirty="0" err="1">
                <a:solidFill>
                  <a:schemeClr val="tx1"/>
                </a:solidFill>
                <a:effectLst>
                  <a:outerShdw blurRad="38100" dist="38100" dir="2700000" algn="tl">
                    <a:srgbClr val="000000">
                      <a:alpha val="43137"/>
                    </a:srgbClr>
                  </a:outerShdw>
                </a:effectLst>
                <a:latin typeface="+mn-lt"/>
                <a:cs typeface="+mn-ea"/>
                <a:sym typeface="+mn-lt"/>
              </a:rPr>
              <a:t>chỗ</a:t>
            </a:r>
            <a:endParaRPr lang="zh-CN" altLang="en-US" sz="2800" dirty="0">
              <a:solidFill>
                <a:schemeClr val="tx1"/>
              </a:solidFill>
              <a:effectLst>
                <a:outerShdw blurRad="38100" dist="38100" dir="2700000" algn="tl">
                  <a:srgbClr val="000000">
                    <a:alpha val="43137"/>
                  </a:srgbClr>
                </a:outerShdw>
              </a:effectLst>
              <a:latin typeface="+mn-lt"/>
              <a:cs typeface="+mn-ea"/>
              <a:sym typeface="+mn-lt"/>
            </a:endParaRPr>
          </a:p>
        </p:txBody>
      </p:sp>
      <p:grpSp>
        <p:nvGrpSpPr>
          <p:cNvPr id="100" name="Group 99">
            <a:extLst>
              <a:ext uri="{FF2B5EF4-FFF2-40B4-BE49-F238E27FC236}">
                <a16:creationId xmlns:a16="http://schemas.microsoft.com/office/drawing/2014/main" id="{1011CDF2-6C41-4A50-9B36-0D6694B2529D}"/>
              </a:ext>
            </a:extLst>
          </p:cNvPr>
          <p:cNvGrpSpPr/>
          <p:nvPr/>
        </p:nvGrpSpPr>
        <p:grpSpPr>
          <a:xfrm>
            <a:off x="8529891" y="5387577"/>
            <a:ext cx="2535515" cy="690925"/>
            <a:chOff x="7026812" y="2392601"/>
            <a:chExt cx="2535515" cy="690925"/>
          </a:xfrm>
        </p:grpSpPr>
        <p:pic>
          <p:nvPicPr>
            <p:cNvPr id="101" name="Picture 100">
              <a:extLst>
                <a:ext uri="{FF2B5EF4-FFF2-40B4-BE49-F238E27FC236}">
                  <a16:creationId xmlns:a16="http://schemas.microsoft.com/office/drawing/2014/main" id="{B265CEF8-4075-45E7-87D6-91D0CC4FCC8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3393" t="11959" r="12989" b="11919"/>
            <a:stretch/>
          </p:blipFill>
          <p:spPr>
            <a:xfrm>
              <a:off x="7026812" y="2392603"/>
              <a:ext cx="769168" cy="677975"/>
            </a:xfrm>
            <a:prstGeom prst="rect">
              <a:avLst/>
            </a:prstGeom>
          </p:spPr>
        </p:pic>
        <p:pic>
          <p:nvPicPr>
            <p:cNvPr id="102" name="Picture 101">
              <a:extLst>
                <a:ext uri="{FF2B5EF4-FFF2-40B4-BE49-F238E27FC236}">
                  <a16:creationId xmlns:a16="http://schemas.microsoft.com/office/drawing/2014/main" id="{011A1665-1663-49A3-9902-17F9959B31B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3393" t="11959" r="12989" b="11919"/>
            <a:stretch/>
          </p:blipFill>
          <p:spPr>
            <a:xfrm>
              <a:off x="7909986" y="2392601"/>
              <a:ext cx="769168" cy="677975"/>
            </a:xfrm>
            <a:prstGeom prst="rect">
              <a:avLst/>
            </a:prstGeom>
          </p:spPr>
        </p:pic>
        <p:pic>
          <p:nvPicPr>
            <p:cNvPr id="103" name="Picture 102">
              <a:extLst>
                <a:ext uri="{FF2B5EF4-FFF2-40B4-BE49-F238E27FC236}">
                  <a16:creationId xmlns:a16="http://schemas.microsoft.com/office/drawing/2014/main" id="{B9CFEC11-0739-42C8-BA31-02205DDCF47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3393" t="11959" r="12989" b="11919"/>
            <a:stretch/>
          </p:blipFill>
          <p:spPr>
            <a:xfrm>
              <a:off x="8793159" y="2405551"/>
              <a:ext cx="769168" cy="677975"/>
            </a:xfrm>
            <a:prstGeom prst="rect">
              <a:avLst/>
            </a:prstGeom>
          </p:spPr>
        </p:pic>
      </p:grpSp>
      <p:sp>
        <p:nvSpPr>
          <p:cNvPr id="105" name="Rectangle 104">
            <a:extLst>
              <a:ext uri="{FF2B5EF4-FFF2-40B4-BE49-F238E27FC236}">
                <a16:creationId xmlns:a16="http://schemas.microsoft.com/office/drawing/2014/main" id="{2A2CFF09-BD2C-4076-BCB3-FAF3FAE4D12F}"/>
              </a:ext>
            </a:extLst>
          </p:cNvPr>
          <p:cNvSpPr/>
          <p:nvPr/>
        </p:nvSpPr>
        <p:spPr>
          <a:xfrm>
            <a:off x="681663" y="1470228"/>
            <a:ext cx="5308188" cy="2681824"/>
          </a:xfrm>
          <a:prstGeom prst="rect">
            <a:avLst/>
          </a:prstGeom>
        </p:spPr>
        <p:txBody>
          <a:bodyPr wrap="square">
            <a:spAutoFit/>
          </a:bodyPr>
          <a:lstStyle/>
          <a:p>
            <a:pPr algn="ctr" defTabSz="1371566">
              <a:lnSpc>
                <a:spcPct val="150000"/>
              </a:lnSpc>
              <a:defRPr/>
            </a:pPr>
            <a:r>
              <a:rPr lang="vi-VN" sz="3200" b="1" u="sng" dirty="0">
                <a:solidFill>
                  <a:srgbClr val="C00000"/>
                </a:solidFill>
                <a:cs typeface="Arial-Rounded" panose="020B0500000000000000" pitchFamily="34" charset="0"/>
              </a:rPr>
              <a:t>Yêu cầu </a:t>
            </a:r>
          </a:p>
          <a:p>
            <a:pPr marL="428616" indent="-428616" defTabSz="1371566">
              <a:lnSpc>
                <a:spcPct val="150000"/>
              </a:lnSpc>
              <a:buFontTx/>
              <a:buChar char="-"/>
              <a:defRPr/>
            </a:pPr>
            <a:r>
              <a:rPr lang="vi-VN" sz="2800" b="1" dirty="0">
                <a:solidFill>
                  <a:srgbClr val="002060"/>
                </a:solidFill>
                <a:cs typeface="Arial-Rounded" panose="020B0500000000000000" pitchFamily="34" charset="0"/>
              </a:rPr>
              <a:t>Phân công đọc theo đoạn</a:t>
            </a:r>
          </a:p>
          <a:p>
            <a:pPr marL="428616" indent="-428616" defTabSz="1371566">
              <a:lnSpc>
                <a:spcPct val="150000"/>
              </a:lnSpc>
              <a:buFontTx/>
              <a:buChar char="-"/>
              <a:defRPr/>
            </a:pPr>
            <a:r>
              <a:rPr lang="vi-VN" sz="2800" b="1" dirty="0">
                <a:solidFill>
                  <a:srgbClr val="002060"/>
                </a:solidFill>
                <a:cs typeface="Arial-Rounded" panose="020B0500000000000000" pitchFamily="34" charset="0"/>
              </a:rPr>
              <a:t>Khi bạn đọc phải dò theo bạn.</a:t>
            </a:r>
          </a:p>
          <a:p>
            <a:pPr defTabSz="1371566">
              <a:lnSpc>
                <a:spcPct val="150000"/>
              </a:lnSpc>
              <a:defRPr/>
            </a:pPr>
            <a:r>
              <a:rPr lang="vi-VN" sz="2800" b="1" dirty="0">
                <a:solidFill>
                  <a:srgbClr val="002060"/>
                </a:solidFill>
                <a:cs typeface="Arial-Rounded" panose="020B0500000000000000" pitchFamily="34" charset="0"/>
              </a:rPr>
              <a:t>- Cùng nhau tìm hiểu từ chưa biết</a:t>
            </a:r>
            <a:endParaRPr lang="en-US" sz="2800" b="1" dirty="0">
              <a:solidFill>
                <a:srgbClr val="002060"/>
              </a:solidFill>
              <a:cs typeface="Arial-Rounded" panose="020B0500000000000000" pitchFamily="34" charset="0"/>
            </a:endParaRPr>
          </a:p>
        </p:txBody>
      </p:sp>
      <p:sp>
        <p:nvSpPr>
          <p:cNvPr id="107" name="TextBox 106">
            <a:extLst>
              <a:ext uri="{FF2B5EF4-FFF2-40B4-BE49-F238E27FC236}">
                <a16:creationId xmlns:a16="http://schemas.microsoft.com/office/drawing/2014/main" id="{8A5F4919-2A43-4BA8-9AC3-07454BCCFC39}"/>
              </a:ext>
            </a:extLst>
          </p:cNvPr>
          <p:cNvSpPr txBox="1"/>
          <p:nvPr/>
        </p:nvSpPr>
        <p:spPr>
          <a:xfrm>
            <a:off x="7330399" y="1426992"/>
            <a:ext cx="3913554" cy="730200"/>
          </a:xfrm>
          <a:prstGeom prst="rect">
            <a:avLst/>
          </a:prstGeom>
          <a:noFill/>
        </p:spPr>
        <p:txBody>
          <a:bodyPr wrap="square">
            <a:spAutoFit/>
          </a:bodyPr>
          <a:lstStyle/>
          <a:p>
            <a:pPr marL="0" marR="0" lvl="0" indent="0" algn="ctr" defTabSz="1371566" rtl="0" eaLnBrk="1" fontAlgn="auto" latinLnBrk="0" hangingPunct="1">
              <a:lnSpc>
                <a:spcPct val="150000"/>
              </a:lnSpc>
              <a:spcBef>
                <a:spcPts val="0"/>
              </a:spcBef>
              <a:spcAft>
                <a:spcPts val="0"/>
              </a:spcAft>
              <a:buClrTx/>
              <a:buSzTx/>
              <a:buFontTx/>
              <a:buNone/>
              <a:tabLst/>
              <a:defRPr/>
            </a:pPr>
            <a:r>
              <a:rPr kumimoji="0" lang="en-US" sz="3200" b="1" i="0" u="sng" strike="noStrike" kern="1200" cap="none" spc="0" normalizeH="0" baseline="0" noProof="0" dirty="0" err="1">
                <a:ln>
                  <a:noFill/>
                </a:ln>
                <a:solidFill>
                  <a:srgbClr val="C00000"/>
                </a:solidFill>
                <a:effectLst/>
                <a:uLnTx/>
                <a:uFillTx/>
                <a:latin typeface="Arial-Rounded"/>
                <a:ea typeface="Arial-Rounded"/>
                <a:cs typeface="Arial-Rounded" panose="020B0500000000000000" pitchFamily="34" charset="0"/>
              </a:rPr>
              <a:t>Tiêu</a:t>
            </a:r>
            <a:r>
              <a:rPr kumimoji="0" lang="en-US" sz="3200" b="1" i="0" u="sng" strike="noStrike" kern="1200" cap="none" spc="0" normalizeH="0" baseline="0" noProof="0" dirty="0">
                <a:ln>
                  <a:noFill/>
                </a:ln>
                <a:solidFill>
                  <a:srgbClr val="C00000"/>
                </a:solidFill>
                <a:effectLst/>
                <a:uLnTx/>
                <a:uFillTx/>
                <a:latin typeface="Arial-Rounded"/>
                <a:ea typeface="Arial-Rounded"/>
                <a:cs typeface="Arial-Rounded" panose="020B0500000000000000" pitchFamily="34" charset="0"/>
              </a:rPr>
              <a:t> </a:t>
            </a:r>
            <a:r>
              <a:rPr kumimoji="0" lang="en-US" sz="3200" b="1" i="0" u="sng" strike="noStrike" kern="1200" cap="none" spc="0" normalizeH="0" baseline="0" noProof="0" dirty="0" err="1">
                <a:ln>
                  <a:noFill/>
                </a:ln>
                <a:solidFill>
                  <a:srgbClr val="C00000"/>
                </a:solidFill>
                <a:effectLst/>
                <a:uLnTx/>
                <a:uFillTx/>
                <a:latin typeface="Arial-Rounded"/>
                <a:ea typeface="Arial-Rounded"/>
                <a:cs typeface="Arial-Rounded" panose="020B0500000000000000" pitchFamily="34" charset="0"/>
              </a:rPr>
              <a:t>chí</a:t>
            </a:r>
            <a:r>
              <a:rPr kumimoji="0" lang="en-US" sz="3200" b="1" i="0" u="sng" strike="noStrike" kern="1200" cap="none" spc="0" normalizeH="0" baseline="0" noProof="0" dirty="0">
                <a:ln>
                  <a:noFill/>
                </a:ln>
                <a:solidFill>
                  <a:srgbClr val="C00000"/>
                </a:solidFill>
                <a:effectLst/>
                <a:uLnTx/>
                <a:uFillTx/>
                <a:latin typeface="Arial-Rounded"/>
                <a:ea typeface="Arial-Rounded"/>
                <a:cs typeface="Arial-Rounded" panose="020B0500000000000000" pitchFamily="34" charset="0"/>
              </a:rPr>
              <a:t> </a:t>
            </a:r>
            <a:r>
              <a:rPr kumimoji="0" lang="en-US" sz="3200" b="1" i="0" u="sng" strike="noStrike" kern="1200" cap="none" spc="0" normalizeH="0" baseline="0" noProof="0" dirty="0" err="1">
                <a:ln>
                  <a:noFill/>
                </a:ln>
                <a:solidFill>
                  <a:srgbClr val="C00000"/>
                </a:solidFill>
                <a:effectLst/>
                <a:uLnTx/>
                <a:uFillTx/>
                <a:latin typeface="Arial-Rounded"/>
                <a:ea typeface="Arial-Rounded"/>
                <a:cs typeface="Arial-Rounded" panose="020B0500000000000000" pitchFamily="34" charset="0"/>
              </a:rPr>
              <a:t>đánh</a:t>
            </a:r>
            <a:r>
              <a:rPr kumimoji="0" lang="en-US" sz="3200" b="1" i="0" u="sng" strike="noStrike" kern="1200" cap="none" spc="0" normalizeH="0" baseline="0" noProof="0" dirty="0">
                <a:ln>
                  <a:noFill/>
                </a:ln>
                <a:solidFill>
                  <a:srgbClr val="C00000"/>
                </a:solidFill>
                <a:effectLst/>
                <a:uLnTx/>
                <a:uFillTx/>
                <a:latin typeface="Arial-Rounded"/>
                <a:ea typeface="Arial-Rounded"/>
                <a:cs typeface="Arial-Rounded" panose="020B0500000000000000" pitchFamily="34" charset="0"/>
              </a:rPr>
              <a:t> </a:t>
            </a:r>
            <a:r>
              <a:rPr kumimoji="0" lang="en-US" sz="3200" b="1" i="0" u="sng" strike="noStrike" kern="1200" cap="none" spc="0" normalizeH="0" baseline="0" noProof="0" dirty="0" err="1">
                <a:ln>
                  <a:noFill/>
                </a:ln>
                <a:solidFill>
                  <a:srgbClr val="C00000"/>
                </a:solidFill>
                <a:effectLst/>
                <a:uLnTx/>
                <a:uFillTx/>
                <a:latin typeface="Arial-Rounded"/>
                <a:ea typeface="Arial-Rounded"/>
                <a:cs typeface="Arial-Rounded" panose="020B0500000000000000" pitchFamily="34" charset="0"/>
              </a:rPr>
              <a:t>giá</a:t>
            </a:r>
            <a:endParaRPr kumimoji="0" lang="vi-VN" sz="3200" b="1" i="0" u="sng" strike="noStrike" kern="1200" cap="none" spc="0" normalizeH="0" baseline="0" noProof="0" dirty="0">
              <a:ln>
                <a:noFill/>
              </a:ln>
              <a:solidFill>
                <a:srgbClr val="C00000"/>
              </a:solidFill>
              <a:effectLst/>
              <a:uLnTx/>
              <a:uFillTx/>
              <a:latin typeface="Arial-Rounded"/>
              <a:ea typeface="Arial-Rounded"/>
              <a:cs typeface="Arial-Rounded" panose="020B0500000000000000" pitchFamily="34" charset="0"/>
            </a:endParaRPr>
          </a:p>
        </p:txBody>
      </p:sp>
    </p:spTree>
    <p:extLst>
      <p:ext uri="{BB962C8B-B14F-4D97-AF65-F5344CB8AC3E}">
        <p14:creationId xmlns:p14="http://schemas.microsoft.com/office/powerpoint/2010/main" val="2325389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000"/>
                                        <p:tgtEl>
                                          <p:spTgt spid="60"/>
                                        </p:tgtEl>
                                      </p:cBhvr>
                                    </p:animEffect>
                                    <p:anim calcmode="lin" valueType="num">
                                      <p:cBhvr>
                                        <p:cTn id="8" dur="1000" fill="hold"/>
                                        <p:tgtEl>
                                          <p:spTgt spid="60"/>
                                        </p:tgtEl>
                                        <p:attrNameLst>
                                          <p:attrName>ppt_x</p:attrName>
                                        </p:attrNameLst>
                                      </p:cBhvr>
                                      <p:tavLst>
                                        <p:tav tm="0">
                                          <p:val>
                                            <p:strVal val="#ppt_x"/>
                                          </p:val>
                                        </p:tav>
                                        <p:tav tm="100000">
                                          <p:val>
                                            <p:strVal val="#ppt_x"/>
                                          </p:val>
                                        </p:tav>
                                      </p:tavLst>
                                    </p:anim>
                                    <p:anim calcmode="lin" valueType="num">
                                      <p:cBhvr>
                                        <p:cTn id="9" dur="1000" fill="hold"/>
                                        <p:tgtEl>
                                          <p:spTgt spid="6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1000"/>
                                        <p:tgtEl>
                                          <p:spTgt spid="51"/>
                                        </p:tgtEl>
                                      </p:cBhvr>
                                    </p:animEffect>
                                    <p:anim calcmode="lin" valueType="num">
                                      <p:cBhvr>
                                        <p:cTn id="18" dur="1000" fill="hold"/>
                                        <p:tgtEl>
                                          <p:spTgt spid="51"/>
                                        </p:tgtEl>
                                        <p:attrNameLst>
                                          <p:attrName>ppt_x</p:attrName>
                                        </p:attrNameLst>
                                      </p:cBhvr>
                                      <p:tavLst>
                                        <p:tav tm="0">
                                          <p:val>
                                            <p:strVal val="#ppt_x"/>
                                          </p:val>
                                        </p:tav>
                                        <p:tav tm="100000">
                                          <p:val>
                                            <p:strVal val="#ppt_x"/>
                                          </p:val>
                                        </p:tav>
                                      </p:tavLst>
                                    </p:anim>
                                    <p:anim calcmode="lin" valueType="num">
                                      <p:cBhvr>
                                        <p:cTn id="19" dur="1000" fill="hold"/>
                                        <p:tgtEl>
                                          <p:spTgt spid="5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1000"/>
                                        <p:tgtEl>
                                          <p:spTgt spid="33"/>
                                        </p:tgtEl>
                                      </p:cBhvr>
                                    </p:animEffect>
                                    <p:anim calcmode="lin" valueType="num">
                                      <p:cBhvr>
                                        <p:cTn id="28" dur="1000" fill="hold"/>
                                        <p:tgtEl>
                                          <p:spTgt spid="33"/>
                                        </p:tgtEl>
                                        <p:attrNameLst>
                                          <p:attrName>ppt_x</p:attrName>
                                        </p:attrNameLst>
                                      </p:cBhvr>
                                      <p:tavLst>
                                        <p:tav tm="0">
                                          <p:val>
                                            <p:strVal val="#ppt_x"/>
                                          </p:val>
                                        </p:tav>
                                        <p:tav tm="100000">
                                          <p:val>
                                            <p:strVal val="#ppt_x"/>
                                          </p:val>
                                        </p:tav>
                                      </p:tavLst>
                                    </p:anim>
                                    <p:anim calcmode="lin" valueType="num">
                                      <p:cBhvr>
                                        <p:cTn id="29" dur="1000" fill="hold"/>
                                        <p:tgtEl>
                                          <p:spTgt spid="3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1000"/>
                                        <p:tgtEl>
                                          <p:spTgt spid="34"/>
                                        </p:tgtEl>
                                      </p:cBhvr>
                                    </p:animEffect>
                                    <p:anim calcmode="lin" valueType="num">
                                      <p:cBhvr>
                                        <p:cTn id="33" dur="1000" fill="hold"/>
                                        <p:tgtEl>
                                          <p:spTgt spid="34"/>
                                        </p:tgtEl>
                                        <p:attrNameLst>
                                          <p:attrName>ppt_x</p:attrName>
                                        </p:attrNameLst>
                                      </p:cBhvr>
                                      <p:tavLst>
                                        <p:tav tm="0">
                                          <p:val>
                                            <p:strVal val="#ppt_x"/>
                                          </p:val>
                                        </p:tav>
                                        <p:tav tm="100000">
                                          <p:val>
                                            <p:strVal val="#ppt_x"/>
                                          </p:val>
                                        </p:tav>
                                      </p:tavLst>
                                    </p:anim>
                                    <p:anim calcmode="lin" valueType="num">
                                      <p:cBhvr>
                                        <p:cTn id="34" dur="1000" fill="hold"/>
                                        <p:tgtEl>
                                          <p:spTgt spid="3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1000"/>
                                        <p:tgtEl>
                                          <p:spTgt spid="38"/>
                                        </p:tgtEl>
                                      </p:cBhvr>
                                    </p:animEffect>
                                    <p:anim calcmode="lin" valueType="num">
                                      <p:cBhvr>
                                        <p:cTn id="38" dur="1000" fill="hold"/>
                                        <p:tgtEl>
                                          <p:spTgt spid="38"/>
                                        </p:tgtEl>
                                        <p:attrNameLst>
                                          <p:attrName>ppt_x</p:attrName>
                                        </p:attrNameLst>
                                      </p:cBhvr>
                                      <p:tavLst>
                                        <p:tav tm="0">
                                          <p:val>
                                            <p:strVal val="#ppt_x"/>
                                          </p:val>
                                        </p:tav>
                                        <p:tav tm="100000">
                                          <p:val>
                                            <p:strVal val="#ppt_x"/>
                                          </p:val>
                                        </p:tav>
                                      </p:tavLst>
                                    </p:anim>
                                    <p:anim calcmode="lin" valueType="num">
                                      <p:cBhvr>
                                        <p:cTn id="39" dur="1000" fill="hold"/>
                                        <p:tgtEl>
                                          <p:spTgt spid="3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94"/>
                                        </p:tgtEl>
                                        <p:attrNameLst>
                                          <p:attrName>style.visibility</p:attrName>
                                        </p:attrNameLst>
                                      </p:cBhvr>
                                      <p:to>
                                        <p:strVal val="visible"/>
                                      </p:to>
                                    </p:set>
                                    <p:animEffect transition="in" filter="fade">
                                      <p:cBhvr>
                                        <p:cTn id="42" dur="1000"/>
                                        <p:tgtEl>
                                          <p:spTgt spid="94"/>
                                        </p:tgtEl>
                                      </p:cBhvr>
                                    </p:animEffect>
                                    <p:anim calcmode="lin" valueType="num">
                                      <p:cBhvr>
                                        <p:cTn id="43" dur="1000" fill="hold"/>
                                        <p:tgtEl>
                                          <p:spTgt spid="94"/>
                                        </p:tgtEl>
                                        <p:attrNameLst>
                                          <p:attrName>ppt_x</p:attrName>
                                        </p:attrNameLst>
                                      </p:cBhvr>
                                      <p:tavLst>
                                        <p:tav tm="0">
                                          <p:val>
                                            <p:strVal val="#ppt_x"/>
                                          </p:val>
                                        </p:tav>
                                        <p:tav tm="100000">
                                          <p:val>
                                            <p:strVal val="#ppt_x"/>
                                          </p:val>
                                        </p:tav>
                                      </p:tavLst>
                                    </p:anim>
                                    <p:anim calcmode="lin" valueType="num">
                                      <p:cBhvr>
                                        <p:cTn id="44" dur="1000" fill="hold"/>
                                        <p:tgtEl>
                                          <p:spTgt spid="94"/>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95"/>
                                        </p:tgtEl>
                                        <p:attrNameLst>
                                          <p:attrName>style.visibility</p:attrName>
                                        </p:attrNameLst>
                                      </p:cBhvr>
                                      <p:to>
                                        <p:strVal val="visible"/>
                                      </p:to>
                                    </p:set>
                                    <p:animEffect transition="in" filter="fade">
                                      <p:cBhvr>
                                        <p:cTn id="47" dur="1000"/>
                                        <p:tgtEl>
                                          <p:spTgt spid="95"/>
                                        </p:tgtEl>
                                      </p:cBhvr>
                                    </p:animEffect>
                                    <p:anim calcmode="lin" valueType="num">
                                      <p:cBhvr>
                                        <p:cTn id="48" dur="1000" fill="hold"/>
                                        <p:tgtEl>
                                          <p:spTgt spid="95"/>
                                        </p:tgtEl>
                                        <p:attrNameLst>
                                          <p:attrName>ppt_x</p:attrName>
                                        </p:attrNameLst>
                                      </p:cBhvr>
                                      <p:tavLst>
                                        <p:tav tm="0">
                                          <p:val>
                                            <p:strVal val="#ppt_x"/>
                                          </p:val>
                                        </p:tav>
                                        <p:tav tm="100000">
                                          <p:val>
                                            <p:strVal val="#ppt_x"/>
                                          </p:val>
                                        </p:tav>
                                      </p:tavLst>
                                    </p:anim>
                                    <p:anim calcmode="lin" valueType="num">
                                      <p:cBhvr>
                                        <p:cTn id="49" dur="1000" fill="hold"/>
                                        <p:tgtEl>
                                          <p:spTgt spid="9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99"/>
                                        </p:tgtEl>
                                        <p:attrNameLst>
                                          <p:attrName>style.visibility</p:attrName>
                                        </p:attrNameLst>
                                      </p:cBhvr>
                                      <p:to>
                                        <p:strVal val="visible"/>
                                      </p:to>
                                    </p:set>
                                    <p:animEffect transition="in" filter="fade">
                                      <p:cBhvr>
                                        <p:cTn id="52" dur="1000"/>
                                        <p:tgtEl>
                                          <p:spTgt spid="99"/>
                                        </p:tgtEl>
                                      </p:cBhvr>
                                    </p:animEffect>
                                    <p:anim calcmode="lin" valueType="num">
                                      <p:cBhvr>
                                        <p:cTn id="53" dur="1000" fill="hold"/>
                                        <p:tgtEl>
                                          <p:spTgt spid="99"/>
                                        </p:tgtEl>
                                        <p:attrNameLst>
                                          <p:attrName>ppt_x</p:attrName>
                                        </p:attrNameLst>
                                      </p:cBhvr>
                                      <p:tavLst>
                                        <p:tav tm="0">
                                          <p:val>
                                            <p:strVal val="#ppt_x"/>
                                          </p:val>
                                        </p:tav>
                                        <p:tav tm="100000">
                                          <p:val>
                                            <p:strVal val="#ppt_x"/>
                                          </p:val>
                                        </p:tav>
                                      </p:tavLst>
                                    </p:anim>
                                    <p:anim calcmode="lin" valueType="num">
                                      <p:cBhvr>
                                        <p:cTn id="54" dur="1000" fill="hold"/>
                                        <p:tgtEl>
                                          <p:spTgt spid="99"/>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00"/>
                                        </p:tgtEl>
                                        <p:attrNameLst>
                                          <p:attrName>style.visibility</p:attrName>
                                        </p:attrNameLst>
                                      </p:cBhvr>
                                      <p:to>
                                        <p:strVal val="visible"/>
                                      </p:to>
                                    </p:set>
                                    <p:animEffect transition="in" filter="fade">
                                      <p:cBhvr>
                                        <p:cTn id="57" dur="1000"/>
                                        <p:tgtEl>
                                          <p:spTgt spid="100"/>
                                        </p:tgtEl>
                                      </p:cBhvr>
                                    </p:animEffect>
                                    <p:anim calcmode="lin" valueType="num">
                                      <p:cBhvr>
                                        <p:cTn id="58" dur="1000" fill="hold"/>
                                        <p:tgtEl>
                                          <p:spTgt spid="100"/>
                                        </p:tgtEl>
                                        <p:attrNameLst>
                                          <p:attrName>ppt_x</p:attrName>
                                        </p:attrNameLst>
                                      </p:cBhvr>
                                      <p:tavLst>
                                        <p:tav tm="0">
                                          <p:val>
                                            <p:strVal val="#ppt_x"/>
                                          </p:val>
                                        </p:tav>
                                        <p:tav tm="100000">
                                          <p:val>
                                            <p:strVal val="#ppt_x"/>
                                          </p:val>
                                        </p:tav>
                                      </p:tavLst>
                                    </p:anim>
                                    <p:anim calcmode="lin" valueType="num">
                                      <p:cBhvr>
                                        <p:cTn id="59" dur="1000" fill="hold"/>
                                        <p:tgtEl>
                                          <p:spTgt spid="100"/>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05"/>
                                        </p:tgtEl>
                                        <p:attrNameLst>
                                          <p:attrName>style.visibility</p:attrName>
                                        </p:attrNameLst>
                                      </p:cBhvr>
                                      <p:to>
                                        <p:strVal val="visible"/>
                                      </p:to>
                                    </p:set>
                                    <p:animEffect transition="in" filter="fade">
                                      <p:cBhvr>
                                        <p:cTn id="62" dur="1000"/>
                                        <p:tgtEl>
                                          <p:spTgt spid="105"/>
                                        </p:tgtEl>
                                      </p:cBhvr>
                                    </p:animEffect>
                                    <p:anim calcmode="lin" valueType="num">
                                      <p:cBhvr>
                                        <p:cTn id="63" dur="1000" fill="hold"/>
                                        <p:tgtEl>
                                          <p:spTgt spid="105"/>
                                        </p:tgtEl>
                                        <p:attrNameLst>
                                          <p:attrName>ppt_x</p:attrName>
                                        </p:attrNameLst>
                                      </p:cBhvr>
                                      <p:tavLst>
                                        <p:tav tm="0">
                                          <p:val>
                                            <p:strVal val="#ppt_x"/>
                                          </p:val>
                                        </p:tav>
                                        <p:tav tm="100000">
                                          <p:val>
                                            <p:strVal val="#ppt_x"/>
                                          </p:val>
                                        </p:tav>
                                      </p:tavLst>
                                    </p:anim>
                                    <p:anim calcmode="lin" valueType="num">
                                      <p:cBhvr>
                                        <p:cTn id="64" dur="1000" fill="hold"/>
                                        <p:tgtEl>
                                          <p:spTgt spid="105"/>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07"/>
                                        </p:tgtEl>
                                        <p:attrNameLst>
                                          <p:attrName>style.visibility</p:attrName>
                                        </p:attrNameLst>
                                      </p:cBhvr>
                                      <p:to>
                                        <p:strVal val="visible"/>
                                      </p:to>
                                    </p:set>
                                    <p:animEffect transition="in" filter="fade">
                                      <p:cBhvr>
                                        <p:cTn id="67" dur="1000"/>
                                        <p:tgtEl>
                                          <p:spTgt spid="107"/>
                                        </p:tgtEl>
                                      </p:cBhvr>
                                    </p:animEffect>
                                    <p:anim calcmode="lin" valueType="num">
                                      <p:cBhvr>
                                        <p:cTn id="68" dur="1000" fill="hold"/>
                                        <p:tgtEl>
                                          <p:spTgt spid="107"/>
                                        </p:tgtEl>
                                        <p:attrNameLst>
                                          <p:attrName>ppt_x</p:attrName>
                                        </p:attrNameLst>
                                      </p:cBhvr>
                                      <p:tavLst>
                                        <p:tav tm="0">
                                          <p:val>
                                            <p:strVal val="#ppt_x"/>
                                          </p:val>
                                        </p:tav>
                                        <p:tav tm="100000">
                                          <p:val>
                                            <p:strVal val="#ppt_x"/>
                                          </p:val>
                                        </p:tav>
                                      </p:tavLst>
                                    </p:anim>
                                    <p:anim calcmode="lin" valueType="num">
                                      <p:cBhvr>
                                        <p:cTn id="69" dur="1000" fill="hold"/>
                                        <p:tgtEl>
                                          <p:spTgt spid="10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94" grpId="0"/>
      <p:bldP spid="99" grpId="0"/>
      <p:bldP spid="105" grpId="0"/>
      <p:bldP spid="10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0">
            <a:extLst>
              <a:ext uri="{FF2B5EF4-FFF2-40B4-BE49-F238E27FC236}">
                <a16:creationId xmlns:a16="http://schemas.microsoft.com/office/drawing/2014/main" id="{7A5E76D0-D8E9-40A0-AE35-807011659964}"/>
              </a:ext>
            </a:extLst>
          </p:cNvPr>
          <p:cNvGrpSpPr/>
          <p:nvPr/>
        </p:nvGrpSpPr>
        <p:grpSpPr>
          <a:xfrm>
            <a:off x="0" y="0"/>
            <a:ext cx="12192000" cy="6950242"/>
            <a:chOff x="0" y="0"/>
            <a:chExt cx="12192000" cy="6950242"/>
          </a:xfrm>
          <a:solidFill>
            <a:schemeClr val="accent4">
              <a:lumMod val="20000"/>
              <a:lumOff val="80000"/>
            </a:schemeClr>
          </a:solidFill>
        </p:grpSpPr>
        <p:sp>
          <p:nvSpPr>
            <p:cNvPr id="3" name="矩形 11">
              <a:extLst>
                <a:ext uri="{FF2B5EF4-FFF2-40B4-BE49-F238E27FC236}">
                  <a16:creationId xmlns:a16="http://schemas.microsoft.com/office/drawing/2014/main" id="{1F5D4DFE-37B5-4E05-BBEE-15FD79C64483}"/>
                </a:ext>
              </a:extLst>
            </p:cNvPr>
            <p:cNvSpPr/>
            <p:nvPr/>
          </p:nvSpPr>
          <p:spPr>
            <a:xfrm>
              <a:off x="0" y="0"/>
              <a:ext cx="12192000" cy="69502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a:ea typeface="Arial-Rounded"/>
                <a:cs typeface="Arial-Rounded"/>
                <a:sym typeface="+mn-lt"/>
              </a:endParaRPr>
            </a:p>
          </p:txBody>
        </p:sp>
        <p:grpSp>
          <p:nvGrpSpPr>
            <p:cNvPr id="4" name="组合 12">
              <a:extLst>
                <a:ext uri="{FF2B5EF4-FFF2-40B4-BE49-F238E27FC236}">
                  <a16:creationId xmlns:a16="http://schemas.microsoft.com/office/drawing/2014/main" id="{6B1BA04E-CF74-4581-A720-956AA06A9E83}"/>
                </a:ext>
              </a:extLst>
            </p:cNvPr>
            <p:cNvGrpSpPr/>
            <p:nvPr/>
          </p:nvGrpSpPr>
          <p:grpSpPr>
            <a:xfrm flipV="1">
              <a:off x="0" y="10751"/>
              <a:ext cx="12191999" cy="2326243"/>
              <a:chOff x="1" y="4546271"/>
              <a:chExt cx="12191999" cy="2326243"/>
            </a:xfrm>
            <a:grpFill/>
          </p:grpSpPr>
          <p:sp>
            <p:nvSpPr>
              <p:cNvPr id="5" name="任意多边形 34">
                <a:extLst>
                  <a:ext uri="{FF2B5EF4-FFF2-40B4-BE49-F238E27FC236}">
                    <a16:creationId xmlns:a16="http://schemas.microsoft.com/office/drawing/2014/main" id="{A2668482-F2F1-4B03-B8A5-E75F2437DDAA}"/>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grp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Arial-Rounded"/>
                  <a:sym typeface="+mn-lt"/>
                </a:endParaRPr>
              </a:p>
            </p:txBody>
          </p:sp>
          <p:sp>
            <p:nvSpPr>
              <p:cNvPr id="6" name="任意多边形 35">
                <a:extLst>
                  <a:ext uri="{FF2B5EF4-FFF2-40B4-BE49-F238E27FC236}">
                    <a16:creationId xmlns:a16="http://schemas.microsoft.com/office/drawing/2014/main" id="{72D36278-C44B-43B8-AB5F-5E2508B10570}"/>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grp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a:ea typeface="Arial-Rounded"/>
                  <a:cs typeface="Arial-Rounded"/>
                  <a:sym typeface="+mn-lt"/>
                </a:endParaRPr>
              </a:p>
            </p:txBody>
          </p:sp>
        </p:grpSp>
      </p:grpSp>
      <p:sp>
        <p:nvSpPr>
          <p:cNvPr id="8" name="TextBox 7">
            <a:extLst>
              <a:ext uri="{FF2B5EF4-FFF2-40B4-BE49-F238E27FC236}">
                <a16:creationId xmlns:a16="http://schemas.microsoft.com/office/drawing/2014/main" id="{CEEE5997-D22B-4DF6-9D1F-64ED18AC5EA4}"/>
              </a:ext>
            </a:extLst>
          </p:cNvPr>
          <p:cNvSpPr txBox="1"/>
          <p:nvPr/>
        </p:nvSpPr>
        <p:spPr>
          <a:xfrm>
            <a:off x="493160" y="1026280"/>
            <a:ext cx="11527603" cy="5693866"/>
          </a:xfrm>
          <a:prstGeom prst="rect">
            <a:avLst/>
          </a:prstGeom>
          <a:noFill/>
        </p:spPr>
        <p:txBody>
          <a:bodyPr wrap="square" rtlCol="0">
            <a:spAutoFit/>
          </a:bodyP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Arial-Rounded"/>
                <a:ea typeface="Arial-Rounded"/>
                <a:cs typeface="+mn-cs"/>
              </a:rPr>
              <a:t>Tôi đi học</a:t>
            </a:r>
          </a:p>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Rounded"/>
                <a:ea typeface="Arial-Rounded"/>
                <a:cs typeface="+mn-cs"/>
              </a:rPr>
              <a:t>(Trích)</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Arial-Rounded"/>
                <a:ea typeface="Arial-Rounded"/>
                <a:cs typeface="+mn-cs"/>
              </a:rPr>
              <a:t>Hằng năm cứ vào cuối thu, lá ngoài đường rụng nhiều và trên không có những đám mây bàng bạc, lòng tôi lại nao nức những kỉ niệm mơn man của buổi tựu trường.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Arial-Rounded"/>
                <a:ea typeface="Arial-Rounded"/>
                <a:cs typeface="+mn-cs"/>
              </a:rPr>
              <a:t>Buổi mai hôm ấy, một buổi mai đầy sương thu và gió lạnh. Mẹ tôi âu yếm nắm tay tôi dẫn đi trên con đường làng dài và hẹp. Con đường này, tôi đã quen đi lại lắm lần, nhưng lần này tôi tự nhiên thấy lạ. Cảnh vật chung quanh tôi đều thay đổi, vì chính lòng tôi đang có sự thay đổi lớn: hôm nay tôi đi học.</a:t>
            </a:r>
          </a:p>
          <a:p>
            <a:pPr marL="0" marR="0" lvl="0" indent="457200" algn="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Arial-Rounded"/>
                <a:ea typeface="Arial-Rounded"/>
                <a:cs typeface="+mn-cs"/>
              </a:rPr>
              <a:t>(Thanh Tịnh)</a:t>
            </a:r>
            <a:endParaRPr kumimoji="0" lang="en-US" sz="3200" b="0" i="1" u="none" strike="noStrike" kern="1200" cap="none" spc="0" normalizeH="0" baseline="0" noProof="0" dirty="0">
              <a:ln>
                <a:noFill/>
              </a:ln>
              <a:solidFill>
                <a:srgbClr val="7030A0"/>
              </a:solidFill>
              <a:effectLst/>
              <a:uLnTx/>
              <a:uFillTx/>
              <a:latin typeface="Arial-Rounded"/>
              <a:ea typeface="Arial-Rounded"/>
              <a:cs typeface="+mn-cs"/>
            </a:endParaRPr>
          </a:p>
        </p:txBody>
      </p:sp>
    </p:spTree>
    <p:extLst>
      <p:ext uri="{BB962C8B-B14F-4D97-AF65-F5344CB8AC3E}">
        <p14:creationId xmlns:p14="http://schemas.microsoft.com/office/powerpoint/2010/main" val="841831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5CBB0DBD-D3B5-485F-8C2A-7B156B95684D}"/>
              </a:ext>
            </a:extLst>
          </p:cNvPr>
          <p:cNvGrpSpPr/>
          <p:nvPr/>
        </p:nvGrpSpPr>
        <p:grpSpPr>
          <a:xfrm>
            <a:off x="0" y="0"/>
            <a:ext cx="12192000" cy="6950242"/>
            <a:chOff x="0" y="0"/>
            <a:chExt cx="12192000" cy="6950242"/>
          </a:xfrm>
        </p:grpSpPr>
        <p:sp>
          <p:nvSpPr>
            <p:cNvPr id="11" name="矩形 10">
              <a:extLst>
                <a:ext uri="{FF2B5EF4-FFF2-40B4-BE49-F238E27FC236}">
                  <a16:creationId xmlns:a16="http://schemas.microsoft.com/office/drawing/2014/main" id="{2F0CC594-13DB-457D-B8B5-A72510FF59BE}"/>
                </a:ext>
              </a:extLst>
            </p:cNvPr>
            <p:cNvSpPr/>
            <p:nvPr/>
          </p:nvSpPr>
          <p:spPr>
            <a:xfrm>
              <a:off x="0" y="0"/>
              <a:ext cx="12192000" cy="6950242"/>
            </a:xfrm>
            <a:prstGeom prst="rect">
              <a:avLst/>
            </a:prstGeom>
            <a:solidFill>
              <a:srgbClr val="7DD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12" name="组合 11">
              <a:extLst>
                <a:ext uri="{FF2B5EF4-FFF2-40B4-BE49-F238E27FC236}">
                  <a16:creationId xmlns:a16="http://schemas.microsoft.com/office/drawing/2014/main" id="{7BEA80CF-7A6A-4FD9-B8B4-D1F9E1167741}"/>
                </a:ext>
              </a:extLst>
            </p:cNvPr>
            <p:cNvGrpSpPr/>
            <p:nvPr/>
          </p:nvGrpSpPr>
          <p:grpSpPr>
            <a:xfrm flipV="1">
              <a:off x="0" y="10751"/>
              <a:ext cx="12191999" cy="2326243"/>
              <a:chOff x="1" y="4546271"/>
              <a:chExt cx="12191999" cy="2326243"/>
            </a:xfrm>
          </p:grpSpPr>
          <p:sp>
            <p:nvSpPr>
              <p:cNvPr id="13" name="任意多边形 34">
                <a:extLst>
                  <a:ext uri="{FF2B5EF4-FFF2-40B4-BE49-F238E27FC236}">
                    <a16:creationId xmlns:a16="http://schemas.microsoft.com/office/drawing/2014/main" id="{0E3ACEA3-D57E-450F-B852-511FE7BF9775}"/>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任意多边形 35">
                <a:extLst>
                  <a:ext uri="{FF2B5EF4-FFF2-40B4-BE49-F238E27FC236}">
                    <a16:creationId xmlns:a16="http://schemas.microsoft.com/office/drawing/2014/main" id="{5EA40BA6-4E0E-4C8F-9615-BF679B15A80D}"/>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pic>
        <p:nvPicPr>
          <p:cNvPr id="2" name="Picture 1">
            <a:extLst>
              <a:ext uri="{FF2B5EF4-FFF2-40B4-BE49-F238E27FC236}">
                <a16:creationId xmlns:a16="http://schemas.microsoft.com/office/drawing/2014/main" id="{DF57E052-679A-AA7A-727F-AAD961006D90}"/>
              </a:ext>
            </a:extLst>
          </p:cNvPr>
          <p:cNvPicPr>
            <a:picLocks noChangeAspect="1"/>
          </p:cNvPicPr>
          <p:nvPr/>
        </p:nvPicPr>
        <p:blipFill>
          <a:blip r:embed="rId3"/>
          <a:stretch>
            <a:fillRect/>
          </a:stretch>
        </p:blipFill>
        <p:spPr>
          <a:xfrm>
            <a:off x="3325128" y="0"/>
            <a:ext cx="5541744" cy="3700593"/>
          </a:xfrm>
          <a:prstGeom prst="rect">
            <a:avLst/>
          </a:prstGeom>
        </p:spPr>
      </p:pic>
      <p:pic>
        <p:nvPicPr>
          <p:cNvPr id="3" name="Picture 2">
            <a:extLst>
              <a:ext uri="{FF2B5EF4-FFF2-40B4-BE49-F238E27FC236}">
                <a16:creationId xmlns:a16="http://schemas.microsoft.com/office/drawing/2014/main" id="{CF7F1990-2419-2FB1-5213-EBC567AE9DAD}"/>
              </a:ext>
            </a:extLst>
          </p:cNvPr>
          <p:cNvPicPr>
            <a:picLocks noChangeAspect="1"/>
          </p:cNvPicPr>
          <p:nvPr/>
        </p:nvPicPr>
        <p:blipFill>
          <a:blip r:embed="rId4"/>
          <a:stretch>
            <a:fillRect/>
          </a:stretch>
        </p:blipFill>
        <p:spPr>
          <a:xfrm>
            <a:off x="1478680" y="1151676"/>
            <a:ext cx="8358340" cy="5401524"/>
          </a:xfrm>
          <a:prstGeom prst="rect">
            <a:avLst/>
          </a:prstGeom>
        </p:spPr>
      </p:pic>
    </p:spTree>
    <p:extLst>
      <p:ext uri="{BB962C8B-B14F-4D97-AF65-F5344CB8AC3E}">
        <p14:creationId xmlns:p14="http://schemas.microsoft.com/office/powerpoint/2010/main" val="2188565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94C9C3B8-D1DF-4F56-86A8-D48D930B7DF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352356" y="2086118"/>
            <a:ext cx="1085182" cy="2450804"/>
          </a:xfrm>
          <a:prstGeom prst="rect">
            <a:avLst/>
          </a:prstGeom>
        </p:spPr>
      </p:pic>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4"/>
          <a:stretch>
            <a:fillRect/>
          </a:stretch>
        </p:blipFill>
        <p:spPr>
          <a:xfrm>
            <a:off x="2567842" y="2100263"/>
            <a:ext cx="1099830"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7"/>
          <a:stretch>
            <a:fillRect/>
          </a:stretch>
        </p:blipFill>
        <p:spPr>
          <a:xfrm>
            <a:off x="2663751" y="1492564"/>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8"/>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54099" y="740979"/>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TRÒ CHƠI</a:t>
            </a:r>
          </a:p>
        </p:txBody>
      </p:sp>
      <p:sp>
        <p:nvSpPr>
          <p:cNvPr id="26" name="Rectangle 25">
            <a:extLst>
              <a:ext uri="{FF2B5EF4-FFF2-40B4-BE49-F238E27FC236}">
                <a16:creationId xmlns:a16="http://schemas.microsoft.com/office/drawing/2014/main" id="{043762B3-8E3F-4C90-9088-084C5087FB35}"/>
              </a:ext>
            </a:extLst>
          </p:cNvPr>
          <p:cNvSpPr/>
          <p:nvPr/>
        </p:nvSpPr>
        <p:spPr>
          <a:xfrm>
            <a:off x="4271258" y="3574514"/>
            <a:ext cx="5281205"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Tahoma" panose="020B0604030504040204" pitchFamily="34" charset="0"/>
                <a:ea typeface="Tahoma" panose="020B0604030504040204" pitchFamily="34" charset="0"/>
                <a:cs typeface="Tahoma" panose="020B0604030504040204" pitchFamily="34" charset="0"/>
              </a:rPr>
              <a:t>TRẠM XE BUÝT</a:t>
            </a: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2413928" y="5407754"/>
            <a:ext cx="609600" cy="609600"/>
          </a:xfrm>
          <a:prstGeom prst="rect">
            <a:avLst/>
          </a:prstGeom>
        </p:spPr>
      </p:pic>
      <p:pic>
        <p:nvPicPr>
          <p:cNvPr id="12" name="Bike_Rides">
            <a:hlinkClick r:id="" action="ppaction://media"/>
            <a:extLst>
              <a:ext uri="{FF2B5EF4-FFF2-40B4-BE49-F238E27FC236}">
                <a16:creationId xmlns:a16="http://schemas.microsoft.com/office/drawing/2014/main" id="{6249DC35-A39E-4559-9AC3-76A8A3BFD1C4}"/>
              </a:ext>
            </a:extLst>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12413928" y="3028902"/>
            <a:ext cx="609600" cy="609600"/>
          </a:xfrm>
          <a:prstGeom prst="rect">
            <a:avLst/>
          </a:prstGeom>
        </p:spPr>
      </p:pic>
      <p:sp>
        <p:nvSpPr>
          <p:cNvPr id="13" name="Rectangle 12">
            <a:extLst>
              <a:ext uri="{FF2B5EF4-FFF2-40B4-BE49-F238E27FC236}">
                <a16:creationId xmlns:a16="http://schemas.microsoft.com/office/drawing/2014/main" id="{6FEA3630-923D-469A-8B2C-044D77B7FADA}"/>
              </a:ext>
            </a:extLst>
          </p:cNvPr>
          <p:cNvSpPr/>
          <p:nvPr/>
        </p:nvSpPr>
        <p:spPr>
          <a:xfrm>
            <a:off x="5644205" y="5555689"/>
            <a:ext cx="159492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a:ln w="9525" cmpd="sng">
                  <a:solidFill>
                    <a:srgbClr val="4472C4"/>
                  </a:solidFill>
                  <a:prstDash val="solid"/>
                </a:ln>
                <a:solidFill>
                  <a:srgbClr val="70AD47">
                    <a:tint val="1000"/>
                  </a:srgbClr>
                </a:solidFill>
                <a:effectLst>
                  <a:glow rad="38100">
                    <a:srgbClr val="4472C4">
                      <a:alpha val="40000"/>
                    </a:srgbClr>
                  </a:glow>
                </a:effectLst>
                <a:uLnTx/>
                <a:uFillTx/>
                <a:latin typeface="Calibri" panose="020F0502020204030204"/>
                <a:ea typeface="+mn-ea"/>
                <a:cs typeface="+mn-cs"/>
              </a:rPr>
              <a:t>PLAY</a:t>
            </a:r>
          </a:p>
        </p:txBody>
      </p:sp>
      <p:sp>
        <p:nvSpPr>
          <p:cNvPr id="4" name="Rectangle 3">
            <a:extLst>
              <a:ext uri="{FF2B5EF4-FFF2-40B4-BE49-F238E27FC236}">
                <a16:creationId xmlns:a16="http://schemas.microsoft.com/office/drawing/2014/main" id="{CE15FDA0-1DD1-4530-8D2C-74C822D41798}"/>
              </a:ext>
            </a:extLst>
          </p:cNvPr>
          <p:cNvSpPr/>
          <p:nvPr/>
        </p:nvSpPr>
        <p:spPr>
          <a:xfrm>
            <a:off x="5251939" y="5146431"/>
            <a:ext cx="2391507" cy="1955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8734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1" presetClass="mediacall" presetSubtype="0" fill="hold" nodeType="withEffect">
                                  <p:stCondLst>
                                    <p:cond delay="5000"/>
                                  </p:stCondLst>
                                  <p:childTnLst>
                                    <p:cmd type="call" cmd="playFrom(0.0)">
                                      <p:cBhvr>
                                        <p:cTn id="16" dur="112013" fill="hold"/>
                                        <p:tgtEl>
                                          <p:spTgt spid="12"/>
                                        </p:tgtEl>
                                      </p:cBhvr>
                                    </p:cmd>
                                  </p:childTnLst>
                                </p:cTn>
                              </p:par>
                              <p:par>
                                <p:cTn id="17" presetID="22" presetClass="entr" presetSubtype="8" fill="hold" grpId="0" nodeType="withEffect">
                                  <p:stCondLst>
                                    <p:cond delay="500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10" name="CHIMES.WAV"/>
                                        </p:tgtEl>
                                      </p:cMediaNode>
                                    </p:audio>
                                  </p:subTnLst>
                                </p:cTn>
                              </p:par>
                              <p:par>
                                <p:cTn id="20" presetID="42" presetClass="entr" presetSubtype="0" fill="hold" grpId="0" nodeType="withEffect">
                                  <p:stCondLst>
                                    <p:cond delay="50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1" name="CLICK.WAV"/>
                                        </p:tgtEl>
                                      </p:cMediaNode>
                                    </p:audio>
                                  </p:subTnLst>
                                </p:cTn>
                              </p:par>
                              <p:par>
                                <p:cTn id="25" presetID="10" presetClass="entr" presetSubtype="0" fill="hold" grpId="1" nodeType="withEffect">
                                  <p:stCondLst>
                                    <p:cond delay="5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26" presetClass="emph" presetSubtype="0" repeatCount="indefinite" fill="hold" grpId="0" nodeType="withEffect">
                                  <p:stCondLst>
                                    <p:cond delay="5000"/>
                                  </p:stCondLst>
                                  <p:childTnLst>
                                    <p:animEffect transition="out" filter="fade">
                                      <p:cBhvr>
                                        <p:cTn id="29" dur="500" tmFilter="0, 0; .2, .5; .8, .5; 1, 0"/>
                                        <p:tgtEl>
                                          <p:spTgt spid="13"/>
                                        </p:tgtEl>
                                      </p:cBhvr>
                                    </p:animEffect>
                                    <p:animScale>
                                      <p:cBhvr>
                                        <p:cTn id="30" dur="250" autoRev="1" fill="hold"/>
                                        <p:tgtEl>
                                          <p:spTgt spid="13"/>
                                        </p:tgtEl>
                                      </p:cBhvr>
                                      <p:by x="105000" y="105000"/>
                                    </p:animScale>
                                  </p:childTnLst>
                                </p:cTn>
                              </p:par>
                            </p:childTnLst>
                          </p:cTn>
                        </p:par>
                      </p:childTnLst>
                    </p:cTn>
                  </p:par>
                  <p:par>
                    <p:cTn id="31" fill="hold">
                      <p:stCondLst>
                        <p:cond delay="indefinite"/>
                      </p:stCondLst>
                      <p:childTnLst>
                        <p:par>
                          <p:cTn id="32" fill="hold">
                            <p:stCondLst>
                              <p:cond delay="0"/>
                            </p:stCondLst>
                            <p:childTnLst>
                              <p:par>
                                <p:cTn id="33" presetID="3" presetClass="mediacall" presetSubtype="0" fill="hold" nodeType="clickEffect">
                                  <p:stCondLst>
                                    <p:cond delay="0"/>
                                  </p:stCondLst>
                                  <p:childTnLst>
                                    <p:cmd type="call" cmd="stop">
                                      <p:cBhvr>
                                        <p:cTn id="34"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2"/>
                </p:tgtEl>
              </p:cMediaNode>
            </p:audio>
            <p:audio>
              <p:cMediaNode vol="80000">
                <p:cTn id="36" fill="hold" display="0">
                  <p:stCondLst>
                    <p:cond delay="indefinite"/>
                  </p:stCondLst>
                  <p:endCondLst>
                    <p:cond evt="onStopAudio" delay="0">
                      <p:tgtEl>
                        <p:sldTgt/>
                      </p:tgtEl>
                    </p:cond>
                  </p:endCondLst>
                </p:cTn>
                <p:tgtEl>
                  <p:spTgt spid="3"/>
                </p:tgtEl>
              </p:cMediaNode>
            </p:audio>
            <p:audio>
              <p:cMediaNode vol="80000">
                <p:cTn id="37" fill="hold" display="0">
                  <p:stCondLst>
                    <p:cond delay="indefinite"/>
                  </p:stCondLst>
                  <p:endCondLst>
                    <p:cond evt="onStopAudio" delay="0">
                      <p:tgtEl>
                        <p:sldTgt/>
                      </p:tgtEl>
                    </p:cond>
                  </p:endCondLst>
                </p:cTn>
                <p:tgtEl>
                  <p:spTgt spid="133"/>
                </p:tgtEl>
              </p:cMediaNode>
            </p:audio>
            <p:audio>
              <p:cMediaNode vol="80000">
                <p:cTn id="38" fill="hold" display="0">
                  <p:stCondLst>
                    <p:cond delay="indefinite"/>
                  </p:stCondLst>
                  <p:endCondLst>
                    <p:cond evt="onStopAudio" delay="0">
                      <p:tgtEl>
                        <p:sldTgt/>
                      </p:tgtEl>
                    </p:cond>
                  </p:endCondLst>
                </p:cTn>
                <p:tgtEl>
                  <p:spTgt spid="12"/>
                </p:tgtEl>
              </p:cMediaNode>
            </p:audio>
          </p:childTnLst>
        </p:cTn>
      </p:par>
    </p:tnLst>
    <p:bldLst>
      <p:bldP spid="5" grpId="0" animBg="1"/>
      <p:bldP spid="26" grpId="0"/>
      <p:bldP spid="13" grpId="0"/>
      <p:bldP spid="13"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0">
            <a:extLst>
              <a:ext uri="{FF2B5EF4-FFF2-40B4-BE49-F238E27FC236}">
                <a16:creationId xmlns:a16="http://schemas.microsoft.com/office/drawing/2014/main" id="{7A5E76D0-D8E9-40A0-AE35-807011659964}"/>
              </a:ext>
            </a:extLst>
          </p:cNvPr>
          <p:cNvGrpSpPr/>
          <p:nvPr/>
        </p:nvGrpSpPr>
        <p:grpSpPr>
          <a:xfrm>
            <a:off x="0" y="0"/>
            <a:ext cx="12192000" cy="6950242"/>
            <a:chOff x="0" y="0"/>
            <a:chExt cx="12192000" cy="6950242"/>
          </a:xfrm>
          <a:solidFill>
            <a:schemeClr val="accent4">
              <a:lumMod val="20000"/>
              <a:lumOff val="80000"/>
            </a:schemeClr>
          </a:solidFill>
        </p:grpSpPr>
        <p:sp>
          <p:nvSpPr>
            <p:cNvPr id="3" name="矩形 11">
              <a:extLst>
                <a:ext uri="{FF2B5EF4-FFF2-40B4-BE49-F238E27FC236}">
                  <a16:creationId xmlns:a16="http://schemas.microsoft.com/office/drawing/2014/main" id="{1F5D4DFE-37B5-4E05-BBEE-15FD79C64483}"/>
                </a:ext>
              </a:extLst>
            </p:cNvPr>
            <p:cNvSpPr/>
            <p:nvPr/>
          </p:nvSpPr>
          <p:spPr>
            <a:xfrm>
              <a:off x="0" y="0"/>
              <a:ext cx="12192000" cy="69502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a:ea typeface="Arial-Rounded"/>
                <a:cs typeface="Arial-Rounded"/>
                <a:sym typeface="+mn-lt"/>
              </a:endParaRPr>
            </a:p>
          </p:txBody>
        </p:sp>
        <p:grpSp>
          <p:nvGrpSpPr>
            <p:cNvPr id="4" name="组合 12">
              <a:extLst>
                <a:ext uri="{FF2B5EF4-FFF2-40B4-BE49-F238E27FC236}">
                  <a16:creationId xmlns:a16="http://schemas.microsoft.com/office/drawing/2014/main" id="{6B1BA04E-CF74-4581-A720-956AA06A9E83}"/>
                </a:ext>
              </a:extLst>
            </p:cNvPr>
            <p:cNvGrpSpPr/>
            <p:nvPr/>
          </p:nvGrpSpPr>
          <p:grpSpPr>
            <a:xfrm flipV="1">
              <a:off x="0" y="10751"/>
              <a:ext cx="12191999" cy="2326243"/>
              <a:chOff x="1" y="4546271"/>
              <a:chExt cx="12191999" cy="2326243"/>
            </a:xfrm>
            <a:grpFill/>
          </p:grpSpPr>
          <p:sp>
            <p:nvSpPr>
              <p:cNvPr id="5" name="任意多边形 34">
                <a:extLst>
                  <a:ext uri="{FF2B5EF4-FFF2-40B4-BE49-F238E27FC236}">
                    <a16:creationId xmlns:a16="http://schemas.microsoft.com/office/drawing/2014/main" id="{A2668482-F2F1-4B03-B8A5-E75F2437DDAA}"/>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grp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Arial-Rounded"/>
                  <a:sym typeface="+mn-lt"/>
                </a:endParaRPr>
              </a:p>
            </p:txBody>
          </p:sp>
          <p:sp>
            <p:nvSpPr>
              <p:cNvPr id="6" name="任意多边形 35">
                <a:extLst>
                  <a:ext uri="{FF2B5EF4-FFF2-40B4-BE49-F238E27FC236}">
                    <a16:creationId xmlns:a16="http://schemas.microsoft.com/office/drawing/2014/main" id="{72D36278-C44B-43B8-AB5F-5E2508B10570}"/>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grp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a:ea typeface="Arial-Rounded"/>
                  <a:cs typeface="Arial-Rounded"/>
                  <a:sym typeface="+mn-lt"/>
                </a:endParaRPr>
              </a:p>
            </p:txBody>
          </p:sp>
        </p:grpSp>
      </p:grpSp>
      <p:sp>
        <p:nvSpPr>
          <p:cNvPr id="8" name="TextBox 7">
            <a:extLst>
              <a:ext uri="{FF2B5EF4-FFF2-40B4-BE49-F238E27FC236}">
                <a16:creationId xmlns:a16="http://schemas.microsoft.com/office/drawing/2014/main" id="{CEEE5997-D22B-4DF6-9D1F-64ED18AC5EA4}"/>
              </a:ext>
            </a:extLst>
          </p:cNvPr>
          <p:cNvSpPr txBox="1"/>
          <p:nvPr/>
        </p:nvSpPr>
        <p:spPr>
          <a:xfrm>
            <a:off x="493160" y="1026280"/>
            <a:ext cx="11527603" cy="5693866"/>
          </a:xfrm>
          <a:prstGeom prst="rect">
            <a:avLst/>
          </a:prstGeom>
          <a:noFill/>
        </p:spPr>
        <p:txBody>
          <a:bodyPr wrap="square" rtlCol="0">
            <a:spAutoFit/>
          </a:bodyP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Arial-Rounded"/>
                <a:ea typeface="Arial-Rounded"/>
                <a:cs typeface="+mn-cs"/>
              </a:rPr>
              <a:t>Tôi đi học</a:t>
            </a:r>
          </a:p>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Rounded"/>
                <a:ea typeface="Arial-Rounded"/>
                <a:cs typeface="+mn-cs"/>
              </a:rPr>
              <a:t>(Trích)</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Arial-Rounded"/>
                <a:ea typeface="Arial-Rounded"/>
                <a:cs typeface="+mn-cs"/>
              </a:rPr>
              <a:t>Hằng năm cứ vào cuối thu, lá ngoài đường rụng nhiều và trên không có những đám mây bàng bạc, lòng tôi lại nao nức những kỉ niệm mơn man của buổi tựu trường.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Arial-Rounded"/>
                <a:ea typeface="Arial-Rounded"/>
                <a:cs typeface="+mn-cs"/>
              </a:rPr>
              <a:t>Buổi mai hôm ấy, một buổi mai đầy sương thu và gió lạnh. Mẹ tôi âu yếm nắm tay tôi dẫn đi trên con đường làng dài và hẹp. Con đường này, tôi đã quen đi lại lắm lần, nhưng lần này tôi tự nhiên thấy lạ. Cảnh vật chung quanh tôi đều thay đổi, vì chính lòng tôi đang có sự thay đổi lớn: hôm nay tôi đi học.</a:t>
            </a:r>
          </a:p>
          <a:p>
            <a:pPr marL="0" marR="0" lvl="0" indent="457200" algn="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Arial-Rounded"/>
                <a:ea typeface="Arial-Rounded"/>
                <a:cs typeface="+mn-cs"/>
              </a:rPr>
              <a:t>(Thanh Tịnh)</a:t>
            </a:r>
            <a:endParaRPr kumimoji="0" lang="en-US" sz="3200" b="0" i="1" u="none" strike="noStrike" kern="1200" cap="none" spc="0" normalizeH="0" baseline="0" noProof="0" dirty="0">
              <a:ln>
                <a:noFill/>
              </a:ln>
              <a:solidFill>
                <a:srgbClr val="7030A0"/>
              </a:solidFill>
              <a:effectLst/>
              <a:uLnTx/>
              <a:uFillTx/>
              <a:latin typeface="Arial-Rounded"/>
              <a:ea typeface="Arial-Rounded"/>
              <a:cs typeface="+mn-cs"/>
            </a:endParaRPr>
          </a:p>
        </p:txBody>
      </p:sp>
    </p:spTree>
    <p:extLst>
      <p:ext uri="{BB962C8B-B14F-4D97-AF65-F5344CB8AC3E}">
        <p14:creationId xmlns:p14="http://schemas.microsoft.com/office/powerpoint/2010/main" val="3301533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54"/>
        <p:cNvGrpSpPr/>
        <p:nvPr/>
      </p:nvGrpSpPr>
      <p:grpSpPr>
        <a:xfrm>
          <a:off x="0" y="0"/>
          <a:ext cx="0" cy="0"/>
          <a:chOff x="0" y="0"/>
          <a:chExt cx="0" cy="0"/>
        </a:xfrm>
      </p:grpSpPr>
      <p:grpSp>
        <p:nvGrpSpPr>
          <p:cNvPr id="2455" name="Google Shape;2455;p42"/>
          <p:cNvGrpSpPr/>
          <p:nvPr/>
        </p:nvGrpSpPr>
        <p:grpSpPr>
          <a:xfrm>
            <a:off x="1857833" y="-117098"/>
            <a:ext cx="8475761" cy="7820588"/>
            <a:chOff x="1386777" y="0"/>
            <a:chExt cx="5937071" cy="5477625"/>
          </a:xfrm>
          <a:solidFill>
            <a:schemeClr val="accent6">
              <a:lumMod val="40000"/>
              <a:lumOff val="60000"/>
            </a:schemeClr>
          </a:solidFill>
        </p:grpSpPr>
        <p:sp>
          <p:nvSpPr>
            <p:cNvPr id="2456" name="Google Shape;2456;p42"/>
            <p:cNvSpPr/>
            <p:nvPr/>
          </p:nvSpPr>
          <p:spPr>
            <a:xfrm rot="1180656">
              <a:off x="2323012" y="767528"/>
              <a:ext cx="4817977" cy="2442074"/>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grpFill/>
            <a:ln>
              <a:noFill/>
            </a:ln>
          </p:spPr>
          <p:txBody>
            <a:bodyPr spcFirstLastPara="1" wrap="square" lIns="121900" tIns="121900" rIns="121900" bIns="121900" anchor="ctr" anchorCtr="0">
              <a:noAutofit/>
            </a:bodyPr>
            <a:lstStyle/>
            <a:p>
              <a:pPr defTabSz="914423">
                <a:buClr>
                  <a:srgbClr val="000000"/>
                </a:buClr>
                <a:defRPr/>
              </a:pPr>
              <a:endParaRPr sz="2489" kern="0">
                <a:solidFill>
                  <a:srgbClr val="000000"/>
                </a:solidFill>
                <a:latin typeface="Arial"/>
                <a:cs typeface="Arial"/>
                <a:sym typeface="Arial"/>
              </a:endParaRPr>
            </a:p>
          </p:txBody>
        </p:sp>
        <p:sp>
          <p:nvSpPr>
            <p:cNvPr id="2457" name="Google Shape;2457;p42"/>
            <p:cNvSpPr/>
            <p:nvPr/>
          </p:nvSpPr>
          <p:spPr>
            <a:xfrm rot="-9519831">
              <a:off x="1571650" y="2212967"/>
              <a:ext cx="4828976" cy="2437615"/>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grpFill/>
            <a:ln>
              <a:noFill/>
            </a:ln>
          </p:spPr>
          <p:txBody>
            <a:bodyPr spcFirstLastPara="1" wrap="square" lIns="121900" tIns="121900" rIns="121900" bIns="121900" anchor="ctr" anchorCtr="0">
              <a:noAutofit/>
            </a:bodyPr>
            <a:lstStyle/>
            <a:p>
              <a:pPr defTabSz="914423">
                <a:buClr>
                  <a:srgbClr val="000000"/>
                </a:buClr>
                <a:defRPr/>
              </a:pPr>
              <a:endParaRPr sz="2489" kern="0">
                <a:solidFill>
                  <a:srgbClr val="000000"/>
                </a:solidFill>
                <a:latin typeface="Arial"/>
                <a:cs typeface="Arial"/>
                <a:sym typeface="Arial"/>
              </a:endParaRPr>
            </a:p>
          </p:txBody>
        </p:sp>
        <p:sp>
          <p:nvSpPr>
            <p:cNvPr id="2458" name="Google Shape;2458;p42"/>
            <p:cNvSpPr/>
            <p:nvPr/>
          </p:nvSpPr>
          <p:spPr>
            <a:xfrm rot="532267">
              <a:off x="1728899" y="847427"/>
              <a:ext cx="5071634" cy="2947732"/>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grpFill/>
            <a:ln>
              <a:noFill/>
            </a:ln>
          </p:spPr>
          <p:txBody>
            <a:bodyPr spcFirstLastPara="1" wrap="square" lIns="121900" tIns="121900" rIns="121900" bIns="121900" anchor="ctr" anchorCtr="0">
              <a:noAutofit/>
            </a:bodyPr>
            <a:lstStyle/>
            <a:p>
              <a:pPr defTabSz="914423">
                <a:buClr>
                  <a:srgbClr val="000000"/>
                </a:buClr>
                <a:defRPr/>
              </a:pPr>
              <a:endParaRPr sz="2489" kern="0">
                <a:solidFill>
                  <a:srgbClr val="000000"/>
                </a:solidFill>
                <a:latin typeface="Arial"/>
                <a:cs typeface="Arial"/>
                <a:sym typeface="Arial"/>
              </a:endParaRPr>
            </a:p>
          </p:txBody>
        </p:sp>
      </p:grpSp>
      <p:grpSp>
        <p:nvGrpSpPr>
          <p:cNvPr id="2463" name="Google Shape;2463;p42"/>
          <p:cNvGrpSpPr/>
          <p:nvPr/>
        </p:nvGrpSpPr>
        <p:grpSpPr>
          <a:xfrm>
            <a:off x="1613127" y="3983561"/>
            <a:ext cx="1501908" cy="1610337"/>
            <a:chOff x="1721175" y="2665325"/>
            <a:chExt cx="809625" cy="868075"/>
          </a:xfrm>
        </p:grpSpPr>
        <p:sp>
          <p:nvSpPr>
            <p:cNvPr id="2464" name="Google Shape;2464;p42"/>
            <p:cNvSpPr/>
            <p:nvPr/>
          </p:nvSpPr>
          <p:spPr>
            <a:xfrm>
              <a:off x="2191125" y="2884650"/>
              <a:ext cx="339675" cy="506775"/>
            </a:xfrm>
            <a:custGeom>
              <a:avLst/>
              <a:gdLst/>
              <a:ahLst/>
              <a:cxnLst/>
              <a:rect l="l" t="t" r="r" b="b"/>
              <a:pathLst>
                <a:path w="13587" h="20271" extrusionOk="0">
                  <a:moveTo>
                    <a:pt x="8761" y="0"/>
                  </a:moveTo>
                  <a:cubicBezTo>
                    <a:pt x="8499" y="0"/>
                    <a:pt x="8234" y="76"/>
                    <a:pt x="8049" y="217"/>
                  </a:cubicBezTo>
                  <a:cubicBezTo>
                    <a:pt x="7677" y="589"/>
                    <a:pt x="7468" y="1078"/>
                    <a:pt x="7282" y="1566"/>
                  </a:cubicBezTo>
                  <a:cubicBezTo>
                    <a:pt x="6793" y="2822"/>
                    <a:pt x="6398" y="3986"/>
                    <a:pt x="5932" y="5242"/>
                  </a:cubicBezTo>
                  <a:cubicBezTo>
                    <a:pt x="5444" y="4288"/>
                    <a:pt x="5048" y="3404"/>
                    <a:pt x="4560" y="2450"/>
                  </a:cubicBezTo>
                  <a:cubicBezTo>
                    <a:pt x="3699" y="5056"/>
                    <a:pt x="3490" y="7964"/>
                    <a:pt x="3978" y="10686"/>
                  </a:cubicBezTo>
                  <a:cubicBezTo>
                    <a:pt x="3923" y="10713"/>
                    <a:pt x="3867" y="10726"/>
                    <a:pt x="3811" y="10726"/>
                  </a:cubicBezTo>
                  <a:cubicBezTo>
                    <a:pt x="3495" y="10726"/>
                    <a:pt x="3197" y="10310"/>
                    <a:pt x="3117" y="9895"/>
                  </a:cubicBezTo>
                  <a:cubicBezTo>
                    <a:pt x="3024" y="9429"/>
                    <a:pt x="3024" y="8848"/>
                    <a:pt x="2629" y="8638"/>
                  </a:cubicBezTo>
                  <a:cubicBezTo>
                    <a:pt x="2524" y="8589"/>
                    <a:pt x="2412" y="8566"/>
                    <a:pt x="2302" y="8566"/>
                  </a:cubicBezTo>
                  <a:cubicBezTo>
                    <a:pt x="1995" y="8566"/>
                    <a:pt x="1695" y="8743"/>
                    <a:pt x="1559" y="9034"/>
                  </a:cubicBezTo>
                  <a:cubicBezTo>
                    <a:pt x="1373" y="9429"/>
                    <a:pt x="1373" y="9895"/>
                    <a:pt x="1373" y="10290"/>
                  </a:cubicBezTo>
                  <a:cubicBezTo>
                    <a:pt x="1466" y="12128"/>
                    <a:pt x="1745" y="14268"/>
                    <a:pt x="1373" y="16106"/>
                  </a:cubicBezTo>
                  <a:cubicBezTo>
                    <a:pt x="1070" y="17572"/>
                    <a:pt x="116" y="18828"/>
                    <a:pt x="0" y="20270"/>
                  </a:cubicBezTo>
                  <a:cubicBezTo>
                    <a:pt x="1163" y="19107"/>
                    <a:pt x="2815" y="19107"/>
                    <a:pt x="4374" y="18921"/>
                  </a:cubicBezTo>
                  <a:cubicBezTo>
                    <a:pt x="5932" y="18735"/>
                    <a:pt x="7863" y="17851"/>
                    <a:pt x="7863" y="16199"/>
                  </a:cubicBezTo>
                  <a:lnTo>
                    <a:pt x="7863" y="16199"/>
                  </a:lnTo>
                  <a:cubicBezTo>
                    <a:pt x="7623" y="16373"/>
                    <a:pt x="7343" y="16450"/>
                    <a:pt x="7062" y="16450"/>
                  </a:cubicBezTo>
                  <a:cubicBezTo>
                    <a:pt x="6554" y="16450"/>
                    <a:pt x="6037" y="16201"/>
                    <a:pt x="5723" y="15827"/>
                  </a:cubicBezTo>
                  <a:cubicBezTo>
                    <a:pt x="7677" y="15245"/>
                    <a:pt x="9213" y="13780"/>
                    <a:pt x="10097" y="12035"/>
                  </a:cubicBezTo>
                  <a:cubicBezTo>
                    <a:pt x="9213" y="12035"/>
                    <a:pt x="8352" y="11942"/>
                    <a:pt x="7468" y="11942"/>
                  </a:cubicBezTo>
                  <a:cubicBezTo>
                    <a:pt x="7863" y="10476"/>
                    <a:pt x="9026" y="9313"/>
                    <a:pt x="10376" y="8848"/>
                  </a:cubicBezTo>
                  <a:cubicBezTo>
                    <a:pt x="11539" y="8452"/>
                    <a:pt x="13005" y="8266"/>
                    <a:pt x="13284" y="7103"/>
                  </a:cubicBezTo>
                  <a:cubicBezTo>
                    <a:pt x="13586" y="6126"/>
                    <a:pt x="12702" y="5149"/>
                    <a:pt x="11748" y="4963"/>
                  </a:cubicBezTo>
                  <a:cubicBezTo>
                    <a:pt x="11620" y="4950"/>
                    <a:pt x="11493" y="4945"/>
                    <a:pt x="11365" y="4945"/>
                  </a:cubicBezTo>
                  <a:cubicBezTo>
                    <a:pt x="10516" y="4945"/>
                    <a:pt x="9669" y="5200"/>
                    <a:pt x="8840" y="5544"/>
                  </a:cubicBezTo>
                  <a:cubicBezTo>
                    <a:pt x="9119" y="4195"/>
                    <a:pt x="9306" y="2822"/>
                    <a:pt x="9608" y="1380"/>
                  </a:cubicBezTo>
                  <a:cubicBezTo>
                    <a:pt x="9608" y="1078"/>
                    <a:pt x="9701" y="589"/>
                    <a:pt x="9515" y="310"/>
                  </a:cubicBezTo>
                  <a:cubicBezTo>
                    <a:pt x="9354" y="99"/>
                    <a:pt x="9060" y="0"/>
                    <a:pt x="8761" y="0"/>
                  </a:cubicBezTo>
                  <a:close/>
                </a:path>
              </a:pathLst>
            </a:custGeom>
            <a:solidFill>
              <a:schemeClr val="accent4"/>
            </a:solidFill>
            <a:ln>
              <a:noFill/>
            </a:ln>
          </p:spPr>
          <p:txBody>
            <a:bodyPr spcFirstLastPara="1" wrap="square" lIns="121900" tIns="121900" rIns="121900" bIns="121900" anchor="ctr" anchorCtr="0">
              <a:noAutofit/>
            </a:bodyPr>
            <a:lstStyle/>
            <a:p>
              <a:pPr defTabSz="914423">
                <a:buClr>
                  <a:srgbClr val="000000"/>
                </a:buClr>
                <a:defRPr/>
              </a:pPr>
              <a:endParaRPr sz="2489" kern="0">
                <a:solidFill>
                  <a:srgbClr val="000000"/>
                </a:solidFill>
                <a:latin typeface="Arial"/>
                <a:cs typeface="Arial"/>
                <a:sym typeface="Arial"/>
              </a:endParaRPr>
            </a:p>
          </p:txBody>
        </p:sp>
        <p:sp>
          <p:nvSpPr>
            <p:cNvPr id="2465" name="Google Shape;2465;p42"/>
            <p:cNvSpPr/>
            <p:nvPr/>
          </p:nvSpPr>
          <p:spPr>
            <a:xfrm>
              <a:off x="2009650" y="2665325"/>
              <a:ext cx="239650" cy="472150"/>
            </a:xfrm>
            <a:custGeom>
              <a:avLst/>
              <a:gdLst/>
              <a:ahLst/>
              <a:cxnLst/>
              <a:rect l="l" t="t" r="r" b="b"/>
              <a:pathLst>
                <a:path w="9586" h="18886" extrusionOk="0">
                  <a:moveTo>
                    <a:pt x="8252" y="0"/>
                  </a:moveTo>
                  <a:cubicBezTo>
                    <a:pt x="6583" y="0"/>
                    <a:pt x="4923" y="1409"/>
                    <a:pt x="4840" y="3081"/>
                  </a:cubicBezTo>
                  <a:cubicBezTo>
                    <a:pt x="4747" y="3546"/>
                    <a:pt x="4840" y="4128"/>
                    <a:pt x="4747" y="4616"/>
                  </a:cubicBezTo>
                  <a:cubicBezTo>
                    <a:pt x="4591" y="4946"/>
                    <a:pt x="4225" y="5341"/>
                    <a:pt x="3825" y="5341"/>
                  </a:cubicBezTo>
                  <a:cubicBezTo>
                    <a:pt x="3745" y="5341"/>
                    <a:pt x="3664" y="5325"/>
                    <a:pt x="3583" y="5291"/>
                  </a:cubicBezTo>
                  <a:cubicBezTo>
                    <a:pt x="2816" y="5012"/>
                    <a:pt x="3002" y="3267"/>
                    <a:pt x="2141" y="3267"/>
                  </a:cubicBezTo>
                  <a:cubicBezTo>
                    <a:pt x="1443" y="3267"/>
                    <a:pt x="1350" y="4128"/>
                    <a:pt x="1443" y="4826"/>
                  </a:cubicBezTo>
                  <a:cubicBezTo>
                    <a:pt x="1839" y="6756"/>
                    <a:pt x="2141" y="8594"/>
                    <a:pt x="2420" y="10525"/>
                  </a:cubicBezTo>
                  <a:cubicBezTo>
                    <a:pt x="2367" y="10565"/>
                    <a:pt x="2309" y="10583"/>
                    <a:pt x="2249" y="10583"/>
                  </a:cubicBezTo>
                  <a:cubicBezTo>
                    <a:pt x="1997" y="10583"/>
                    <a:pt x="1710" y="10263"/>
                    <a:pt x="1559" y="9944"/>
                  </a:cubicBezTo>
                  <a:cubicBezTo>
                    <a:pt x="1350" y="9571"/>
                    <a:pt x="1257" y="9083"/>
                    <a:pt x="768" y="8990"/>
                  </a:cubicBezTo>
                  <a:cubicBezTo>
                    <a:pt x="736" y="8982"/>
                    <a:pt x="703" y="8978"/>
                    <a:pt x="670" y="8978"/>
                  </a:cubicBezTo>
                  <a:cubicBezTo>
                    <a:pt x="330" y="8978"/>
                    <a:pt x="1" y="9397"/>
                    <a:pt x="1" y="9757"/>
                  </a:cubicBezTo>
                  <a:cubicBezTo>
                    <a:pt x="1" y="10153"/>
                    <a:pt x="187" y="10525"/>
                    <a:pt x="396" y="10921"/>
                  </a:cubicBezTo>
                  <a:cubicBezTo>
                    <a:pt x="1257" y="12665"/>
                    <a:pt x="2816" y="17900"/>
                    <a:pt x="4653" y="18784"/>
                  </a:cubicBezTo>
                  <a:cubicBezTo>
                    <a:pt x="4803" y="18853"/>
                    <a:pt x="4957" y="18885"/>
                    <a:pt x="5114" y="18885"/>
                  </a:cubicBezTo>
                  <a:cubicBezTo>
                    <a:pt x="6697" y="18885"/>
                    <a:pt x="8600" y="15637"/>
                    <a:pt x="9213" y="14410"/>
                  </a:cubicBezTo>
                  <a:cubicBezTo>
                    <a:pt x="9399" y="13922"/>
                    <a:pt x="9585" y="13433"/>
                    <a:pt x="9399" y="13061"/>
                  </a:cubicBezTo>
                  <a:cubicBezTo>
                    <a:pt x="9182" y="12681"/>
                    <a:pt x="8782" y="12540"/>
                    <a:pt x="8385" y="12540"/>
                  </a:cubicBezTo>
                  <a:cubicBezTo>
                    <a:pt x="8272" y="12540"/>
                    <a:pt x="8159" y="12552"/>
                    <a:pt x="8050" y="12572"/>
                  </a:cubicBezTo>
                  <a:cubicBezTo>
                    <a:pt x="7561" y="12665"/>
                    <a:pt x="7073" y="12968"/>
                    <a:pt x="6677" y="13340"/>
                  </a:cubicBezTo>
                  <a:cubicBezTo>
                    <a:pt x="7468" y="11805"/>
                    <a:pt x="8236" y="10339"/>
                    <a:pt x="8911" y="8897"/>
                  </a:cubicBezTo>
                  <a:cubicBezTo>
                    <a:pt x="9120" y="8501"/>
                    <a:pt x="9306" y="8013"/>
                    <a:pt x="9306" y="7617"/>
                  </a:cubicBezTo>
                  <a:cubicBezTo>
                    <a:pt x="9227" y="7221"/>
                    <a:pt x="8929" y="6809"/>
                    <a:pt x="8599" y="6809"/>
                  </a:cubicBezTo>
                  <a:cubicBezTo>
                    <a:pt x="8540" y="6809"/>
                    <a:pt x="8481" y="6822"/>
                    <a:pt x="8422" y="6850"/>
                  </a:cubicBezTo>
                  <a:cubicBezTo>
                    <a:pt x="7867" y="6938"/>
                    <a:pt x="7587" y="7833"/>
                    <a:pt x="7057" y="7833"/>
                  </a:cubicBezTo>
                  <a:cubicBezTo>
                    <a:pt x="7032" y="7833"/>
                    <a:pt x="7006" y="7831"/>
                    <a:pt x="6980" y="7827"/>
                  </a:cubicBezTo>
                  <a:cubicBezTo>
                    <a:pt x="6398" y="7827"/>
                    <a:pt x="6398" y="6943"/>
                    <a:pt x="6584" y="6361"/>
                  </a:cubicBezTo>
                  <a:cubicBezTo>
                    <a:pt x="7375" y="4244"/>
                    <a:pt x="8050" y="2197"/>
                    <a:pt x="8818" y="56"/>
                  </a:cubicBezTo>
                  <a:cubicBezTo>
                    <a:pt x="8631" y="19"/>
                    <a:pt x="8441" y="0"/>
                    <a:pt x="8252" y="0"/>
                  </a:cubicBezTo>
                  <a:close/>
                </a:path>
              </a:pathLst>
            </a:custGeom>
            <a:solidFill>
              <a:schemeClr val="accent4"/>
            </a:solidFill>
            <a:ln>
              <a:noFill/>
            </a:ln>
          </p:spPr>
          <p:txBody>
            <a:bodyPr spcFirstLastPara="1" wrap="square" lIns="121900" tIns="121900" rIns="121900" bIns="121900" anchor="ctr" anchorCtr="0">
              <a:noAutofit/>
            </a:bodyPr>
            <a:lstStyle/>
            <a:p>
              <a:pPr defTabSz="914423">
                <a:buClr>
                  <a:srgbClr val="000000"/>
                </a:buClr>
                <a:defRPr/>
              </a:pPr>
              <a:endParaRPr sz="2489" kern="0">
                <a:solidFill>
                  <a:srgbClr val="000000"/>
                </a:solidFill>
                <a:latin typeface="Arial"/>
                <a:cs typeface="Arial"/>
                <a:sym typeface="Arial"/>
              </a:endParaRPr>
            </a:p>
          </p:txBody>
        </p:sp>
        <p:sp>
          <p:nvSpPr>
            <p:cNvPr id="2466" name="Google Shape;2466;p42"/>
            <p:cNvSpPr/>
            <p:nvPr/>
          </p:nvSpPr>
          <p:spPr>
            <a:xfrm>
              <a:off x="1721175" y="2710025"/>
              <a:ext cx="353650" cy="604050"/>
            </a:xfrm>
            <a:custGeom>
              <a:avLst/>
              <a:gdLst/>
              <a:ahLst/>
              <a:cxnLst/>
              <a:rect l="l" t="t" r="r" b="b"/>
              <a:pathLst>
                <a:path w="14146" h="24162" extrusionOk="0">
                  <a:moveTo>
                    <a:pt x="2783" y="0"/>
                  </a:moveTo>
                  <a:cubicBezTo>
                    <a:pt x="1785" y="0"/>
                    <a:pt x="791" y="1178"/>
                    <a:pt x="885" y="2340"/>
                  </a:cubicBezTo>
                  <a:cubicBezTo>
                    <a:pt x="978" y="3712"/>
                    <a:pt x="2048" y="4782"/>
                    <a:pt x="3002" y="5736"/>
                  </a:cubicBezTo>
                  <a:cubicBezTo>
                    <a:pt x="2048" y="5736"/>
                    <a:pt x="978" y="5829"/>
                    <a:pt x="1" y="5946"/>
                  </a:cubicBezTo>
                  <a:cubicBezTo>
                    <a:pt x="1653" y="7574"/>
                    <a:pt x="3793" y="8854"/>
                    <a:pt x="6119" y="9621"/>
                  </a:cubicBezTo>
                  <a:cubicBezTo>
                    <a:pt x="5142" y="9621"/>
                    <a:pt x="4165" y="9714"/>
                    <a:pt x="3095" y="9807"/>
                  </a:cubicBezTo>
                  <a:cubicBezTo>
                    <a:pt x="2909" y="11366"/>
                    <a:pt x="4258" y="13018"/>
                    <a:pt x="5910" y="13018"/>
                  </a:cubicBezTo>
                  <a:cubicBezTo>
                    <a:pt x="6405" y="12960"/>
                    <a:pt x="6927" y="12819"/>
                    <a:pt x="7413" y="12819"/>
                  </a:cubicBezTo>
                  <a:cubicBezTo>
                    <a:pt x="7705" y="12819"/>
                    <a:pt x="7984" y="12870"/>
                    <a:pt x="8236" y="13018"/>
                  </a:cubicBezTo>
                  <a:cubicBezTo>
                    <a:pt x="9213" y="13599"/>
                    <a:pt x="8632" y="15251"/>
                    <a:pt x="7562" y="15623"/>
                  </a:cubicBezTo>
                  <a:cubicBezTo>
                    <a:pt x="7240" y="15770"/>
                    <a:pt x="6910" y="15829"/>
                    <a:pt x="6577" y="15829"/>
                  </a:cubicBezTo>
                  <a:cubicBezTo>
                    <a:pt x="5801" y="15829"/>
                    <a:pt x="5007" y="15511"/>
                    <a:pt x="4258" y="15251"/>
                  </a:cubicBezTo>
                  <a:lnTo>
                    <a:pt x="4258" y="15251"/>
                  </a:lnTo>
                  <a:cubicBezTo>
                    <a:pt x="3979" y="16298"/>
                    <a:pt x="4840" y="17368"/>
                    <a:pt x="5910" y="17764"/>
                  </a:cubicBezTo>
                  <a:cubicBezTo>
                    <a:pt x="6887" y="18159"/>
                    <a:pt x="8050" y="18159"/>
                    <a:pt x="9120" y="18345"/>
                  </a:cubicBezTo>
                  <a:cubicBezTo>
                    <a:pt x="11802" y="18923"/>
                    <a:pt x="13932" y="21407"/>
                    <a:pt x="14141" y="24109"/>
                  </a:cubicBezTo>
                  <a:lnTo>
                    <a:pt x="14141" y="24109"/>
                  </a:lnTo>
                  <a:cubicBezTo>
                    <a:pt x="14042" y="22645"/>
                    <a:pt x="13678" y="9528"/>
                    <a:pt x="13564" y="9528"/>
                  </a:cubicBezTo>
                  <a:cubicBezTo>
                    <a:pt x="12796" y="9714"/>
                    <a:pt x="12214" y="10389"/>
                    <a:pt x="12214" y="11180"/>
                  </a:cubicBezTo>
                  <a:cubicBezTo>
                    <a:pt x="11540" y="10877"/>
                    <a:pt x="11237" y="10017"/>
                    <a:pt x="11354" y="9319"/>
                  </a:cubicBezTo>
                  <a:cubicBezTo>
                    <a:pt x="11447" y="8644"/>
                    <a:pt x="11819" y="7969"/>
                    <a:pt x="11819" y="7295"/>
                  </a:cubicBezTo>
                  <a:cubicBezTo>
                    <a:pt x="11935" y="6527"/>
                    <a:pt x="11633" y="5643"/>
                    <a:pt x="10958" y="5457"/>
                  </a:cubicBezTo>
                  <a:cubicBezTo>
                    <a:pt x="10899" y="5439"/>
                    <a:pt x="10840" y="5430"/>
                    <a:pt x="10781" y="5430"/>
                  </a:cubicBezTo>
                  <a:cubicBezTo>
                    <a:pt x="10175" y="5430"/>
                    <a:pt x="9660" y="6352"/>
                    <a:pt x="10190" y="6713"/>
                  </a:cubicBezTo>
                  <a:cubicBezTo>
                    <a:pt x="10034" y="6843"/>
                    <a:pt x="9860" y="6900"/>
                    <a:pt x="9686" y="6900"/>
                  </a:cubicBezTo>
                  <a:cubicBezTo>
                    <a:pt x="9081" y="6900"/>
                    <a:pt x="8466" y="6218"/>
                    <a:pt x="8539" y="5550"/>
                  </a:cubicBezTo>
                  <a:cubicBezTo>
                    <a:pt x="8539" y="4666"/>
                    <a:pt x="9213" y="3898"/>
                    <a:pt x="9399" y="3131"/>
                  </a:cubicBezTo>
                  <a:cubicBezTo>
                    <a:pt x="9601" y="2280"/>
                    <a:pt x="9156" y="1171"/>
                    <a:pt x="8335" y="1171"/>
                  </a:cubicBezTo>
                  <a:cubicBezTo>
                    <a:pt x="8303" y="1171"/>
                    <a:pt x="8270" y="1173"/>
                    <a:pt x="8236" y="1176"/>
                  </a:cubicBezTo>
                  <a:cubicBezTo>
                    <a:pt x="7282" y="1386"/>
                    <a:pt x="7166" y="2828"/>
                    <a:pt x="6212" y="3131"/>
                  </a:cubicBezTo>
                  <a:cubicBezTo>
                    <a:pt x="6135" y="3152"/>
                    <a:pt x="6057" y="3162"/>
                    <a:pt x="5980" y="3162"/>
                  </a:cubicBezTo>
                  <a:cubicBezTo>
                    <a:pt x="5383" y="3162"/>
                    <a:pt x="4808" y="2565"/>
                    <a:pt x="4561" y="1967"/>
                  </a:cubicBezTo>
                  <a:cubicBezTo>
                    <a:pt x="4258" y="1386"/>
                    <a:pt x="4072" y="595"/>
                    <a:pt x="3490" y="223"/>
                  </a:cubicBezTo>
                  <a:cubicBezTo>
                    <a:pt x="3264" y="69"/>
                    <a:pt x="3023" y="0"/>
                    <a:pt x="2783" y="0"/>
                  </a:cubicBezTo>
                  <a:close/>
                  <a:moveTo>
                    <a:pt x="14141" y="24109"/>
                  </a:moveTo>
                  <a:cubicBezTo>
                    <a:pt x="14143" y="24128"/>
                    <a:pt x="14144" y="24146"/>
                    <a:pt x="14145" y="24161"/>
                  </a:cubicBezTo>
                  <a:cubicBezTo>
                    <a:pt x="14144" y="24144"/>
                    <a:pt x="14143" y="24126"/>
                    <a:pt x="14141" y="24109"/>
                  </a:cubicBezTo>
                  <a:close/>
                </a:path>
              </a:pathLst>
            </a:custGeom>
            <a:solidFill>
              <a:schemeClr val="accent4"/>
            </a:solidFill>
            <a:ln>
              <a:noFill/>
            </a:ln>
          </p:spPr>
          <p:txBody>
            <a:bodyPr spcFirstLastPara="1" wrap="square" lIns="121900" tIns="121900" rIns="121900" bIns="121900" anchor="ctr" anchorCtr="0">
              <a:noAutofit/>
            </a:bodyPr>
            <a:lstStyle/>
            <a:p>
              <a:pPr defTabSz="914423">
                <a:buClr>
                  <a:srgbClr val="000000"/>
                </a:buClr>
                <a:defRPr/>
              </a:pPr>
              <a:endParaRPr sz="2489" kern="0">
                <a:solidFill>
                  <a:srgbClr val="000000"/>
                </a:solidFill>
                <a:latin typeface="Arial"/>
                <a:cs typeface="Arial"/>
                <a:sym typeface="Arial"/>
              </a:endParaRPr>
            </a:p>
          </p:txBody>
        </p:sp>
        <p:sp>
          <p:nvSpPr>
            <p:cNvPr id="2467" name="Google Shape;2467;p42"/>
            <p:cNvSpPr/>
            <p:nvPr/>
          </p:nvSpPr>
          <p:spPr>
            <a:xfrm>
              <a:off x="1816475" y="2797975"/>
              <a:ext cx="294975" cy="678200"/>
            </a:xfrm>
            <a:custGeom>
              <a:avLst/>
              <a:gdLst/>
              <a:ahLst/>
              <a:cxnLst/>
              <a:rect l="l" t="t" r="r" b="b"/>
              <a:pathLst>
                <a:path w="11799" h="27128" extrusionOk="0">
                  <a:moveTo>
                    <a:pt x="894" y="1"/>
                  </a:moveTo>
                  <a:cubicBezTo>
                    <a:pt x="415" y="1"/>
                    <a:pt x="1" y="610"/>
                    <a:pt x="446" y="1055"/>
                  </a:cubicBezTo>
                  <a:cubicBezTo>
                    <a:pt x="7053" y="7848"/>
                    <a:pt x="10543" y="17060"/>
                    <a:pt x="10054" y="26552"/>
                  </a:cubicBezTo>
                  <a:cubicBezTo>
                    <a:pt x="10054" y="26936"/>
                    <a:pt x="10368" y="27128"/>
                    <a:pt x="10682" y="27128"/>
                  </a:cubicBezTo>
                  <a:cubicBezTo>
                    <a:pt x="10996" y="27128"/>
                    <a:pt x="11310" y="26936"/>
                    <a:pt x="11310" y="26552"/>
                  </a:cubicBezTo>
                  <a:cubicBezTo>
                    <a:pt x="11799" y="16758"/>
                    <a:pt x="8216" y="7173"/>
                    <a:pt x="1330" y="194"/>
                  </a:cubicBezTo>
                  <a:cubicBezTo>
                    <a:pt x="1194" y="58"/>
                    <a:pt x="1041" y="1"/>
                    <a:pt x="894" y="1"/>
                  </a:cubicBezTo>
                  <a:close/>
                </a:path>
              </a:pathLst>
            </a:custGeom>
            <a:solidFill>
              <a:schemeClr val="accent5"/>
            </a:solidFill>
            <a:ln>
              <a:noFill/>
            </a:ln>
          </p:spPr>
          <p:txBody>
            <a:bodyPr spcFirstLastPara="1" wrap="square" lIns="121900" tIns="121900" rIns="121900" bIns="121900" anchor="ctr" anchorCtr="0">
              <a:noAutofit/>
            </a:bodyPr>
            <a:lstStyle/>
            <a:p>
              <a:pPr defTabSz="914423">
                <a:buClr>
                  <a:srgbClr val="000000"/>
                </a:buClr>
                <a:defRPr/>
              </a:pPr>
              <a:endParaRPr sz="2489" kern="0">
                <a:solidFill>
                  <a:srgbClr val="000000"/>
                </a:solidFill>
                <a:latin typeface="Arial"/>
                <a:cs typeface="Arial"/>
                <a:sym typeface="Arial"/>
              </a:endParaRPr>
            </a:p>
          </p:txBody>
        </p:sp>
        <p:sp>
          <p:nvSpPr>
            <p:cNvPr id="2468" name="Google Shape;2468;p42"/>
            <p:cNvSpPr/>
            <p:nvPr/>
          </p:nvSpPr>
          <p:spPr>
            <a:xfrm>
              <a:off x="2060900" y="2847025"/>
              <a:ext cx="113375" cy="657125"/>
            </a:xfrm>
            <a:custGeom>
              <a:avLst/>
              <a:gdLst/>
              <a:ahLst/>
              <a:cxnLst/>
              <a:rect l="l" t="t" r="r" b="b"/>
              <a:pathLst>
                <a:path w="4535" h="26285" extrusionOk="0">
                  <a:moveTo>
                    <a:pt x="1839" y="1"/>
                  </a:moveTo>
                  <a:cubicBezTo>
                    <a:pt x="1485" y="1"/>
                    <a:pt x="1131" y="292"/>
                    <a:pt x="1254" y="745"/>
                  </a:cubicBezTo>
                  <a:cubicBezTo>
                    <a:pt x="3278" y="8980"/>
                    <a:pt x="2883" y="17518"/>
                    <a:pt x="184" y="25567"/>
                  </a:cubicBezTo>
                  <a:cubicBezTo>
                    <a:pt x="0" y="25977"/>
                    <a:pt x="358" y="26284"/>
                    <a:pt x="735" y="26284"/>
                  </a:cubicBezTo>
                  <a:cubicBezTo>
                    <a:pt x="978" y="26284"/>
                    <a:pt x="1229" y="26157"/>
                    <a:pt x="1347" y="25846"/>
                  </a:cubicBezTo>
                  <a:cubicBezTo>
                    <a:pt x="4162" y="17611"/>
                    <a:pt x="4534" y="8887"/>
                    <a:pt x="2417" y="466"/>
                  </a:cubicBezTo>
                  <a:cubicBezTo>
                    <a:pt x="2332" y="141"/>
                    <a:pt x="2085" y="1"/>
                    <a:pt x="1839" y="1"/>
                  </a:cubicBezTo>
                  <a:close/>
                </a:path>
              </a:pathLst>
            </a:custGeom>
            <a:solidFill>
              <a:schemeClr val="accent5"/>
            </a:solidFill>
            <a:ln>
              <a:noFill/>
            </a:ln>
          </p:spPr>
          <p:txBody>
            <a:bodyPr spcFirstLastPara="1" wrap="square" lIns="121900" tIns="121900" rIns="121900" bIns="121900" anchor="ctr" anchorCtr="0">
              <a:noAutofit/>
            </a:bodyPr>
            <a:lstStyle/>
            <a:p>
              <a:pPr defTabSz="914423">
                <a:buClr>
                  <a:srgbClr val="000000"/>
                </a:buClr>
                <a:defRPr/>
              </a:pPr>
              <a:endParaRPr sz="2489" kern="0">
                <a:solidFill>
                  <a:srgbClr val="000000"/>
                </a:solidFill>
                <a:latin typeface="Arial"/>
                <a:cs typeface="Arial"/>
                <a:sym typeface="Arial"/>
              </a:endParaRPr>
            </a:p>
          </p:txBody>
        </p:sp>
        <p:sp>
          <p:nvSpPr>
            <p:cNvPr id="2469" name="Google Shape;2469;p42"/>
            <p:cNvSpPr/>
            <p:nvPr/>
          </p:nvSpPr>
          <p:spPr>
            <a:xfrm>
              <a:off x="2044050" y="3053725"/>
              <a:ext cx="317450" cy="479675"/>
            </a:xfrm>
            <a:custGeom>
              <a:avLst/>
              <a:gdLst/>
              <a:ahLst/>
              <a:cxnLst/>
              <a:rect l="l" t="t" r="r" b="b"/>
              <a:pathLst>
                <a:path w="12698" h="19187" extrusionOk="0">
                  <a:moveTo>
                    <a:pt x="11935" y="0"/>
                  </a:moveTo>
                  <a:cubicBezTo>
                    <a:pt x="11707" y="0"/>
                    <a:pt x="11491" y="129"/>
                    <a:pt x="11420" y="433"/>
                  </a:cubicBezTo>
                  <a:cubicBezTo>
                    <a:pt x="10071" y="7505"/>
                    <a:pt x="6185" y="13717"/>
                    <a:pt x="463" y="18160"/>
                  </a:cubicBezTo>
                  <a:cubicBezTo>
                    <a:pt x="0" y="18548"/>
                    <a:pt x="464" y="19187"/>
                    <a:pt x="966" y="19187"/>
                  </a:cubicBezTo>
                  <a:cubicBezTo>
                    <a:pt x="1095" y="19187"/>
                    <a:pt x="1227" y="19144"/>
                    <a:pt x="1347" y="19044"/>
                  </a:cubicBezTo>
                  <a:cubicBezTo>
                    <a:pt x="7256" y="14484"/>
                    <a:pt x="11117" y="7994"/>
                    <a:pt x="12583" y="805"/>
                  </a:cubicBezTo>
                  <a:cubicBezTo>
                    <a:pt x="12698" y="332"/>
                    <a:pt x="12300" y="0"/>
                    <a:pt x="11935" y="0"/>
                  </a:cubicBezTo>
                  <a:close/>
                </a:path>
              </a:pathLst>
            </a:custGeom>
            <a:solidFill>
              <a:schemeClr val="accent5"/>
            </a:solidFill>
            <a:ln>
              <a:noFill/>
            </a:ln>
          </p:spPr>
          <p:txBody>
            <a:bodyPr spcFirstLastPara="1" wrap="square" lIns="121900" tIns="121900" rIns="121900" bIns="121900" anchor="ctr" anchorCtr="0">
              <a:noAutofit/>
            </a:bodyPr>
            <a:lstStyle/>
            <a:p>
              <a:pPr defTabSz="914423">
                <a:buClr>
                  <a:srgbClr val="000000"/>
                </a:buClr>
                <a:defRPr/>
              </a:pPr>
              <a:endParaRPr sz="2489" kern="0">
                <a:solidFill>
                  <a:srgbClr val="000000"/>
                </a:solidFill>
                <a:latin typeface="Arial"/>
                <a:cs typeface="Arial"/>
                <a:sym typeface="Arial"/>
              </a:endParaRPr>
            </a:p>
          </p:txBody>
        </p:sp>
      </p:grpSp>
      <p:pic>
        <p:nvPicPr>
          <p:cNvPr id="4" name="Picture 3">
            <a:extLst>
              <a:ext uri="{FF2B5EF4-FFF2-40B4-BE49-F238E27FC236}">
                <a16:creationId xmlns:a16="http://schemas.microsoft.com/office/drawing/2014/main" id="{EEA9435E-937A-4485-A92C-582C12A479C4}"/>
              </a:ext>
            </a:extLst>
          </p:cNvPr>
          <p:cNvPicPr>
            <a:picLocks noChangeAspect="1"/>
          </p:cNvPicPr>
          <p:nvPr/>
        </p:nvPicPr>
        <p:blipFill>
          <a:blip r:embed="rId3"/>
          <a:stretch>
            <a:fillRect/>
          </a:stretch>
        </p:blipFill>
        <p:spPr>
          <a:xfrm>
            <a:off x="2933002" y="1566389"/>
            <a:ext cx="5446232" cy="3137680"/>
          </a:xfrm>
          <a:prstGeom prst="rect">
            <a:avLst/>
          </a:prstGeom>
        </p:spPr>
      </p:pic>
    </p:spTree>
    <p:extLst>
      <p:ext uri="{BB962C8B-B14F-4D97-AF65-F5344CB8AC3E}">
        <p14:creationId xmlns:p14="http://schemas.microsoft.com/office/powerpoint/2010/main" val="1470269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组合 60">
            <a:extLst>
              <a:ext uri="{FF2B5EF4-FFF2-40B4-BE49-F238E27FC236}">
                <a16:creationId xmlns:a16="http://schemas.microsoft.com/office/drawing/2014/main" id="{8FBF0B45-7ABD-47D5-B8A3-CBA04AE82BEF}"/>
              </a:ext>
            </a:extLst>
          </p:cNvPr>
          <p:cNvGrpSpPr/>
          <p:nvPr/>
        </p:nvGrpSpPr>
        <p:grpSpPr>
          <a:xfrm>
            <a:off x="-14514" y="-36198"/>
            <a:ext cx="12249265" cy="6981372"/>
            <a:chOff x="-14514" y="-36198"/>
            <a:chExt cx="12249265" cy="6981372"/>
          </a:xfrm>
        </p:grpSpPr>
        <p:pic>
          <p:nvPicPr>
            <p:cNvPr id="62" name="图片 61">
              <a:extLst>
                <a:ext uri="{FF2B5EF4-FFF2-40B4-BE49-F238E27FC236}">
                  <a16:creationId xmlns:a16="http://schemas.microsoft.com/office/drawing/2014/main" id="{77967713-B7F5-4383-89A1-CFC7B0CEF0AF}"/>
                </a:ext>
              </a:extLst>
            </p:cNvPr>
            <p:cNvPicPr>
              <a:picLocks noChangeAspect="1"/>
            </p:cNvPicPr>
            <p:nvPr/>
          </p:nvPicPr>
          <p:blipFill>
            <a:blip r:embed="rId3"/>
            <a:stretch>
              <a:fillRect/>
            </a:stretch>
          </p:blipFill>
          <p:spPr>
            <a:xfrm>
              <a:off x="-14514" y="-36198"/>
              <a:ext cx="12249265" cy="6981372"/>
            </a:xfrm>
            <a:prstGeom prst="rect">
              <a:avLst/>
            </a:prstGeom>
          </p:spPr>
        </p:pic>
        <p:sp>
          <p:nvSpPr>
            <p:cNvPr id="63" name="矩形 62">
              <a:extLst>
                <a:ext uri="{FF2B5EF4-FFF2-40B4-BE49-F238E27FC236}">
                  <a16:creationId xmlns:a16="http://schemas.microsoft.com/office/drawing/2014/main" id="{50532F52-9A85-4987-BB08-10C986314B69}"/>
                </a:ext>
              </a:extLst>
            </p:cNvPr>
            <p:cNvSpPr/>
            <p:nvPr/>
          </p:nvSpPr>
          <p:spPr>
            <a:xfrm>
              <a:off x="215078" y="174171"/>
              <a:ext cx="11700678" cy="6487886"/>
            </a:xfrm>
            <a:prstGeom prst="rect">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64" name="图片 63">
              <a:extLst>
                <a:ext uri="{FF2B5EF4-FFF2-40B4-BE49-F238E27FC236}">
                  <a16:creationId xmlns:a16="http://schemas.microsoft.com/office/drawing/2014/main" id="{3346AC70-BEF9-45CC-8765-F0D6ABC29CC7}"/>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a:off x="10014857" y="443744"/>
              <a:ext cx="827314" cy="813214"/>
            </a:xfrm>
            <a:prstGeom prst="rect">
              <a:avLst/>
            </a:prstGeom>
          </p:spPr>
        </p:pic>
        <p:pic>
          <p:nvPicPr>
            <p:cNvPr id="65" name="图片 64">
              <a:extLst>
                <a:ext uri="{FF2B5EF4-FFF2-40B4-BE49-F238E27FC236}">
                  <a16:creationId xmlns:a16="http://schemas.microsoft.com/office/drawing/2014/main" id="{69DAE544-A763-441D-8FE8-88C88F78E812}"/>
                </a:ext>
              </a:extLst>
            </p:cNvPr>
            <p:cNvPicPr>
              <a:picLocks noChangeAspect="1"/>
            </p:cNvPicPr>
            <p:nvPr/>
          </p:nvPicPr>
          <p:blipFill rotWithShape="1">
            <a:blip r:embed="rId5">
              <a:extLst>
                <a:ext uri="{28A0092B-C50C-407E-A947-70E740481C1C}">
                  <a14:useLocalDpi xmlns:a14="http://schemas.microsoft.com/office/drawing/2010/main" val="0"/>
                </a:ext>
              </a:extLst>
            </a:blip>
            <a:srcRect l="52968" t="27937" r="38598" b="62529"/>
            <a:stretch/>
          </p:blipFill>
          <p:spPr>
            <a:xfrm rot="15662064">
              <a:off x="7005736" y="316017"/>
              <a:ext cx="770963" cy="653873"/>
            </a:xfrm>
            <a:prstGeom prst="rect">
              <a:avLst/>
            </a:prstGeom>
          </p:spPr>
        </p:pic>
        <p:pic>
          <p:nvPicPr>
            <p:cNvPr id="66" name="图片 65">
              <a:extLst>
                <a:ext uri="{FF2B5EF4-FFF2-40B4-BE49-F238E27FC236}">
                  <a16:creationId xmlns:a16="http://schemas.microsoft.com/office/drawing/2014/main" id="{24B1F3AC-F0EB-421F-97BA-08F6D5E1EE5B}"/>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a:off x="5204921" y="431575"/>
              <a:ext cx="868148" cy="813694"/>
            </a:xfrm>
            <a:prstGeom prst="rect">
              <a:avLst/>
            </a:prstGeom>
          </p:spPr>
        </p:pic>
        <p:pic>
          <p:nvPicPr>
            <p:cNvPr id="67" name="图片 66">
              <a:extLst>
                <a:ext uri="{FF2B5EF4-FFF2-40B4-BE49-F238E27FC236}">
                  <a16:creationId xmlns:a16="http://schemas.microsoft.com/office/drawing/2014/main" id="{30E19643-AC59-4413-9722-0F6D2C7C611B}"/>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a:off x="4011947" y="2827935"/>
              <a:ext cx="664387" cy="745126"/>
            </a:xfrm>
            <a:prstGeom prst="rect">
              <a:avLst/>
            </a:prstGeom>
          </p:spPr>
        </p:pic>
        <p:pic>
          <p:nvPicPr>
            <p:cNvPr id="68" name="图片 67">
              <a:extLst>
                <a:ext uri="{FF2B5EF4-FFF2-40B4-BE49-F238E27FC236}">
                  <a16:creationId xmlns:a16="http://schemas.microsoft.com/office/drawing/2014/main" id="{3E598210-2AC7-49F1-9B07-0C3DCB66631F}"/>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8034877" y="642954"/>
              <a:ext cx="856723" cy="954003"/>
            </a:xfrm>
            <a:prstGeom prst="rect">
              <a:avLst/>
            </a:prstGeom>
          </p:spPr>
        </p:pic>
        <p:pic>
          <p:nvPicPr>
            <p:cNvPr id="69" name="图片 68">
              <a:extLst>
                <a:ext uri="{FF2B5EF4-FFF2-40B4-BE49-F238E27FC236}">
                  <a16:creationId xmlns:a16="http://schemas.microsoft.com/office/drawing/2014/main" id="{035519AB-ABCE-41BD-822C-D22D8BCAFAA4}"/>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a:off x="2920292" y="4639376"/>
              <a:ext cx="771461" cy="971321"/>
            </a:xfrm>
            <a:prstGeom prst="rect">
              <a:avLst/>
            </a:prstGeom>
          </p:spPr>
        </p:pic>
        <p:pic>
          <p:nvPicPr>
            <p:cNvPr id="70" name="图片 69">
              <a:extLst>
                <a:ext uri="{FF2B5EF4-FFF2-40B4-BE49-F238E27FC236}">
                  <a16:creationId xmlns:a16="http://schemas.microsoft.com/office/drawing/2014/main" id="{3016932A-9BEE-4038-A95D-AE64B79E8205}"/>
                </a:ext>
              </a:extLst>
            </p:cNvPr>
            <p:cNvPicPr>
              <a:picLocks noChangeAspect="1"/>
            </p:cNvPicPr>
            <p:nvPr/>
          </p:nvPicPr>
          <p:blipFill rotWithShape="1">
            <a:blip r:embed="rId10">
              <a:extLst>
                <a:ext uri="{28A0092B-C50C-407E-A947-70E740481C1C}">
                  <a14:useLocalDpi xmlns:a14="http://schemas.microsoft.com/office/drawing/2010/main" val="0"/>
                </a:ext>
              </a:extLst>
            </a:blip>
            <a:srcRect l="26520" t="26191" r="65486" b="60877"/>
            <a:stretch/>
          </p:blipFill>
          <p:spPr>
            <a:xfrm>
              <a:off x="7395067" y="4944156"/>
              <a:ext cx="730776" cy="886857"/>
            </a:xfrm>
            <a:prstGeom prst="rect">
              <a:avLst/>
            </a:prstGeom>
          </p:spPr>
        </p:pic>
        <p:pic>
          <p:nvPicPr>
            <p:cNvPr id="71" name="图片 70">
              <a:extLst>
                <a:ext uri="{FF2B5EF4-FFF2-40B4-BE49-F238E27FC236}">
                  <a16:creationId xmlns:a16="http://schemas.microsoft.com/office/drawing/2014/main" id="{89EE1D1D-9974-4033-88B1-401F3BA1B1CA}"/>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a:off x="2114323" y="2715356"/>
              <a:ext cx="538571" cy="857705"/>
            </a:xfrm>
            <a:prstGeom prst="rect">
              <a:avLst/>
            </a:prstGeom>
          </p:spPr>
        </p:pic>
        <p:pic>
          <p:nvPicPr>
            <p:cNvPr id="72" name="图片 71">
              <a:extLst>
                <a:ext uri="{FF2B5EF4-FFF2-40B4-BE49-F238E27FC236}">
                  <a16:creationId xmlns:a16="http://schemas.microsoft.com/office/drawing/2014/main" id="{A4B19503-AF03-45F7-85B9-CB75B83D90FA}"/>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a:off x="9147536" y="1876244"/>
              <a:ext cx="867321" cy="622673"/>
            </a:xfrm>
            <a:prstGeom prst="rect">
              <a:avLst/>
            </a:prstGeom>
          </p:spPr>
        </p:pic>
        <p:pic>
          <p:nvPicPr>
            <p:cNvPr id="73" name="图片 72">
              <a:extLst>
                <a:ext uri="{FF2B5EF4-FFF2-40B4-BE49-F238E27FC236}">
                  <a16:creationId xmlns:a16="http://schemas.microsoft.com/office/drawing/2014/main" id="{77A94410-F43D-460D-BA00-1CE158A89BDA}"/>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6200000">
              <a:off x="4016409" y="520957"/>
              <a:ext cx="856723" cy="954003"/>
            </a:xfrm>
            <a:prstGeom prst="rect">
              <a:avLst/>
            </a:prstGeom>
          </p:spPr>
        </p:pic>
        <p:pic>
          <p:nvPicPr>
            <p:cNvPr id="74" name="图片 73">
              <a:extLst>
                <a:ext uri="{FF2B5EF4-FFF2-40B4-BE49-F238E27FC236}">
                  <a16:creationId xmlns:a16="http://schemas.microsoft.com/office/drawing/2014/main" id="{1388FAC9-4A44-4CF6-B5C7-9D6AB4D02243}"/>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rot="4436850">
              <a:off x="2134843" y="552079"/>
              <a:ext cx="771461" cy="971321"/>
            </a:xfrm>
            <a:prstGeom prst="rect">
              <a:avLst/>
            </a:prstGeom>
          </p:spPr>
        </p:pic>
        <p:pic>
          <p:nvPicPr>
            <p:cNvPr id="75" name="图片 74">
              <a:extLst>
                <a:ext uri="{FF2B5EF4-FFF2-40B4-BE49-F238E27FC236}">
                  <a16:creationId xmlns:a16="http://schemas.microsoft.com/office/drawing/2014/main" id="{05ED5D4C-1259-42F8-8826-FE3E59FA5C5A}"/>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rot="16427068">
              <a:off x="1143831" y="4872840"/>
              <a:ext cx="867321" cy="622673"/>
            </a:xfrm>
            <a:prstGeom prst="rect">
              <a:avLst/>
            </a:prstGeom>
          </p:spPr>
        </p:pic>
        <p:pic>
          <p:nvPicPr>
            <p:cNvPr id="76" name="图片 75">
              <a:extLst>
                <a:ext uri="{FF2B5EF4-FFF2-40B4-BE49-F238E27FC236}">
                  <a16:creationId xmlns:a16="http://schemas.microsoft.com/office/drawing/2014/main" id="{C74C8F05-1596-4DE7-AAE9-A5E3E4C6E65D}"/>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605173">
              <a:off x="8174224" y="5026879"/>
              <a:ext cx="856723" cy="954003"/>
            </a:xfrm>
            <a:prstGeom prst="rect">
              <a:avLst/>
            </a:prstGeom>
          </p:spPr>
        </p:pic>
        <p:pic>
          <p:nvPicPr>
            <p:cNvPr id="77" name="图片 76">
              <a:extLst>
                <a:ext uri="{FF2B5EF4-FFF2-40B4-BE49-F238E27FC236}">
                  <a16:creationId xmlns:a16="http://schemas.microsoft.com/office/drawing/2014/main" id="{1DCBD75E-0E00-4621-AC4E-BA0EFE7D5ADF}"/>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0609007">
              <a:off x="5350494" y="5131317"/>
              <a:ext cx="664387" cy="745126"/>
            </a:xfrm>
            <a:prstGeom prst="rect">
              <a:avLst/>
            </a:prstGeom>
          </p:spPr>
        </p:pic>
        <p:pic>
          <p:nvPicPr>
            <p:cNvPr id="78" name="图片 77">
              <a:extLst>
                <a:ext uri="{FF2B5EF4-FFF2-40B4-BE49-F238E27FC236}">
                  <a16:creationId xmlns:a16="http://schemas.microsoft.com/office/drawing/2014/main" id="{1828BDFD-ADED-4713-BF3B-EE873F83DFB4}"/>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9927949">
              <a:off x="11185682" y="558634"/>
              <a:ext cx="664387" cy="745126"/>
            </a:xfrm>
            <a:prstGeom prst="rect">
              <a:avLst/>
            </a:prstGeom>
          </p:spPr>
        </p:pic>
        <p:grpSp>
          <p:nvGrpSpPr>
            <p:cNvPr id="79" name="组合 78">
              <a:extLst>
                <a:ext uri="{FF2B5EF4-FFF2-40B4-BE49-F238E27FC236}">
                  <a16:creationId xmlns:a16="http://schemas.microsoft.com/office/drawing/2014/main" id="{9DE2C6A3-E89E-4523-892F-386207F8960A}"/>
                </a:ext>
              </a:extLst>
            </p:cNvPr>
            <p:cNvGrpSpPr/>
            <p:nvPr/>
          </p:nvGrpSpPr>
          <p:grpSpPr>
            <a:xfrm>
              <a:off x="14118" y="4606503"/>
              <a:ext cx="12191999" cy="2326243"/>
              <a:chOff x="1" y="4546271"/>
              <a:chExt cx="12191999" cy="2326243"/>
            </a:xfrm>
          </p:grpSpPr>
          <p:sp>
            <p:nvSpPr>
              <p:cNvPr id="88" name="任意多边形 38">
                <a:extLst>
                  <a:ext uri="{FF2B5EF4-FFF2-40B4-BE49-F238E27FC236}">
                    <a16:creationId xmlns:a16="http://schemas.microsoft.com/office/drawing/2014/main" id="{A5E0C7CF-4C71-4424-8385-509AB9A4CAB5}"/>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9" name="任意多边形 80">
                <a:extLst>
                  <a:ext uri="{FF2B5EF4-FFF2-40B4-BE49-F238E27FC236}">
                    <a16:creationId xmlns:a16="http://schemas.microsoft.com/office/drawing/2014/main" id="{0D62F613-0EC1-4F1E-8DA0-7314B003C832}"/>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80" name="图片 79">
              <a:extLst>
                <a:ext uri="{FF2B5EF4-FFF2-40B4-BE49-F238E27FC236}">
                  <a16:creationId xmlns:a16="http://schemas.microsoft.com/office/drawing/2014/main" id="{2966F5A8-079F-431F-B144-D0E23204D194}"/>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7085163">
              <a:off x="5750161" y="2421088"/>
              <a:ext cx="868148" cy="813694"/>
            </a:xfrm>
            <a:prstGeom prst="rect">
              <a:avLst/>
            </a:prstGeom>
          </p:spPr>
        </p:pic>
        <p:pic>
          <p:nvPicPr>
            <p:cNvPr id="81" name="图片 80">
              <a:extLst>
                <a:ext uri="{FF2B5EF4-FFF2-40B4-BE49-F238E27FC236}">
                  <a16:creationId xmlns:a16="http://schemas.microsoft.com/office/drawing/2014/main" id="{E320D1BA-F10F-412F-84A4-4E0214D0EFD8}"/>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10842171" y="3359625"/>
              <a:ext cx="856723" cy="954003"/>
            </a:xfrm>
            <a:prstGeom prst="rect">
              <a:avLst/>
            </a:prstGeom>
          </p:spPr>
        </p:pic>
        <p:pic>
          <p:nvPicPr>
            <p:cNvPr id="82" name="图片 81">
              <a:extLst>
                <a:ext uri="{FF2B5EF4-FFF2-40B4-BE49-F238E27FC236}">
                  <a16:creationId xmlns:a16="http://schemas.microsoft.com/office/drawing/2014/main" id="{89D712FE-36AA-4A50-9974-9AD2168EC073}"/>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5246552">
              <a:off x="651806" y="899296"/>
              <a:ext cx="664387" cy="745126"/>
            </a:xfrm>
            <a:prstGeom prst="rect">
              <a:avLst/>
            </a:prstGeom>
          </p:spPr>
        </p:pic>
        <p:pic>
          <p:nvPicPr>
            <p:cNvPr id="83" name="图片 82">
              <a:extLst>
                <a:ext uri="{FF2B5EF4-FFF2-40B4-BE49-F238E27FC236}">
                  <a16:creationId xmlns:a16="http://schemas.microsoft.com/office/drawing/2014/main" id="{DB8657D1-6FC7-437C-A728-F4653108CA02}"/>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rot="15311720">
              <a:off x="569531" y="2831826"/>
              <a:ext cx="827314" cy="813214"/>
            </a:xfrm>
            <a:prstGeom prst="rect">
              <a:avLst/>
            </a:prstGeom>
          </p:spPr>
        </p:pic>
        <p:pic>
          <p:nvPicPr>
            <p:cNvPr id="84" name="图片 83">
              <a:extLst>
                <a:ext uri="{FF2B5EF4-FFF2-40B4-BE49-F238E27FC236}">
                  <a16:creationId xmlns:a16="http://schemas.microsoft.com/office/drawing/2014/main" id="{5F420FF8-3971-491A-A631-449DFD991B30}"/>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rot="16820915">
              <a:off x="7592181" y="3745037"/>
              <a:ext cx="538571" cy="857705"/>
            </a:xfrm>
            <a:prstGeom prst="rect">
              <a:avLst/>
            </a:prstGeom>
          </p:spPr>
        </p:pic>
        <p:pic>
          <p:nvPicPr>
            <p:cNvPr id="85" name="图片 84">
              <a:extLst>
                <a:ext uri="{FF2B5EF4-FFF2-40B4-BE49-F238E27FC236}">
                  <a16:creationId xmlns:a16="http://schemas.microsoft.com/office/drawing/2014/main" id="{A4CFE4B2-AEEC-4553-B203-1BD41BB6191C}"/>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5418078">
              <a:off x="7668944" y="2343317"/>
              <a:ext cx="856723" cy="954003"/>
            </a:xfrm>
            <a:prstGeom prst="rect">
              <a:avLst/>
            </a:prstGeom>
          </p:spPr>
        </p:pic>
        <p:pic>
          <p:nvPicPr>
            <p:cNvPr id="86" name="图片 85">
              <a:extLst>
                <a:ext uri="{FF2B5EF4-FFF2-40B4-BE49-F238E27FC236}">
                  <a16:creationId xmlns:a16="http://schemas.microsoft.com/office/drawing/2014/main" id="{00E5F143-C189-427C-ACF0-A737C4AFFA14}"/>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5400000">
              <a:off x="9421375" y="4461801"/>
              <a:ext cx="868148" cy="813694"/>
            </a:xfrm>
            <a:prstGeom prst="rect">
              <a:avLst/>
            </a:prstGeom>
          </p:spPr>
        </p:pic>
        <p:pic>
          <p:nvPicPr>
            <p:cNvPr id="87" name="图片 86">
              <a:extLst>
                <a:ext uri="{FF2B5EF4-FFF2-40B4-BE49-F238E27FC236}">
                  <a16:creationId xmlns:a16="http://schemas.microsoft.com/office/drawing/2014/main" id="{43FB3F19-4B37-447A-9F5C-CD62357997F1}"/>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1684570">
              <a:off x="4356647" y="4013097"/>
              <a:ext cx="856723" cy="954003"/>
            </a:xfrm>
            <a:prstGeom prst="rect">
              <a:avLst/>
            </a:prstGeom>
          </p:spPr>
        </p:pic>
      </p:grpSp>
      <p:pic>
        <p:nvPicPr>
          <p:cNvPr id="90" name="Picture 14" descr="icons.png">
            <a:extLst>
              <a:ext uri="{FF2B5EF4-FFF2-40B4-BE49-F238E27FC236}">
                <a16:creationId xmlns:a16="http://schemas.microsoft.com/office/drawing/2014/main" id="{9B0F5647-B102-4DB5-90A6-CD1B4F013918}"/>
              </a:ext>
            </a:extLst>
          </p:cNvPr>
          <p:cNvPicPr>
            <a:picLocks noChangeAspect="1"/>
          </p:cNvPicPr>
          <p:nvPr/>
        </p:nvPicPr>
        <p:blipFill rotWithShape="1">
          <a:blip r:embed="rId13" cstate="print"/>
          <a:srcRect l="63380" r="-1" b="32035"/>
          <a:stretch/>
        </p:blipFill>
        <p:spPr>
          <a:xfrm rot="619541">
            <a:off x="6822513" y="451108"/>
            <a:ext cx="3976116" cy="3477772"/>
          </a:xfrm>
          <a:prstGeom prst="rect">
            <a:avLst/>
          </a:prstGeom>
        </p:spPr>
      </p:pic>
      <p:sp>
        <p:nvSpPr>
          <p:cNvPr id="91" name="任意多边形 133">
            <a:extLst>
              <a:ext uri="{FF2B5EF4-FFF2-40B4-BE49-F238E27FC236}">
                <a16:creationId xmlns:a16="http://schemas.microsoft.com/office/drawing/2014/main" id="{2D7948C2-DAD8-4319-AF2A-F3938AFB2164}"/>
              </a:ext>
            </a:extLst>
          </p:cNvPr>
          <p:cNvSpPr/>
          <p:nvPr/>
        </p:nvSpPr>
        <p:spPr>
          <a:xfrm flipH="1">
            <a:off x="3832247" y="1741715"/>
            <a:ext cx="5421557" cy="3345216"/>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7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92" name="图形 91">
            <a:extLst>
              <a:ext uri="{FF2B5EF4-FFF2-40B4-BE49-F238E27FC236}">
                <a16:creationId xmlns:a16="http://schemas.microsoft.com/office/drawing/2014/main" id="{FE0394E7-4C5A-4F3E-B5BB-53C65130C96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655909" y="1459819"/>
            <a:ext cx="2352675" cy="3038475"/>
          </a:xfrm>
          <a:prstGeom prst="rect">
            <a:avLst/>
          </a:prstGeom>
        </p:spPr>
      </p:pic>
      <p:sp>
        <p:nvSpPr>
          <p:cNvPr id="95" name="矩形 94">
            <a:extLst>
              <a:ext uri="{FF2B5EF4-FFF2-40B4-BE49-F238E27FC236}">
                <a16:creationId xmlns:a16="http://schemas.microsoft.com/office/drawing/2014/main" id="{4524040D-8B44-4B97-AE7B-AE02E2E2B037}"/>
              </a:ext>
            </a:extLst>
          </p:cNvPr>
          <p:cNvSpPr/>
          <p:nvPr/>
        </p:nvSpPr>
        <p:spPr>
          <a:xfrm>
            <a:off x="5456977" y="2517287"/>
            <a:ext cx="2184060" cy="1569660"/>
          </a:xfrm>
          <a:prstGeom prst="rect">
            <a:avLst/>
          </a:prstGeom>
          <a:effectLst/>
        </p:spPr>
        <p:txBody>
          <a:bodyPr vert="horz" wrap="square">
            <a:spAutoFit/>
          </a:bodyPr>
          <a:lstStyle/>
          <a:p>
            <a:pPr algn="ctr"/>
            <a:r>
              <a:rPr lang="en-US" altLang="zh-CN" sz="4800" b="1" dirty="0" err="1">
                <a:solidFill>
                  <a:srgbClr val="37BCBF"/>
                </a:solidFill>
                <a:effectLst>
                  <a:outerShdw blurRad="38100" dist="38100" dir="2700000" algn="tl">
                    <a:srgbClr val="000000">
                      <a:alpha val="43137"/>
                    </a:srgbClr>
                  </a:outerShdw>
                </a:effectLst>
                <a:cs typeface="+mn-ea"/>
                <a:sym typeface="+mn-lt"/>
              </a:rPr>
              <a:t>Trả</a:t>
            </a:r>
            <a:r>
              <a:rPr lang="en-US" altLang="zh-CN" sz="4800" b="1" dirty="0">
                <a:solidFill>
                  <a:srgbClr val="37BCBF"/>
                </a:solidFill>
                <a:effectLst>
                  <a:outerShdw blurRad="38100" dist="38100" dir="2700000" algn="tl">
                    <a:srgbClr val="000000">
                      <a:alpha val="43137"/>
                    </a:srgbClr>
                  </a:outerShdw>
                </a:effectLst>
                <a:cs typeface="+mn-ea"/>
                <a:sym typeface="+mn-lt"/>
              </a:rPr>
              <a:t> </a:t>
            </a:r>
            <a:r>
              <a:rPr lang="en-US" altLang="zh-CN" sz="4800" b="1" dirty="0" err="1">
                <a:solidFill>
                  <a:srgbClr val="37BCBF"/>
                </a:solidFill>
                <a:effectLst>
                  <a:outerShdw blurRad="38100" dist="38100" dir="2700000" algn="tl">
                    <a:srgbClr val="000000">
                      <a:alpha val="43137"/>
                    </a:srgbClr>
                  </a:outerShdw>
                </a:effectLst>
                <a:cs typeface="+mn-ea"/>
                <a:sym typeface="+mn-lt"/>
              </a:rPr>
              <a:t>lời</a:t>
            </a:r>
            <a:r>
              <a:rPr lang="en-US" altLang="zh-CN" sz="4800" b="1" dirty="0">
                <a:solidFill>
                  <a:srgbClr val="37BCBF"/>
                </a:solidFill>
                <a:effectLst>
                  <a:outerShdw blurRad="38100" dist="38100" dir="2700000" algn="tl">
                    <a:srgbClr val="000000">
                      <a:alpha val="43137"/>
                    </a:srgbClr>
                  </a:outerShdw>
                </a:effectLst>
                <a:cs typeface="+mn-ea"/>
                <a:sym typeface="+mn-lt"/>
              </a:rPr>
              <a:t> </a:t>
            </a:r>
            <a:r>
              <a:rPr lang="en-US" altLang="zh-CN" sz="4800" b="1" dirty="0" err="1">
                <a:solidFill>
                  <a:srgbClr val="37BCBF"/>
                </a:solidFill>
                <a:effectLst>
                  <a:outerShdw blurRad="38100" dist="38100" dir="2700000" algn="tl">
                    <a:srgbClr val="000000">
                      <a:alpha val="43137"/>
                    </a:srgbClr>
                  </a:outerShdw>
                </a:effectLst>
                <a:cs typeface="+mn-ea"/>
                <a:sym typeface="+mn-lt"/>
              </a:rPr>
              <a:t>câu</a:t>
            </a:r>
            <a:r>
              <a:rPr lang="en-US" altLang="zh-CN" sz="4800" b="1" dirty="0">
                <a:solidFill>
                  <a:srgbClr val="37BCBF"/>
                </a:solidFill>
                <a:effectLst>
                  <a:outerShdw blurRad="38100" dist="38100" dir="2700000" algn="tl">
                    <a:srgbClr val="000000">
                      <a:alpha val="43137"/>
                    </a:srgbClr>
                  </a:outerShdw>
                </a:effectLst>
                <a:cs typeface="+mn-ea"/>
                <a:sym typeface="+mn-lt"/>
              </a:rPr>
              <a:t> </a:t>
            </a:r>
            <a:r>
              <a:rPr lang="en-US" altLang="zh-CN" sz="4800" b="1" dirty="0" err="1">
                <a:solidFill>
                  <a:srgbClr val="37BCBF"/>
                </a:solidFill>
                <a:effectLst>
                  <a:outerShdw blurRad="38100" dist="38100" dir="2700000" algn="tl">
                    <a:srgbClr val="000000">
                      <a:alpha val="43137"/>
                    </a:srgbClr>
                  </a:outerShdw>
                </a:effectLst>
                <a:cs typeface="+mn-ea"/>
                <a:sym typeface="+mn-lt"/>
              </a:rPr>
              <a:t>hỏi</a:t>
            </a:r>
            <a:endParaRPr lang="zh-CN" altLang="en-US" sz="4800" b="1" dirty="0">
              <a:solidFill>
                <a:srgbClr val="37BCBF"/>
              </a:solidFill>
              <a:effectLst>
                <a:outerShdw blurRad="38100" dist="38100" dir="2700000" algn="tl">
                  <a:srgbClr val="000000">
                    <a:alpha val="43137"/>
                  </a:srgbClr>
                </a:outerShdw>
              </a:effectLst>
              <a:cs typeface="+mn-ea"/>
              <a:sym typeface="+mn-lt"/>
            </a:endParaRPr>
          </a:p>
        </p:txBody>
      </p:sp>
      <p:grpSp>
        <p:nvGrpSpPr>
          <p:cNvPr id="96" name="组合 95">
            <a:extLst>
              <a:ext uri="{FF2B5EF4-FFF2-40B4-BE49-F238E27FC236}">
                <a16:creationId xmlns:a16="http://schemas.microsoft.com/office/drawing/2014/main" id="{902A3721-B6CA-430E-8904-0D2C7ACB68E0}"/>
              </a:ext>
            </a:extLst>
          </p:cNvPr>
          <p:cNvGrpSpPr/>
          <p:nvPr/>
        </p:nvGrpSpPr>
        <p:grpSpPr>
          <a:xfrm>
            <a:off x="7802472" y="3788829"/>
            <a:ext cx="1158566" cy="826022"/>
            <a:chOff x="7444895" y="3056186"/>
            <a:chExt cx="1158566" cy="826022"/>
          </a:xfrm>
        </p:grpSpPr>
        <p:grpSp>
          <p:nvGrpSpPr>
            <p:cNvPr id="97" name="组合 96">
              <a:extLst>
                <a:ext uri="{FF2B5EF4-FFF2-40B4-BE49-F238E27FC236}">
                  <a16:creationId xmlns:a16="http://schemas.microsoft.com/office/drawing/2014/main" id="{A7F974C5-A0FA-4794-A3CB-07E2773D854B}"/>
                </a:ext>
              </a:extLst>
            </p:cNvPr>
            <p:cNvGrpSpPr/>
            <p:nvPr/>
          </p:nvGrpSpPr>
          <p:grpSpPr>
            <a:xfrm rot="3701856">
              <a:off x="7437432" y="3077926"/>
              <a:ext cx="811745" cy="796819"/>
              <a:chOff x="10646778" y="4753862"/>
              <a:chExt cx="751521" cy="737702"/>
            </a:xfrm>
          </p:grpSpPr>
          <p:sp>
            <p:nvSpPr>
              <p:cNvPr id="104" name="五角星 2">
                <a:extLst>
                  <a:ext uri="{FF2B5EF4-FFF2-40B4-BE49-F238E27FC236}">
                    <a16:creationId xmlns:a16="http://schemas.microsoft.com/office/drawing/2014/main" id="{05E6F935-DDFE-4AC9-86A0-FAEC72705225}"/>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05" name="组合 104">
                <a:extLst>
                  <a:ext uri="{FF2B5EF4-FFF2-40B4-BE49-F238E27FC236}">
                    <a16:creationId xmlns:a16="http://schemas.microsoft.com/office/drawing/2014/main" id="{55348239-A413-43CD-89CD-D2A86542AB47}"/>
                  </a:ext>
                </a:extLst>
              </p:cNvPr>
              <p:cNvGrpSpPr/>
              <p:nvPr/>
            </p:nvGrpSpPr>
            <p:grpSpPr>
              <a:xfrm>
                <a:off x="10646778" y="4762829"/>
                <a:ext cx="749726" cy="728735"/>
                <a:chOff x="11012539" y="4493889"/>
                <a:chExt cx="749726" cy="728735"/>
              </a:xfrm>
            </p:grpSpPr>
            <p:sp>
              <p:nvSpPr>
                <p:cNvPr id="106" name="五角星 2">
                  <a:extLst>
                    <a:ext uri="{FF2B5EF4-FFF2-40B4-BE49-F238E27FC236}">
                      <a16:creationId xmlns:a16="http://schemas.microsoft.com/office/drawing/2014/main" id="{2EBF83EB-51C8-4B09-AC08-19AB0FCBE1D7}"/>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7" name="五角星 2">
                  <a:extLst>
                    <a:ext uri="{FF2B5EF4-FFF2-40B4-BE49-F238E27FC236}">
                      <a16:creationId xmlns:a16="http://schemas.microsoft.com/office/drawing/2014/main" id="{20E05D13-D62D-4100-ACF0-7995EC3D0C73}"/>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8" name="五角星 2">
                  <a:extLst>
                    <a:ext uri="{FF2B5EF4-FFF2-40B4-BE49-F238E27FC236}">
                      <a16:creationId xmlns:a16="http://schemas.microsoft.com/office/drawing/2014/main" id="{381507E3-04E8-4838-A6C1-F7296CAD1AD7}"/>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98" name="组合 97">
              <a:extLst>
                <a:ext uri="{FF2B5EF4-FFF2-40B4-BE49-F238E27FC236}">
                  <a16:creationId xmlns:a16="http://schemas.microsoft.com/office/drawing/2014/main" id="{E8E134C7-B081-4857-B30B-509BD310F60E}"/>
                </a:ext>
              </a:extLst>
            </p:cNvPr>
            <p:cNvGrpSpPr/>
            <p:nvPr/>
          </p:nvGrpSpPr>
          <p:grpSpPr>
            <a:xfrm rot="920444">
              <a:off x="8026013" y="3056186"/>
              <a:ext cx="577448" cy="566827"/>
              <a:chOff x="10646776" y="4753862"/>
              <a:chExt cx="751523" cy="737700"/>
            </a:xfrm>
          </p:grpSpPr>
          <p:sp>
            <p:nvSpPr>
              <p:cNvPr id="99" name="五角星 2">
                <a:extLst>
                  <a:ext uri="{FF2B5EF4-FFF2-40B4-BE49-F238E27FC236}">
                    <a16:creationId xmlns:a16="http://schemas.microsoft.com/office/drawing/2014/main" id="{731BC2AC-CB9C-4506-897E-C649789F6A89}"/>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00" name="组合 99">
                <a:extLst>
                  <a:ext uri="{FF2B5EF4-FFF2-40B4-BE49-F238E27FC236}">
                    <a16:creationId xmlns:a16="http://schemas.microsoft.com/office/drawing/2014/main" id="{ABAC7610-3E9D-4810-9037-5CD91792C455}"/>
                  </a:ext>
                </a:extLst>
              </p:cNvPr>
              <p:cNvGrpSpPr/>
              <p:nvPr/>
            </p:nvGrpSpPr>
            <p:grpSpPr>
              <a:xfrm>
                <a:off x="10646776" y="4762827"/>
                <a:ext cx="749727" cy="728735"/>
                <a:chOff x="11012537" y="4493887"/>
                <a:chExt cx="749727" cy="728735"/>
              </a:xfrm>
            </p:grpSpPr>
            <p:sp>
              <p:nvSpPr>
                <p:cNvPr id="101" name="五角星 2">
                  <a:extLst>
                    <a:ext uri="{FF2B5EF4-FFF2-40B4-BE49-F238E27FC236}">
                      <a16:creationId xmlns:a16="http://schemas.microsoft.com/office/drawing/2014/main" id="{668B5FDF-E2B6-4220-A042-AB481850B88D}"/>
                    </a:ext>
                  </a:extLst>
                </p:cNvPr>
                <p:cNvSpPr/>
                <p:nvPr/>
              </p:nvSpPr>
              <p:spPr>
                <a:xfrm rot="20227648" flipH="1">
                  <a:off x="11012537" y="4493887"/>
                  <a:ext cx="749727"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02" name="五角星 2">
                  <a:extLst>
                    <a:ext uri="{FF2B5EF4-FFF2-40B4-BE49-F238E27FC236}">
                      <a16:creationId xmlns:a16="http://schemas.microsoft.com/office/drawing/2014/main" id="{86128805-4059-4D61-8868-FAF226725E7D}"/>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3" name="五角星 2">
                  <a:extLst>
                    <a:ext uri="{FF2B5EF4-FFF2-40B4-BE49-F238E27FC236}">
                      <a16:creationId xmlns:a16="http://schemas.microsoft.com/office/drawing/2014/main" id="{F56AD542-FB18-4648-ADEC-1A90A36B9D88}"/>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spTree>
    <p:extLst>
      <p:ext uri="{BB962C8B-B14F-4D97-AF65-F5344CB8AC3E}">
        <p14:creationId xmlns:p14="http://schemas.microsoft.com/office/powerpoint/2010/main" val="1871399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randombar(horizontal)">
                                          <p:cBhvr>
                                            <p:cTn id="7" dur="500"/>
                                            <p:tgtEl>
                                              <p:spTgt spid="61"/>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92"/>
                                            </p:tgtEl>
                                            <p:attrNameLst>
                                              <p:attrName>style.visibility</p:attrName>
                                            </p:attrNameLst>
                                          </p:cBhvr>
                                          <p:to>
                                            <p:strVal val="visible"/>
                                          </p:to>
                                        </p:set>
                                        <p:anim calcmode="lin" valueType="num">
                                          <p:cBhvr>
                                            <p:cTn id="11" dur="1000" fill="hold"/>
                                            <p:tgtEl>
                                              <p:spTgt spid="92"/>
                                            </p:tgtEl>
                                            <p:attrNameLst>
                                              <p:attrName>ppt_w</p:attrName>
                                            </p:attrNameLst>
                                          </p:cBhvr>
                                          <p:tavLst>
                                            <p:tav tm="0">
                                              <p:val>
                                                <p:fltVal val="0"/>
                                              </p:val>
                                            </p:tav>
                                            <p:tav tm="100000">
                                              <p:val>
                                                <p:strVal val="#ppt_w"/>
                                              </p:val>
                                            </p:tav>
                                          </p:tavLst>
                                        </p:anim>
                                        <p:anim calcmode="lin" valueType="num">
                                          <p:cBhvr>
                                            <p:cTn id="12" dur="1000" fill="hold"/>
                                            <p:tgtEl>
                                              <p:spTgt spid="92"/>
                                            </p:tgtEl>
                                            <p:attrNameLst>
                                              <p:attrName>ppt_h</p:attrName>
                                            </p:attrNameLst>
                                          </p:cBhvr>
                                          <p:tavLst>
                                            <p:tav tm="0">
                                              <p:val>
                                                <p:fltVal val="0"/>
                                              </p:val>
                                            </p:tav>
                                            <p:tav tm="100000">
                                              <p:val>
                                                <p:strVal val="#ppt_h"/>
                                              </p:val>
                                            </p:tav>
                                          </p:tavLst>
                                        </p:anim>
                                        <p:anim calcmode="lin" valueType="num">
                                          <p:cBhvr>
                                            <p:cTn id="13" dur="1000" fill="hold"/>
                                            <p:tgtEl>
                                              <p:spTgt spid="92"/>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92"/>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31" presetClass="entr" presetSubtype="0" fill="hold" nodeType="afterEffect">
                                      <p:stCondLst>
                                        <p:cond delay="0"/>
                                      </p:stCondLst>
                                      <p:childTnLst>
                                        <p:set>
                                          <p:cBhvr>
                                            <p:cTn id="17" dur="1" fill="hold">
                                              <p:stCondLst>
                                                <p:cond delay="0"/>
                                              </p:stCondLst>
                                            </p:cTn>
                                            <p:tgtEl>
                                              <p:spTgt spid="90"/>
                                            </p:tgtEl>
                                            <p:attrNameLst>
                                              <p:attrName>style.visibility</p:attrName>
                                            </p:attrNameLst>
                                          </p:cBhvr>
                                          <p:to>
                                            <p:strVal val="visible"/>
                                          </p:to>
                                        </p:set>
                                        <p:anim calcmode="lin" valueType="num">
                                          <p:cBhvr>
                                            <p:cTn id="18" dur="1000" fill="hold"/>
                                            <p:tgtEl>
                                              <p:spTgt spid="90"/>
                                            </p:tgtEl>
                                            <p:attrNameLst>
                                              <p:attrName>ppt_w</p:attrName>
                                            </p:attrNameLst>
                                          </p:cBhvr>
                                          <p:tavLst>
                                            <p:tav tm="0">
                                              <p:val>
                                                <p:fltVal val="0"/>
                                              </p:val>
                                            </p:tav>
                                            <p:tav tm="100000">
                                              <p:val>
                                                <p:strVal val="#ppt_w"/>
                                              </p:val>
                                            </p:tav>
                                          </p:tavLst>
                                        </p:anim>
                                        <p:anim calcmode="lin" valueType="num">
                                          <p:cBhvr>
                                            <p:cTn id="19" dur="1000" fill="hold"/>
                                            <p:tgtEl>
                                              <p:spTgt spid="90"/>
                                            </p:tgtEl>
                                            <p:attrNameLst>
                                              <p:attrName>ppt_h</p:attrName>
                                            </p:attrNameLst>
                                          </p:cBhvr>
                                          <p:tavLst>
                                            <p:tav tm="0">
                                              <p:val>
                                                <p:fltVal val="0"/>
                                              </p:val>
                                            </p:tav>
                                            <p:tav tm="100000">
                                              <p:val>
                                                <p:strVal val="#ppt_h"/>
                                              </p:val>
                                            </p:tav>
                                          </p:tavLst>
                                        </p:anim>
                                        <p:anim calcmode="lin" valueType="num">
                                          <p:cBhvr>
                                            <p:cTn id="20" dur="1000" fill="hold"/>
                                            <p:tgtEl>
                                              <p:spTgt spid="90"/>
                                            </p:tgtEl>
                                            <p:attrNameLst>
                                              <p:attrName>style.rotation</p:attrName>
                                            </p:attrNameLst>
                                          </p:cBhvr>
                                          <p:tavLst>
                                            <p:tav tm="0">
                                              <p:val>
                                                <p:fltVal val="90"/>
                                              </p:val>
                                            </p:tav>
                                            <p:tav tm="100000">
                                              <p:val>
                                                <p:fltVal val="0"/>
                                              </p:val>
                                            </p:tav>
                                          </p:tavLst>
                                        </p:anim>
                                        <p:animEffect transition="in" filter="fade">
                                          <p:cBhvr>
                                            <p:cTn id="21" dur="1000"/>
                                            <p:tgtEl>
                                              <p:spTgt spid="90"/>
                                            </p:tgtEl>
                                          </p:cBhvr>
                                        </p:animEffect>
                                      </p:childTnLst>
                                    </p:cTn>
                                  </p:par>
                                </p:childTnLst>
                              </p:cTn>
                            </p:par>
                            <p:par>
                              <p:cTn id="22" fill="hold">
                                <p:stCondLst>
                                  <p:cond delay="2500"/>
                                </p:stCondLst>
                                <p:childTnLst>
                                  <p:par>
                                    <p:cTn id="23" presetID="2" presetClass="entr" presetSubtype="4" fill="hold" grpId="0" nodeType="afterEffect" p14:presetBounceEnd="80000">
                                      <p:stCondLst>
                                        <p:cond delay="0"/>
                                      </p:stCondLst>
                                      <p:childTnLst>
                                        <p:set>
                                          <p:cBhvr>
                                            <p:cTn id="24" dur="1" fill="hold">
                                              <p:stCondLst>
                                                <p:cond delay="0"/>
                                              </p:stCondLst>
                                            </p:cTn>
                                            <p:tgtEl>
                                              <p:spTgt spid="91"/>
                                            </p:tgtEl>
                                            <p:attrNameLst>
                                              <p:attrName>style.visibility</p:attrName>
                                            </p:attrNameLst>
                                          </p:cBhvr>
                                          <p:to>
                                            <p:strVal val="visible"/>
                                          </p:to>
                                        </p:set>
                                        <p:anim calcmode="lin" valueType="num" p14:bounceEnd="80000">
                                          <p:cBhvr additive="base">
                                            <p:cTn id="25" dur="500" fill="hold"/>
                                            <p:tgtEl>
                                              <p:spTgt spid="91"/>
                                            </p:tgtEl>
                                            <p:attrNameLst>
                                              <p:attrName>ppt_x</p:attrName>
                                            </p:attrNameLst>
                                          </p:cBhvr>
                                          <p:tavLst>
                                            <p:tav tm="0">
                                              <p:val>
                                                <p:strVal val="#ppt_x"/>
                                              </p:val>
                                            </p:tav>
                                            <p:tav tm="100000">
                                              <p:val>
                                                <p:strVal val="#ppt_x"/>
                                              </p:val>
                                            </p:tav>
                                          </p:tavLst>
                                        </p:anim>
                                        <p:anim calcmode="lin" valueType="num" p14:bounceEnd="80000">
                                          <p:cBhvr additive="base">
                                            <p:cTn id="26" dur="500" fill="hold"/>
                                            <p:tgtEl>
                                              <p:spTgt spid="91"/>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95"/>
                                            </p:tgtEl>
                                            <p:attrNameLst>
                                              <p:attrName>style.visibility</p:attrName>
                                            </p:attrNameLst>
                                          </p:cBhvr>
                                          <p:to>
                                            <p:strVal val="visible"/>
                                          </p:to>
                                        </p:set>
                                        <p:anim calcmode="lin" valueType="num">
                                          <p:cBhvr>
                                            <p:cTn id="30" dur="500" fill="hold"/>
                                            <p:tgtEl>
                                              <p:spTgt spid="95"/>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95"/>
                                            </p:tgtEl>
                                            <p:attrNameLst>
                                              <p:attrName>ppt_y</p:attrName>
                                            </p:attrNameLst>
                                          </p:cBhvr>
                                          <p:tavLst>
                                            <p:tav tm="0">
                                              <p:val>
                                                <p:strVal val="#ppt_y"/>
                                              </p:val>
                                            </p:tav>
                                            <p:tav tm="100000">
                                              <p:val>
                                                <p:strVal val="#ppt_y"/>
                                              </p:val>
                                            </p:tav>
                                          </p:tavLst>
                                        </p:anim>
                                        <p:anim calcmode="lin" valueType="num">
                                          <p:cBhvr>
                                            <p:cTn id="32" dur="500" fill="hold"/>
                                            <p:tgtEl>
                                              <p:spTgt spid="95"/>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95"/>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95"/>
                                            </p:tgtEl>
                                          </p:cBhvr>
                                        </p:animEffect>
                                      </p:childTnLst>
                                    </p:cTn>
                                  </p:par>
                                </p:childTnLst>
                              </p:cTn>
                            </p:par>
                            <p:par>
                              <p:cTn id="35" fill="hold">
                                <p:stCondLst>
                                  <p:cond delay="4050"/>
                                </p:stCondLst>
                                <p:childTnLst>
                                  <p:par>
                                    <p:cTn id="36" presetID="15" presetClass="entr" presetSubtype="0" fill="hold" nodeType="afterEffect">
                                      <p:stCondLst>
                                        <p:cond delay="0"/>
                                      </p:stCondLst>
                                      <p:childTnLst>
                                        <p:set>
                                          <p:cBhvr>
                                            <p:cTn id="37" dur="1" fill="hold">
                                              <p:stCondLst>
                                                <p:cond delay="0"/>
                                              </p:stCondLst>
                                            </p:cTn>
                                            <p:tgtEl>
                                              <p:spTgt spid="96"/>
                                            </p:tgtEl>
                                            <p:attrNameLst>
                                              <p:attrName>style.visibility</p:attrName>
                                            </p:attrNameLst>
                                          </p:cBhvr>
                                          <p:to>
                                            <p:strVal val="visible"/>
                                          </p:to>
                                        </p:set>
                                        <p:anim calcmode="lin" valueType="num">
                                          <p:cBhvr>
                                            <p:cTn id="38" dur="1000" fill="hold"/>
                                            <p:tgtEl>
                                              <p:spTgt spid="96"/>
                                            </p:tgtEl>
                                            <p:attrNameLst>
                                              <p:attrName>ppt_w</p:attrName>
                                            </p:attrNameLst>
                                          </p:cBhvr>
                                          <p:tavLst>
                                            <p:tav tm="0">
                                              <p:val>
                                                <p:fltVal val="0"/>
                                              </p:val>
                                            </p:tav>
                                            <p:tav tm="100000">
                                              <p:val>
                                                <p:strVal val="#ppt_w"/>
                                              </p:val>
                                            </p:tav>
                                          </p:tavLst>
                                        </p:anim>
                                        <p:anim calcmode="lin" valueType="num">
                                          <p:cBhvr>
                                            <p:cTn id="39" dur="1000" fill="hold"/>
                                            <p:tgtEl>
                                              <p:spTgt spid="96"/>
                                            </p:tgtEl>
                                            <p:attrNameLst>
                                              <p:attrName>ppt_h</p:attrName>
                                            </p:attrNameLst>
                                          </p:cBhvr>
                                          <p:tavLst>
                                            <p:tav tm="0">
                                              <p:val>
                                                <p:fltVal val="0"/>
                                              </p:val>
                                            </p:tav>
                                            <p:tav tm="100000">
                                              <p:val>
                                                <p:strVal val="#ppt_h"/>
                                              </p:val>
                                            </p:tav>
                                          </p:tavLst>
                                        </p:anim>
                                        <p:anim calcmode="lin" valueType="num">
                                          <p:cBhvr>
                                            <p:cTn id="40" dur="1000" fill="hold"/>
                                            <p:tgtEl>
                                              <p:spTgt spid="96"/>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9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9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randombar(horizontal)">
                                          <p:cBhvr>
                                            <p:cTn id="7" dur="500"/>
                                            <p:tgtEl>
                                              <p:spTgt spid="61"/>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92"/>
                                            </p:tgtEl>
                                            <p:attrNameLst>
                                              <p:attrName>style.visibility</p:attrName>
                                            </p:attrNameLst>
                                          </p:cBhvr>
                                          <p:to>
                                            <p:strVal val="visible"/>
                                          </p:to>
                                        </p:set>
                                        <p:anim calcmode="lin" valueType="num">
                                          <p:cBhvr>
                                            <p:cTn id="11" dur="1000" fill="hold"/>
                                            <p:tgtEl>
                                              <p:spTgt spid="92"/>
                                            </p:tgtEl>
                                            <p:attrNameLst>
                                              <p:attrName>ppt_w</p:attrName>
                                            </p:attrNameLst>
                                          </p:cBhvr>
                                          <p:tavLst>
                                            <p:tav tm="0">
                                              <p:val>
                                                <p:fltVal val="0"/>
                                              </p:val>
                                            </p:tav>
                                            <p:tav tm="100000">
                                              <p:val>
                                                <p:strVal val="#ppt_w"/>
                                              </p:val>
                                            </p:tav>
                                          </p:tavLst>
                                        </p:anim>
                                        <p:anim calcmode="lin" valueType="num">
                                          <p:cBhvr>
                                            <p:cTn id="12" dur="1000" fill="hold"/>
                                            <p:tgtEl>
                                              <p:spTgt spid="92"/>
                                            </p:tgtEl>
                                            <p:attrNameLst>
                                              <p:attrName>ppt_h</p:attrName>
                                            </p:attrNameLst>
                                          </p:cBhvr>
                                          <p:tavLst>
                                            <p:tav tm="0">
                                              <p:val>
                                                <p:fltVal val="0"/>
                                              </p:val>
                                            </p:tav>
                                            <p:tav tm="100000">
                                              <p:val>
                                                <p:strVal val="#ppt_h"/>
                                              </p:val>
                                            </p:tav>
                                          </p:tavLst>
                                        </p:anim>
                                        <p:anim calcmode="lin" valueType="num">
                                          <p:cBhvr>
                                            <p:cTn id="13" dur="1000" fill="hold"/>
                                            <p:tgtEl>
                                              <p:spTgt spid="92"/>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92"/>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31" presetClass="entr" presetSubtype="0" fill="hold" nodeType="afterEffect">
                                      <p:stCondLst>
                                        <p:cond delay="0"/>
                                      </p:stCondLst>
                                      <p:childTnLst>
                                        <p:set>
                                          <p:cBhvr>
                                            <p:cTn id="17" dur="1" fill="hold">
                                              <p:stCondLst>
                                                <p:cond delay="0"/>
                                              </p:stCondLst>
                                            </p:cTn>
                                            <p:tgtEl>
                                              <p:spTgt spid="90"/>
                                            </p:tgtEl>
                                            <p:attrNameLst>
                                              <p:attrName>style.visibility</p:attrName>
                                            </p:attrNameLst>
                                          </p:cBhvr>
                                          <p:to>
                                            <p:strVal val="visible"/>
                                          </p:to>
                                        </p:set>
                                        <p:anim calcmode="lin" valueType="num">
                                          <p:cBhvr>
                                            <p:cTn id="18" dur="1000" fill="hold"/>
                                            <p:tgtEl>
                                              <p:spTgt spid="90"/>
                                            </p:tgtEl>
                                            <p:attrNameLst>
                                              <p:attrName>ppt_w</p:attrName>
                                            </p:attrNameLst>
                                          </p:cBhvr>
                                          <p:tavLst>
                                            <p:tav tm="0">
                                              <p:val>
                                                <p:fltVal val="0"/>
                                              </p:val>
                                            </p:tav>
                                            <p:tav tm="100000">
                                              <p:val>
                                                <p:strVal val="#ppt_w"/>
                                              </p:val>
                                            </p:tav>
                                          </p:tavLst>
                                        </p:anim>
                                        <p:anim calcmode="lin" valueType="num">
                                          <p:cBhvr>
                                            <p:cTn id="19" dur="1000" fill="hold"/>
                                            <p:tgtEl>
                                              <p:spTgt spid="90"/>
                                            </p:tgtEl>
                                            <p:attrNameLst>
                                              <p:attrName>ppt_h</p:attrName>
                                            </p:attrNameLst>
                                          </p:cBhvr>
                                          <p:tavLst>
                                            <p:tav tm="0">
                                              <p:val>
                                                <p:fltVal val="0"/>
                                              </p:val>
                                            </p:tav>
                                            <p:tav tm="100000">
                                              <p:val>
                                                <p:strVal val="#ppt_h"/>
                                              </p:val>
                                            </p:tav>
                                          </p:tavLst>
                                        </p:anim>
                                        <p:anim calcmode="lin" valueType="num">
                                          <p:cBhvr>
                                            <p:cTn id="20" dur="1000" fill="hold"/>
                                            <p:tgtEl>
                                              <p:spTgt spid="90"/>
                                            </p:tgtEl>
                                            <p:attrNameLst>
                                              <p:attrName>style.rotation</p:attrName>
                                            </p:attrNameLst>
                                          </p:cBhvr>
                                          <p:tavLst>
                                            <p:tav tm="0">
                                              <p:val>
                                                <p:fltVal val="90"/>
                                              </p:val>
                                            </p:tav>
                                            <p:tav tm="100000">
                                              <p:val>
                                                <p:fltVal val="0"/>
                                              </p:val>
                                            </p:tav>
                                          </p:tavLst>
                                        </p:anim>
                                        <p:animEffect transition="in" filter="fade">
                                          <p:cBhvr>
                                            <p:cTn id="21" dur="1000"/>
                                            <p:tgtEl>
                                              <p:spTgt spid="90"/>
                                            </p:tgtEl>
                                          </p:cBhvr>
                                        </p:animEffect>
                                      </p:childTnLst>
                                    </p:cTn>
                                  </p:par>
                                </p:childTnLst>
                              </p:cTn>
                            </p:par>
                            <p:par>
                              <p:cTn id="22" fill="hold">
                                <p:stCondLst>
                                  <p:cond delay="2500"/>
                                </p:stCondLst>
                                <p:childTnLst>
                                  <p:par>
                                    <p:cTn id="23" presetID="2" presetClass="entr" presetSubtype="4" fill="hold" grpId="0" nodeType="afterEffect">
                                      <p:stCondLst>
                                        <p:cond delay="0"/>
                                      </p:stCondLst>
                                      <p:childTnLst>
                                        <p:set>
                                          <p:cBhvr>
                                            <p:cTn id="24" dur="1" fill="hold">
                                              <p:stCondLst>
                                                <p:cond delay="0"/>
                                              </p:stCondLst>
                                            </p:cTn>
                                            <p:tgtEl>
                                              <p:spTgt spid="91"/>
                                            </p:tgtEl>
                                            <p:attrNameLst>
                                              <p:attrName>style.visibility</p:attrName>
                                            </p:attrNameLst>
                                          </p:cBhvr>
                                          <p:to>
                                            <p:strVal val="visible"/>
                                          </p:to>
                                        </p:set>
                                        <p:anim calcmode="lin" valueType="num">
                                          <p:cBhvr additive="base">
                                            <p:cTn id="25" dur="500" fill="hold"/>
                                            <p:tgtEl>
                                              <p:spTgt spid="91"/>
                                            </p:tgtEl>
                                            <p:attrNameLst>
                                              <p:attrName>ppt_x</p:attrName>
                                            </p:attrNameLst>
                                          </p:cBhvr>
                                          <p:tavLst>
                                            <p:tav tm="0">
                                              <p:val>
                                                <p:strVal val="#ppt_x"/>
                                              </p:val>
                                            </p:tav>
                                            <p:tav tm="100000">
                                              <p:val>
                                                <p:strVal val="#ppt_x"/>
                                              </p:val>
                                            </p:tav>
                                          </p:tavLst>
                                        </p:anim>
                                        <p:anim calcmode="lin" valueType="num">
                                          <p:cBhvr additive="base">
                                            <p:cTn id="26" dur="500" fill="hold"/>
                                            <p:tgtEl>
                                              <p:spTgt spid="91"/>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95"/>
                                            </p:tgtEl>
                                            <p:attrNameLst>
                                              <p:attrName>style.visibility</p:attrName>
                                            </p:attrNameLst>
                                          </p:cBhvr>
                                          <p:to>
                                            <p:strVal val="visible"/>
                                          </p:to>
                                        </p:set>
                                        <p:anim calcmode="lin" valueType="num">
                                          <p:cBhvr>
                                            <p:cTn id="30" dur="500" fill="hold"/>
                                            <p:tgtEl>
                                              <p:spTgt spid="95"/>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95"/>
                                            </p:tgtEl>
                                            <p:attrNameLst>
                                              <p:attrName>ppt_y</p:attrName>
                                            </p:attrNameLst>
                                          </p:cBhvr>
                                          <p:tavLst>
                                            <p:tav tm="0">
                                              <p:val>
                                                <p:strVal val="#ppt_y"/>
                                              </p:val>
                                            </p:tav>
                                            <p:tav tm="100000">
                                              <p:val>
                                                <p:strVal val="#ppt_y"/>
                                              </p:val>
                                            </p:tav>
                                          </p:tavLst>
                                        </p:anim>
                                        <p:anim calcmode="lin" valueType="num">
                                          <p:cBhvr>
                                            <p:cTn id="32" dur="500" fill="hold"/>
                                            <p:tgtEl>
                                              <p:spTgt spid="95"/>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95"/>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95"/>
                                            </p:tgtEl>
                                          </p:cBhvr>
                                        </p:animEffect>
                                      </p:childTnLst>
                                    </p:cTn>
                                  </p:par>
                                </p:childTnLst>
                              </p:cTn>
                            </p:par>
                            <p:par>
                              <p:cTn id="35" fill="hold">
                                <p:stCondLst>
                                  <p:cond delay="4050"/>
                                </p:stCondLst>
                                <p:childTnLst>
                                  <p:par>
                                    <p:cTn id="36" presetID="15" presetClass="entr" presetSubtype="0" fill="hold" nodeType="afterEffect">
                                      <p:stCondLst>
                                        <p:cond delay="0"/>
                                      </p:stCondLst>
                                      <p:childTnLst>
                                        <p:set>
                                          <p:cBhvr>
                                            <p:cTn id="37" dur="1" fill="hold">
                                              <p:stCondLst>
                                                <p:cond delay="0"/>
                                              </p:stCondLst>
                                            </p:cTn>
                                            <p:tgtEl>
                                              <p:spTgt spid="96"/>
                                            </p:tgtEl>
                                            <p:attrNameLst>
                                              <p:attrName>style.visibility</p:attrName>
                                            </p:attrNameLst>
                                          </p:cBhvr>
                                          <p:to>
                                            <p:strVal val="visible"/>
                                          </p:to>
                                        </p:set>
                                        <p:anim calcmode="lin" valueType="num">
                                          <p:cBhvr>
                                            <p:cTn id="38" dur="1000" fill="hold"/>
                                            <p:tgtEl>
                                              <p:spTgt spid="96"/>
                                            </p:tgtEl>
                                            <p:attrNameLst>
                                              <p:attrName>ppt_w</p:attrName>
                                            </p:attrNameLst>
                                          </p:cBhvr>
                                          <p:tavLst>
                                            <p:tav tm="0">
                                              <p:val>
                                                <p:fltVal val="0"/>
                                              </p:val>
                                            </p:tav>
                                            <p:tav tm="100000">
                                              <p:val>
                                                <p:strVal val="#ppt_w"/>
                                              </p:val>
                                            </p:tav>
                                          </p:tavLst>
                                        </p:anim>
                                        <p:anim calcmode="lin" valueType="num">
                                          <p:cBhvr>
                                            <p:cTn id="39" dur="1000" fill="hold"/>
                                            <p:tgtEl>
                                              <p:spTgt spid="96"/>
                                            </p:tgtEl>
                                            <p:attrNameLst>
                                              <p:attrName>ppt_h</p:attrName>
                                            </p:attrNameLst>
                                          </p:cBhvr>
                                          <p:tavLst>
                                            <p:tav tm="0">
                                              <p:val>
                                                <p:fltVal val="0"/>
                                              </p:val>
                                            </p:tav>
                                            <p:tav tm="100000">
                                              <p:val>
                                                <p:strVal val="#ppt_h"/>
                                              </p:val>
                                            </p:tav>
                                          </p:tavLst>
                                        </p:anim>
                                        <p:anim calcmode="lin" valueType="num">
                                          <p:cBhvr>
                                            <p:cTn id="40" dur="1000" fill="hold"/>
                                            <p:tgtEl>
                                              <p:spTgt spid="96"/>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9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95"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ADB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786"/>
          <a:stretch>
            <a:fillRect/>
          </a:stretch>
        </p:blipFill>
        <p:spPr>
          <a:xfrm>
            <a:off x="0" y="4405"/>
            <a:ext cx="12192000" cy="685359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354732" y="609623"/>
            <a:ext cx="5949329" cy="1876760"/>
          </a:xfrm>
          <a:prstGeom prst="rect">
            <a:avLst/>
          </a:prstGeom>
        </p:spPr>
      </p:pic>
      <p:sp>
        <p:nvSpPr>
          <p:cNvPr id="4" name="TextBox 4"/>
          <p:cNvSpPr txBox="1"/>
          <p:nvPr/>
        </p:nvSpPr>
        <p:spPr>
          <a:xfrm>
            <a:off x="3566311" y="1088749"/>
            <a:ext cx="5059379" cy="820866"/>
          </a:xfrm>
          <a:prstGeom prst="rect">
            <a:avLst/>
          </a:prstGeom>
        </p:spPr>
        <p:txBody>
          <a:bodyPr lIns="0" tIns="0" rIns="0" bIns="0" rtlCol="0" anchor="t">
            <a:spAutoFit/>
          </a:bodyPr>
          <a:lstStyle/>
          <a:p>
            <a:pPr algn="ctr" defTabSz="609630"/>
            <a:r>
              <a:rPr lang="en-US" sz="5334" b="1" dirty="0" err="1">
                <a:solidFill>
                  <a:srgbClr val="FF0000"/>
                </a:solidFill>
                <a:effectLst>
                  <a:outerShdw blurRad="38100" dist="38100" dir="2700000" algn="tl">
                    <a:srgbClr val="000000">
                      <a:alpha val="43137"/>
                    </a:srgbClr>
                  </a:outerShdw>
                </a:effectLst>
                <a:latin typeface="Arial-Rounded"/>
                <a:ea typeface="Arial-Rounded"/>
              </a:rPr>
              <a:t>Trả</a:t>
            </a:r>
            <a:r>
              <a:rPr lang="en-US" sz="5334" b="1" dirty="0">
                <a:solidFill>
                  <a:srgbClr val="FF0000"/>
                </a:solidFill>
                <a:effectLst>
                  <a:outerShdw blurRad="38100" dist="38100" dir="2700000" algn="tl">
                    <a:srgbClr val="000000">
                      <a:alpha val="43137"/>
                    </a:srgbClr>
                  </a:outerShdw>
                </a:effectLst>
                <a:latin typeface="Arial-Rounded"/>
                <a:ea typeface="Arial-Rounded"/>
              </a:rPr>
              <a:t> </a:t>
            </a:r>
            <a:r>
              <a:rPr lang="en-US" sz="5334" b="1" dirty="0" err="1">
                <a:solidFill>
                  <a:srgbClr val="FF0000"/>
                </a:solidFill>
                <a:effectLst>
                  <a:outerShdw blurRad="38100" dist="38100" dir="2700000" algn="tl">
                    <a:srgbClr val="000000">
                      <a:alpha val="43137"/>
                    </a:srgbClr>
                  </a:outerShdw>
                </a:effectLst>
                <a:latin typeface="Arial-Rounded"/>
                <a:ea typeface="Arial-Rounded"/>
              </a:rPr>
              <a:t>lời</a:t>
            </a:r>
            <a:r>
              <a:rPr lang="en-US" sz="5334" b="1" dirty="0">
                <a:solidFill>
                  <a:srgbClr val="FF0000"/>
                </a:solidFill>
                <a:effectLst>
                  <a:outerShdw blurRad="38100" dist="38100" dir="2700000" algn="tl">
                    <a:srgbClr val="000000">
                      <a:alpha val="43137"/>
                    </a:srgbClr>
                  </a:outerShdw>
                </a:effectLst>
                <a:latin typeface="Arial-Rounded"/>
                <a:ea typeface="Arial-Rounded"/>
              </a:rPr>
              <a:t> </a:t>
            </a:r>
            <a:r>
              <a:rPr lang="en-US" sz="5334" b="1" dirty="0" err="1">
                <a:solidFill>
                  <a:srgbClr val="FF0000"/>
                </a:solidFill>
                <a:effectLst>
                  <a:outerShdw blurRad="38100" dist="38100" dir="2700000" algn="tl">
                    <a:srgbClr val="000000">
                      <a:alpha val="43137"/>
                    </a:srgbClr>
                  </a:outerShdw>
                </a:effectLst>
                <a:latin typeface="Arial-Rounded"/>
                <a:ea typeface="Arial-Rounded"/>
              </a:rPr>
              <a:t>câu</a:t>
            </a:r>
            <a:r>
              <a:rPr lang="en-US" sz="5334" b="1" dirty="0">
                <a:solidFill>
                  <a:srgbClr val="FF0000"/>
                </a:solidFill>
                <a:effectLst>
                  <a:outerShdw blurRad="38100" dist="38100" dir="2700000" algn="tl">
                    <a:srgbClr val="000000">
                      <a:alpha val="43137"/>
                    </a:srgbClr>
                  </a:outerShdw>
                </a:effectLst>
                <a:latin typeface="Arial-Rounded"/>
                <a:ea typeface="Arial-Rounded"/>
              </a:rPr>
              <a:t> </a:t>
            </a:r>
            <a:r>
              <a:rPr lang="en-US" sz="5334" b="1" dirty="0" err="1">
                <a:solidFill>
                  <a:srgbClr val="FF0000"/>
                </a:solidFill>
                <a:effectLst>
                  <a:outerShdw blurRad="38100" dist="38100" dir="2700000" algn="tl">
                    <a:srgbClr val="000000">
                      <a:alpha val="43137"/>
                    </a:srgbClr>
                  </a:outerShdw>
                </a:effectLst>
                <a:latin typeface="Arial-Rounded"/>
                <a:ea typeface="Arial-Rounded"/>
              </a:rPr>
              <a:t>hỏi</a:t>
            </a:r>
            <a:endParaRPr lang="en-US" sz="5334" b="1" dirty="0">
              <a:solidFill>
                <a:srgbClr val="FF0000"/>
              </a:solidFill>
              <a:effectLst>
                <a:outerShdw blurRad="38100" dist="38100" dir="2700000" algn="tl">
                  <a:srgbClr val="000000">
                    <a:alpha val="43137"/>
                  </a:srgbClr>
                </a:outerShdw>
              </a:effectLst>
              <a:latin typeface="Arial-Rounded"/>
              <a:ea typeface="Arial-Rounded"/>
            </a:endParaRPr>
          </a:p>
        </p:txBody>
      </p:sp>
      <p:grpSp>
        <p:nvGrpSpPr>
          <p:cNvPr id="5" name="Group 5"/>
          <p:cNvGrpSpPr/>
          <p:nvPr/>
        </p:nvGrpSpPr>
        <p:grpSpPr>
          <a:xfrm>
            <a:off x="1804735" y="2949361"/>
            <a:ext cx="8426561" cy="3052437"/>
            <a:chOff x="0" y="0"/>
            <a:chExt cx="8041232" cy="5742255"/>
          </a:xfrm>
        </p:grpSpPr>
        <p:sp>
          <p:nvSpPr>
            <p:cNvPr id="6" name="Freeform 6"/>
            <p:cNvSpPr/>
            <p:nvPr/>
          </p:nvSpPr>
          <p:spPr>
            <a:xfrm>
              <a:off x="0" y="-4073"/>
              <a:ext cx="8047623" cy="5748858"/>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solidFill>
              <a:srgbClr val="FFF3E4"/>
            </a:solidFill>
          </p:spPr>
        </p:sp>
      </p:grpSp>
      <p:sp>
        <p:nvSpPr>
          <p:cNvPr id="11" name="TextBox 11"/>
          <p:cNvSpPr txBox="1"/>
          <p:nvPr/>
        </p:nvSpPr>
        <p:spPr>
          <a:xfrm>
            <a:off x="2285714" y="3077832"/>
            <a:ext cx="7315486" cy="1107996"/>
          </a:xfrm>
          <a:prstGeom prst="rect">
            <a:avLst/>
          </a:prstGeom>
        </p:spPr>
        <p:txBody>
          <a:bodyPr wrap="square" lIns="0" tIns="0" rIns="0" bIns="0" rtlCol="0" anchor="t">
            <a:spAutoFit/>
          </a:bodyPr>
          <a:lstStyle/>
          <a:p>
            <a:pPr algn="ctr" defTabSz="609630"/>
            <a:r>
              <a:rPr lang="en-US" sz="3600" dirty="0">
                <a:solidFill>
                  <a:srgbClr val="000000"/>
                </a:solidFill>
                <a:latin typeface="Arial-Rounded"/>
                <a:ea typeface="Arial-Rounded"/>
              </a:rPr>
              <a:t>a. </a:t>
            </a:r>
            <a:r>
              <a:rPr lang="en-US" sz="3600" dirty="0" err="1">
                <a:solidFill>
                  <a:srgbClr val="000000"/>
                </a:solidFill>
                <a:latin typeface="Arial-Rounded"/>
                <a:ea typeface="Arial-Rounded"/>
              </a:rPr>
              <a:t>Cứ</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vào</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cuối</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thu</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bạn</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nhỏ</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trong</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bài</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đọc</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nhớ</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kỉ</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niệm</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gì</a:t>
            </a:r>
            <a:r>
              <a:rPr lang="en-US" sz="3600" dirty="0">
                <a:solidFill>
                  <a:srgbClr val="000000"/>
                </a:solidFill>
                <a:latin typeface="Arial-Rounded"/>
                <a:ea typeface="Arial-Rounded"/>
              </a:rPr>
              <a:t>?</a:t>
            </a:r>
            <a:endParaRPr lang="en-US" sz="667" dirty="0">
              <a:solidFill>
                <a:srgbClr val="000000"/>
              </a:solidFill>
              <a:latin typeface="Arial-Rounded"/>
              <a:ea typeface="Arial-Rounded"/>
            </a:endParaRPr>
          </a:p>
        </p:txBody>
      </p:sp>
      <p:sp>
        <p:nvSpPr>
          <p:cNvPr id="13" name="TextBox 13"/>
          <p:cNvSpPr txBox="1"/>
          <p:nvPr/>
        </p:nvSpPr>
        <p:spPr>
          <a:xfrm>
            <a:off x="2852394" y="4319130"/>
            <a:ext cx="6601095" cy="1661993"/>
          </a:xfrm>
          <a:prstGeom prst="rect">
            <a:avLst/>
          </a:prstGeom>
        </p:spPr>
        <p:txBody>
          <a:bodyPr wrap="square" lIns="0" tIns="0" rIns="0" bIns="0" rtlCol="0" anchor="t">
            <a:spAutoFit/>
          </a:bodyPr>
          <a:lstStyle/>
          <a:p>
            <a:pPr algn="ctr" defTabSz="609630">
              <a:spcBef>
                <a:spcPct val="0"/>
              </a:spcBef>
            </a:pPr>
            <a:r>
              <a:rPr lang="vi-VN" sz="3600">
                <a:solidFill>
                  <a:srgbClr val="0070C0"/>
                </a:solidFill>
              </a:rPr>
              <a:t>Cứ vào cuối thu, bạn nhỏ trong bài đọc nhớ kỉ niệm mơn man của buổi tựu trường.</a:t>
            </a:r>
            <a:endParaRPr lang="en-US" sz="3600" dirty="0">
              <a:solidFill>
                <a:srgbClr val="0070C0"/>
              </a:solidFill>
              <a:latin typeface="Arial-Rounded"/>
              <a:ea typeface="Arial-Rounded"/>
            </a:endParaRPr>
          </a:p>
        </p:txBody>
      </p:sp>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317294">
            <a:off x="1448169" y="1853579"/>
            <a:ext cx="1565616" cy="512383"/>
          </a:xfrm>
          <a:prstGeom prst="rect">
            <a:avLst/>
          </a:prstGeom>
        </p:spPr>
      </p:pic>
      <p:pic>
        <p:nvPicPr>
          <p:cNvPr id="16"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480452" y="2259896"/>
            <a:ext cx="707469" cy="707469"/>
          </a:xfrm>
          <a:prstGeom prst="rect">
            <a:avLst/>
          </a:prstGeom>
        </p:spPr>
      </p:pic>
      <p:pic>
        <p:nvPicPr>
          <p:cNvPr id="17" name="Picture 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175681" y="4676456"/>
            <a:ext cx="1825530" cy="1678310"/>
          </a:xfrm>
          <a:prstGeom prst="rect">
            <a:avLst/>
          </a:prstGeom>
        </p:spPr>
      </p:pic>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72345">
            <a:off x="1009090" y="3086508"/>
            <a:ext cx="999886" cy="210578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CEC4"/>
        </a:solidFill>
        <a:effectLst/>
      </p:bgPr>
    </p:bg>
    <p:spTree>
      <p:nvGrpSpPr>
        <p:cNvPr id="1" name=""/>
        <p:cNvGrpSpPr/>
        <p:nvPr/>
      </p:nvGrpSpPr>
      <p:grpSpPr>
        <a:xfrm>
          <a:off x="0" y="0"/>
          <a:ext cx="0" cy="0"/>
          <a:chOff x="0" y="0"/>
          <a:chExt cx="0" cy="0"/>
        </a:xfrm>
      </p:grpSpPr>
      <p:grpSp>
        <p:nvGrpSpPr>
          <p:cNvPr id="2" name="Group 2"/>
          <p:cNvGrpSpPr/>
          <p:nvPr/>
        </p:nvGrpSpPr>
        <p:grpSpPr>
          <a:xfrm>
            <a:off x="1684660" y="1581393"/>
            <a:ext cx="8953165" cy="4779457"/>
            <a:chOff x="0" y="0"/>
            <a:chExt cx="10821129" cy="5776630"/>
          </a:xfrm>
        </p:grpSpPr>
        <p:sp>
          <p:nvSpPr>
            <p:cNvPr id="3" name="Freeform 3"/>
            <p:cNvSpPr/>
            <p:nvPr/>
          </p:nvSpPr>
          <p:spPr>
            <a:xfrm>
              <a:off x="-4213" y="0"/>
              <a:ext cx="10825342" cy="5776630"/>
            </a:xfrm>
            <a:custGeom>
              <a:avLst/>
              <a:gdLst/>
              <a:ahLst/>
              <a:cxnLst/>
              <a:rect l="l" t="t" r="r" b="b"/>
              <a:pathLst>
                <a:path w="10825342" h="5776630">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4157017"/>
                    <a:pt x="10816195" y="5014045"/>
                  </a:cubicBezTo>
                  <a:cubicBezTo>
                    <a:pt x="10816195" y="5228205"/>
                    <a:pt x="10825342" y="5527383"/>
                    <a:pt x="10825342" y="5527383"/>
                  </a:cubicBezTo>
                  <a:cubicBezTo>
                    <a:pt x="10825342" y="5656052"/>
                    <a:pt x="10821173" y="5776630"/>
                    <a:pt x="10568335" y="5768495"/>
                  </a:cubicBezTo>
                  <a:cubicBezTo>
                    <a:pt x="10568335" y="5768495"/>
                    <a:pt x="10191862" y="5748197"/>
                    <a:pt x="9095459" y="5755795"/>
                  </a:cubicBezTo>
                  <a:cubicBezTo>
                    <a:pt x="2547822" y="5763930"/>
                    <a:pt x="304023" y="5776630"/>
                    <a:pt x="304023" y="5776630"/>
                  </a:cubicBezTo>
                  <a:cubicBezTo>
                    <a:pt x="132548" y="5776630"/>
                    <a:pt x="4213" y="5675561"/>
                    <a:pt x="8532" y="5473013"/>
                  </a:cubicBezTo>
                  <a:cubicBezTo>
                    <a:pt x="8532" y="5473013"/>
                    <a:pt x="9630" y="4974472"/>
                    <a:pt x="4815" y="1481678"/>
                  </a:cubicBezTo>
                  <a:cubicBezTo>
                    <a:pt x="0" y="663668"/>
                    <a:pt x="25592" y="330596"/>
                    <a:pt x="25592" y="330596"/>
                  </a:cubicBezTo>
                  <a:cubicBezTo>
                    <a:pt x="27224" y="150571"/>
                    <a:pt x="143504" y="16918"/>
                    <a:pt x="278431" y="16918"/>
                  </a:cubicBezTo>
                  <a:close/>
                </a:path>
              </a:pathLst>
            </a:custGeom>
            <a:solidFill>
              <a:srgbClr val="FFF3E4"/>
            </a:solidFill>
          </p:spPr>
        </p:sp>
      </p:grpSp>
      <p:grpSp>
        <p:nvGrpSpPr>
          <p:cNvPr id="4" name="Group 4"/>
          <p:cNvGrpSpPr/>
          <p:nvPr/>
        </p:nvGrpSpPr>
        <p:grpSpPr>
          <a:xfrm>
            <a:off x="2905806" y="685800"/>
            <a:ext cx="6380390" cy="2114457"/>
            <a:chOff x="0" y="0"/>
            <a:chExt cx="3435356" cy="1138475"/>
          </a:xfrm>
        </p:grpSpPr>
        <p:sp>
          <p:nvSpPr>
            <p:cNvPr id="5" name="Freeform 5"/>
            <p:cNvSpPr/>
            <p:nvPr/>
          </p:nvSpPr>
          <p:spPr>
            <a:xfrm>
              <a:off x="0" y="-4262"/>
              <a:ext cx="3443102" cy="1144961"/>
            </a:xfrm>
            <a:custGeom>
              <a:avLst/>
              <a:gdLst/>
              <a:ahLst/>
              <a:cxnLst/>
              <a:rect l="l" t="t" r="r" b="b"/>
              <a:pathLst>
                <a:path w="3443102" h="1144961">
                  <a:moveTo>
                    <a:pt x="2504203" y="1133773"/>
                  </a:moveTo>
                  <a:cubicBezTo>
                    <a:pt x="2504203" y="1133773"/>
                    <a:pt x="2084450" y="1144961"/>
                    <a:pt x="1621865" y="1142339"/>
                  </a:cubicBezTo>
                  <a:cubicBezTo>
                    <a:pt x="1584822"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577261"/>
                  </a:cubicBezTo>
                  <a:lnTo>
                    <a:pt x="3433962" y="577262"/>
                  </a:lnTo>
                  <a:cubicBezTo>
                    <a:pt x="3433962" y="891835"/>
                    <a:pt x="3150965" y="1105932"/>
                    <a:pt x="2504203" y="1133773"/>
                  </a:cubicBezTo>
                  <a:close/>
                </a:path>
              </a:pathLst>
            </a:custGeom>
            <a:solidFill>
              <a:srgbClr val="FDF5B6"/>
            </a:solidFill>
          </p:spPr>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77940" y="497325"/>
            <a:ext cx="2013609" cy="480575"/>
          </a:xfrm>
          <a:prstGeom prst="rect">
            <a:avLst/>
          </a:prstGeom>
        </p:spPr>
      </p:pic>
      <p:sp>
        <p:nvSpPr>
          <p:cNvPr id="7" name="TextBox 7"/>
          <p:cNvSpPr txBox="1"/>
          <p:nvPr/>
        </p:nvSpPr>
        <p:spPr>
          <a:xfrm>
            <a:off x="3519637" y="1157278"/>
            <a:ext cx="5487673" cy="1231106"/>
          </a:xfrm>
          <a:prstGeom prst="rect">
            <a:avLst/>
          </a:prstGeom>
        </p:spPr>
        <p:txBody>
          <a:bodyPr lIns="0" tIns="0" rIns="0" bIns="0" rtlCol="0" anchor="t">
            <a:spAutoFit/>
          </a:bodyPr>
          <a:lstStyle/>
          <a:p>
            <a:pPr algn="ctr" defTabSz="609630"/>
            <a:r>
              <a:rPr lang="vi-VN" sz="4000" dirty="0">
                <a:solidFill>
                  <a:srgbClr val="000000"/>
                </a:solidFill>
                <a:latin typeface="Arial-Rounded"/>
                <a:ea typeface="Arial-Rounded"/>
              </a:rPr>
              <a:t>b. Hôm đó, ai dẫn bạn nhỏ đến trường?</a:t>
            </a:r>
            <a:endParaRPr lang="en-US" sz="4000" dirty="0">
              <a:solidFill>
                <a:srgbClr val="000000"/>
              </a:solidFill>
              <a:latin typeface="Arial-Rounded"/>
              <a:ea typeface="Arial-Rounded"/>
            </a:endParaRPr>
          </a:p>
        </p:txBody>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98455">
            <a:off x="8619445" y="1756095"/>
            <a:ext cx="3443835" cy="2999856"/>
          </a:xfrm>
          <a:prstGeom prst="rect">
            <a:avLst/>
          </a:prstGeom>
        </p:spPr>
      </p:pic>
      <p:sp>
        <p:nvSpPr>
          <p:cNvPr id="12" name="TextBox 12"/>
          <p:cNvSpPr txBox="1"/>
          <p:nvPr/>
        </p:nvSpPr>
        <p:spPr>
          <a:xfrm>
            <a:off x="2947596" y="3645222"/>
            <a:ext cx="5362825" cy="1107996"/>
          </a:xfrm>
          <a:prstGeom prst="rect">
            <a:avLst/>
          </a:prstGeom>
        </p:spPr>
        <p:txBody>
          <a:bodyPr wrap="square" lIns="0" tIns="0" rIns="0" bIns="0" rtlCol="0" anchor="t">
            <a:spAutoFit/>
          </a:bodyPr>
          <a:lstStyle/>
          <a:p>
            <a:pPr indent="304815" algn="ctr" defTabSz="609630">
              <a:spcBef>
                <a:spcPct val="0"/>
              </a:spcBef>
              <a:defRPr/>
            </a:pPr>
            <a:r>
              <a:rPr lang="vi-VN" sz="3600">
                <a:solidFill>
                  <a:srgbClr val="4F81BD"/>
                </a:solidFill>
              </a:rPr>
              <a:t>Hôm đó, mẹ dẫn bạn nhỏ đến trường.</a:t>
            </a:r>
            <a:endParaRPr lang="en-US" sz="3600" dirty="0">
              <a:solidFill>
                <a:srgbClr val="4F81BD"/>
              </a:solidFill>
              <a:latin typeface="Arial-Rounded"/>
              <a:ea typeface="Arial-Rounded"/>
            </a:endParaRPr>
          </a:p>
        </p:txBody>
      </p:sp>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42419">
            <a:off x="661354" y="3380567"/>
            <a:ext cx="2046611" cy="1641553"/>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627376">
            <a:off x="2086439" y="948035"/>
            <a:ext cx="631589" cy="1415023"/>
          </a:xfrm>
          <a:prstGeom prst="rect">
            <a:avLst/>
          </a:prstGeom>
        </p:spPr>
      </p:pic>
      <p:pic>
        <p:nvPicPr>
          <p:cNvPr id="10" name="Picture 9">
            <a:extLst>
              <a:ext uri="{FF2B5EF4-FFF2-40B4-BE49-F238E27FC236}">
                <a16:creationId xmlns:a16="http://schemas.microsoft.com/office/drawing/2014/main" id="{74F149BC-57F7-42B6-9C9E-EC7DBACE2705}"/>
              </a:ext>
            </a:extLst>
          </p:cNvPr>
          <p:cNvPicPr>
            <a:picLocks noChangeAspect="1"/>
          </p:cNvPicPr>
          <p:nvPr/>
        </p:nvPicPr>
        <p:blipFill>
          <a:blip r:embed="rId10"/>
          <a:stretch>
            <a:fillRect/>
          </a:stretch>
        </p:blipFill>
        <p:spPr>
          <a:xfrm rot="739594">
            <a:off x="9300918" y="2636138"/>
            <a:ext cx="1810981" cy="2018169"/>
          </a:xfrm>
          <a:prstGeom prst="rect">
            <a:avLst/>
          </a:prstGeom>
        </p:spPr>
      </p:pic>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03959">
            <a:off x="9958515" y="4347453"/>
            <a:ext cx="1415023" cy="13111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ADBCD"/>
        </a:solidFill>
        <a:effectLst/>
      </p:bgPr>
    </p:bg>
    <p:spTree>
      <p:nvGrpSpPr>
        <p:cNvPr id="1" name=""/>
        <p:cNvGrpSpPr/>
        <p:nvPr/>
      </p:nvGrpSpPr>
      <p:grpSpPr>
        <a:xfrm>
          <a:off x="0" y="0"/>
          <a:ext cx="0" cy="0"/>
          <a:chOff x="0" y="0"/>
          <a:chExt cx="0" cy="0"/>
        </a:xfrm>
      </p:grpSpPr>
      <p:grpSp>
        <p:nvGrpSpPr>
          <p:cNvPr id="2" name="Group 2"/>
          <p:cNvGrpSpPr/>
          <p:nvPr/>
        </p:nvGrpSpPr>
        <p:grpSpPr>
          <a:xfrm>
            <a:off x="788981" y="1825254"/>
            <a:ext cx="6822393" cy="4521427"/>
            <a:chOff x="0" y="0"/>
            <a:chExt cx="8245799" cy="5464765"/>
          </a:xfrm>
        </p:grpSpPr>
        <p:sp>
          <p:nvSpPr>
            <p:cNvPr id="3" name="Freeform 3"/>
            <p:cNvSpPr/>
            <p:nvPr/>
          </p:nvSpPr>
          <p:spPr>
            <a:xfrm>
              <a:off x="-4213" y="0"/>
              <a:ext cx="8250011" cy="5464765"/>
            </a:xfrm>
            <a:custGeom>
              <a:avLst/>
              <a:gdLst/>
              <a:ahLst/>
              <a:cxnLst/>
              <a:rect l="l" t="t" r="r" b="b"/>
              <a:pathLst>
                <a:path w="8250011" h="5464765">
                  <a:moveTo>
                    <a:pt x="278431" y="16918"/>
                  </a:moveTo>
                  <a:cubicBezTo>
                    <a:pt x="278431" y="16918"/>
                    <a:pt x="604014" y="12258"/>
                    <a:pt x="1016982" y="12454"/>
                  </a:cubicBezTo>
                  <a:cubicBezTo>
                    <a:pt x="6568136" y="12671"/>
                    <a:pt x="7975943" y="0"/>
                    <a:pt x="7975943" y="0"/>
                  </a:cubicBezTo>
                  <a:cubicBezTo>
                    <a:pt x="8043407" y="0"/>
                    <a:pt x="8119344" y="0"/>
                    <a:pt x="8198117" y="85073"/>
                  </a:cubicBezTo>
                  <a:cubicBezTo>
                    <a:pt x="8241095" y="131488"/>
                    <a:pt x="8242163" y="240224"/>
                    <a:pt x="8242568" y="320281"/>
                  </a:cubicBezTo>
                  <a:cubicBezTo>
                    <a:pt x="8242568" y="320281"/>
                    <a:pt x="8240864" y="3898986"/>
                    <a:pt x="8240864" y="4702181"/>
                  </a:cubicBezTo>
                  <a:cubicBezTo>
                    <a:pt x="8240864" y="4916340"/>
                    <a:pt x="8250011" y="5215519"/>
                    <a:pt x="8250011" y="5215519"/>
                  </a:cubicBezTo>
                  <a:cubicBezTo>
                    <a:pt x="8250011" y="5344188"/>
                    <a:pt x="8245842" y="5464765"/>
                    <a:pt x="7993004" y="5456631"/>
                  </a:cubicBezTo>
                  <a:cubicBezTo>
                    <a:pt x="7993004" y="5456631"/>
                    <a:pt x="7616532" y="5436333"/>
                    <a:pt x="6766938" y="5443931"/>
                  </a:cubicBezTo>
                  <a:cubicBezTo>
                    <a:pt x="2079974" y="5452065"/>
                    <a:pt x="304023" y="5464765"/>
                    <a:pt x="304023" y="5464765"/>
                  </a:cubicBezTo>
                  <a:cubicBezTo>
                    <a:pt x="132548" y="5464765"/>
                    <a:pt x="4213" y="5363696"/>
                    <a:pt x="8532" y="5161149"/>
                  </a:cubicBezTo>
                  <a:cubicBezTo>
                    <a:pt x="8532" y="5161149"/>
                    <a:pt x="9630" y="4662608"/>
                    <a:pt x="4815" y="1437739"/>
                  </a:cubicBezTo>
                  <a:cubicBezTo>
                    <a:pt x="0" y="663668"/>
                    <a:pt x="25592" y="330596"/>
                    <a:pt x="25592" y="330596"/>
                  </a:cubicBezTo>
                  <a:cubicBezTo>
                    <a:pt x="27224" y="150571"/>
                    <a:pt x="143504" y="16918"/>
                    <a:pt x="278431" y="16918"/>
                  </a:cubicBezTo>
                  <a:close/>
                </a:path>
              </a:pathLst>
            </a:custGeom>
            <a:solidFill>
              <a:srgbClr val="FFF3E4"/>
            </a:solidFill>
          </p:spPr>
        </p:sp>
      </p:grpSp>
      <p:grpSp>
        <p:nvGrpSpPr>
          <p:cNvPr id="4" name="Group 4"/>
          <p:cNvGrpSpPr/>
          <p:nvPr/>
        </p:nvGrpSpPr>
        <p:grpSpPr>
          <a:xfrm>
            <a:off x="1009983" y="939090"/>
            <a:ext cx="6380390" cy="2114457"/>
            <a:chOff x="0" y="0"/>
            <a:chExt cx="3435356" cy="1138475"/>
          </a:xfrm>
        </p:grpSpPr>
        <p:sp>
          <p:nvSpPr>
            <p:cNvPr id="5" name="Freeform 5"/>
            <p:cNvSpPr/>
            <p:nvPr/>
          </p:nvSpPr>
          <p:spPr>
            <a:xfrm>
              <a:off x="0" y="-4262"/>
              <a:ext cx="3443102" cy="1144961"/>
            </a:xfrm>
            <a:custGeom>
              <a:avLst/>
              <a:gdLst/>
              <a:ahLst/>
              <a:cxnLst/>
              <a:rect l="l" t="t" r="r" b="b"/>
              <a:pathLst>
                <a:path w="3443102" h="1144961">
                  <a:moveTo>
                    <a:pt x="2504203" y="1133773"/>
                  </a:moveTo>
                  <a:cubicBezTo>
                    <a:pt x="2504203" y="1133773"/>
                    <a:pt x="2084450" y="1144961"/>
                    <a:pt x="1621865" y="1142339"/>
                  </a:cubicBezTo>
                  <a:cubicBezTo>
                    <a:pt x="1584822"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577261"/>
                  </a:cubicBezTo>
                  <a:lnTo>
                    <a:pt x="3433962" y="577262"/>
                  </a:lnTo>
                  <a:cubicBezTo>
                    <a:pt x="3433962" y="891835"/>
                    <a:pt x="3150965" y="1105932"/>
                    <a:pt x="2504203" y="1133773"/>
                  </a:cubicBezTo>
                  <a:close/>
                </a:path>
              </a:pathLst>
            </a:custGeom>
            <a:solidFill>
              <a:srgbClr val="9CCEE9"/>
            </a:solidFill>
          </p:spPr>
        </p:sp>
      </p:grpSp>
      <p:sp>
        <p:nvSpPr>
          <p:cNvPr id="6" name="TextBox 6"/>
          <p:cNvSpPr txBox="1"/>
          <p:nvPr/>
        </p:nvSpPr>
        <p:spPr>
          <a:xfrm>
            <a:off x="1842898" y="1440427"/>
            <a:ext cx="4714561" cy="1661993"/>
          </a:xfrm>
          <a:prstGeom prst="rect">
            <a:avLst/>
          </a:prstGeom>
        </p:spPr>
        <p:txBody>
          <a:bodyPr lIns="0" tIns="0" rIns="0" bIns="0" rtlCol="0" anchor="t">
            <a:spAutoFit/>
          </a:bodyPr>
          <a:lstStyle/>
          <a:p>
            <a:pPr algn="ctr" defTabSz="609630"/>
            <a:r>
              <a:rPr lang="en-US" sz="3600" dirty="0">
                <a:solidFill>
                  <a:srgbClr val="000000"/>
                </a:solidFill>
                <a:latin typeface="Arial-Rounded"/>
                <a:ea typeface="Arial-Rounded"/>
              </a:rPr>
              <a:t>c. </a:t>
            </a:r>
            <a:r>
              <a:rPr lang="en-US" sz="3600" dirty="0" err="1">
                <a:solidFill>
                  <a:srgbClr val="000000"/>
                </a:solidFill>
                <a:latin typeface="Arial-Rounded"/>
                <a:ea typeface="Arial-Rounded"/>
              </a:rPr>
              <a:t>Ngày</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đầu</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đi</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học</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bạn</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nhỏ</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thấy</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cảnh</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vật</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xung</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quanh</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ra</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sao</a:t>
            </a:r>
            <a:r>
              <a:rPr lang="en-US" sz="3600" dirty="0">
                <a:solidFill>
                  <a:srgbClr val="000000"/>
                </a:solidFill>
                <a:latin typeface="Arial-Rounded"/>
                <a:ea typeface="Arial-Rounded"/>
              </a:rPr>
              <a:t>? </a:t>
            </a:r>
          </a:p>
        </p:txBody>
      </p:sp>
      <p:grpSp>
        <p:nvGrpSpPr>
          <p:cNvPr id="7" name="Group 7"/>
          <p:cNvGrpSpPr/>
          <p:nvPr/>
        </p:nvGrpSpPr>
        <p:grpSpPr>
          <a:xfrm>
            <a:off x="1642110" y="3228005"/>
            <a:ext cx="5051442" cy="2359384"/>
            <a:chOff x="357145" y="85725"/>
            <a:chExt cx="10102883" cy="4718768"/>
          </a:xfrm>
        </p:grpSpPr>
        <p:sp>
          <p:nvSpPr>
            <p:cNvPr id="8" name="TextBox 8"/>
            <p:cNvSpPr txBox="1"/>
            <p:nvPr/>
          </p:nvSpPr>
          <p:spPr>
            <a:xfrm>
              <a:off x="744121" y="85725"/>
              <a:ext cx="9314331" cy="984886"/>
            </a:xfrm>
            <a:prstGeom prst="rect">
              <a:avLst/>
            </a:prstGeom>
          </p:spPr>
          <p:txBody>
            <a:bodyPr lIns="0" tIns="0" rIns="0" bIns="0" rtlCol="0" anchor="t">
              <a:spAutoFit/>
            </a:bodyPr>
            <a:lstStyle/>
            <a:p>
              <a:pPr algn="ctr" defTabSz="609630"/>
              <a:endParaRPr lang="en-US" sz="3200" dirty="0">
                <a:solidFill>
                  <a:srgbClr val="000000"/>
                </a:solidFill>
                <a:latin typeface="Arial-Rounded"/>
                <a:ea typeface="Arial-Rounded"/>
              </a:endParaRPr>
            </a:p>
          </p:txBody>
        </p:sp>
        <p:sp>
          <p:nvSpPr>
            <p:cNvPr id="9" name="TextBox 9"/>
            <p:cNvSpPr txBox="1"/>
            <p:nvPr/>
          </p:nvSpPr>
          <p:spPr>
            <a:xfrm>
              <a:off x="357145" y="1111175"/>
              <a:ext cx="10102883" cy="3693318"/>
            </a:xfrm>
            <a:prstGeom prst="rect">
              <a:avLst/>
            </a:prstGeom>
          </p:spPr>
          <p:txBody>
            <a:bodyPr wrap="square" lIns="0" tIns="0" rIns="0" bIns="0" rtlCol="0" anchor="t">
              <a:spAutoFit/>
            </a:bodyPr>
            <a:lstStyle/>
            <a:p>
              <a:pPr algn="ctr" defTabSz="609630"/>
              <a:r>
                <a:rPr lang="en-US" sz="4000" b="0" i="0" dirty="0" err="1">
                  <a:solidFill>
                    <a:srgbClr val="FF0000"/>
                  </a:solidFill>
                  <a:effectLst/>
                  <a:latin typeface="+mj-lt"/>
                </a:rPr>
                <a:t>Ngày</a:t>
              </a:r>
              <a:r>
                <a:rPr lang="en-US" sz="4000" b="0" i="0" dirty="0">
                  <a:solidFill>
                    <a:srgbClr val="FF0000"/>
                  </a:solidFill>
                  <a:effectLst/>
                  <a:latin typeface="+mj-lt"/>
                </a:rPr>
                <a:t> </a:t>
              </a:r>
              <a:r>
                <a:rPr lang="en-US" sz="4000" b="0" i="0" dirty="0" err="1">
                  <a:solidFill>
                    <a:srgbClr val="FF0000"/>
                  </a:solidFill>
                  <a:effectLst/>
                  <a:latin typeface="+mj-lt"/>
                </a:rPr>
                <a:t>đầu</a:t>
              </a:r>
              <a:r>
                <a:rPr lang="en-US" sz="4000" b="0" i="0" dirty="0">
                  <a:solidFill>
                    <a:srgbClr val="FF0000"/>
                  </a:solidFill>
                  <a:effectLst/>
                  <a:latin typeface="+mj-lt"/>
                </a:rPr>
                <a:t> </a:t>
              </a:r>
              <a:r>
                <a:rPr lang="en-US" sz="4000" b="0" i="0" dirty="0" err="1">
                  <a:solidFill>
                    <a:srgbClr val="FF0000"/>
                  </a:solidFill>
                  <a:effectLst/>
                  <a:latin typeface="+mj-lt"/>
                </a:rPr>
                <a:t>đi</a:t>
              </a:r>
              <a:r>
                <a:rPr lang="en-US" sz="4000" b="0" i="0" dirty="0">
                  <a:solidFill>
                    <a:srgbClr val="FF0000"/>
                  </a:solidFill>
                  <a:effectLst/>
                  <a:latin typeface="+mj-lt"/>
                </a:rPr>
                <a:t> </a:t>
              </a:r>
              <a:r>
                <a:rPr lang="en-US" sz="4000" b="0" i="0" dirty="0" err="1">
                  <a:solidFill>
                    <a:srgbClr val="FF0000"/>
                  </a:solidFill>
                  <a:effectLst/>
                  <a:latin typeface="+mj-lt"/>
                </a:rPr>
                <a:t>học</a:t>
              </a:r>
              <a:r>
                <a:rPr lang="en-US" sz="4000" b="0" i="0" dirty="0">
                  <a:solidFill>
                    <a:srgbClr val="FF0000"/>
                  </a:solidFill>
                  <a:effectLst/>
                  <a:latin typeface="+mj-lt"/>
                </a:rPr>
                <a:t>, </a:t>
              </a:r>
              <a:r>
                <a:rPr lang="en-US" sz="4000" b="0" i="0" dirty="0" err="1">
                  <a:solidFill>
                    <a:srgbClr val="FF0000"/>
                  </a:solidFill>
                  <a:effectLst/>
                  <a:latin typeface="+mj-lt"/>
                </a:rPr>
                <a:t>bạn</a:t>
              </a:r>
              <a:r>
                <a:rPr lang="en-US" sz="4000" b="0" i="0" dirty="0">
                  <a:solidFill>
                    <a:srgbClr val="FF0000"/>
                  </a:solidFill>
                  <a:effectLst/>
                  <a:latin typeface="+mj-lt"/>
                </a:rPr>
                <a:t> </a:t>
              </a:r>
              <a:r>
                <a:rPr lang="en-US" sz="4000" b="0" i="0" dirty="0" err="1">
                  <a:solidFill>
                    <a:srgbClr val="FF0000"/>
                  </a:solidFill>
                  <a:effectLst/>
                  <a:latin typeface="+mj-lt"/>
                </a:rPr>
                <a:t>nhỏ</a:t>
              </a:r>
              <a:r>
                <a:rPr lang="en-US" sz="4000" b="0" i="0" dirty="0">
                  <a:solidFill>
                    <a:srgbClr val="FF0000"/>
                  </a:solidFill>
                  <a:effectLst/>
                  <a:latin typeface="+mj-lt"/>
                </a:rPr>
                <a:t> </a:t>
              </a:r>
              <a:r>
                <a:rPr lang="en-US" sz="4000" b="0" i="0" dirty="0" err="1">
                  <a:solidFill>
                    <a:srgbClr val="FF0000"/>
                  </a:solidFill>
                  <a:effectLst/>
                  <a:latin typeface="+mj-lt"/>
                </a:rPr>
                <a:t>thấy</a:t>
              </a:r>
              <a:r>
                <a:rPr lang="en-US" sz="4000" b="0" i="0" dirty="0">
                  <a:solidFill>
                    <a:srgbClr val="FF0000"/>
                  </a:solidFill>
                  <a:effectLst/>
                  <a:latin typeface="+mj-lt"/>
                </a:rPr>
                <a:t> </a:t>
              </a:r>
              <a:r>
                <a:rPr lang="en-US" sz="4000" b="0" i="0" dirty="0" err="1">
                  <a:solidFill>
                    <a:srgbClr val="FF0000"/>
                  </a:solidFill>
                  <a:effectLst/>
                  <a:latin typeface="+mj-lt"/>
                </a:rPr>
                <a:t>cảnh</a:t>
              </a:r>
              <a:r>
                <a:rPr lang="en-US" sz="4000" b="0" i="0" dirty="0">
                  <a:solidFill>
                    <a:srgbClr val="FF0000"/>
                  </a:solidFill>
                  <a:effectLst/>
                  <a:latin typeface="+mj-lt"/>
                </a:rPr>
                <a:t> </a:t>
              </a:r>
              <a:r>
                <a:rPr lang="en-US" sz="4000" b="0" i="0" dirty="0" err="1">
                  <a:solidFill>
                    <a:srgbClr val="FF0000"/>
                  </a:solidFill>
                  <a:effectLst/>
                  <a:latin typeface="+mj-lt"/>
                </a:rPr>
                <a:t>vật</a:t>
              </a:r>
              <a:r>
                <a:rPr lang="en-US" sz="4000" b="0" i="0" dirty="0">
                  <a:solidFill>
                    <a:srgbClr val="FF0000"/>
                  </a:solidFill>
                  <a:effectLst/>
                  <a:latin typeface="+mj-lt"/>
                </a:rPr>
                <a:t> </a:t>
              </a:r>
              <a:r>
                <a:rPr lang="en-US" sz="4000" b="0" i="0" dirty="0" err="1">
                  <a:solidFill>
                    <a:srgbClr val="FF0000"/>
                  </a:solidFill>
                  <a:effectLst/>
                  <a:latin typeface="+mj-lt"/>
                </a:rPr>
                <a:t>xung</a:t>
              </a:r>
              <a:r>
                <a:rPr lang="en-US" sz="4000" b="0" i="0" dirty="0">
                  <a:solidFill>
                    <a:srgbClr val="FF0000"/>
                  </a:solidFill>
                  <a:effectLst/>
                  <a:latin typeface="+mj-lt"/>
                </a:rPr>
                <a:t> </a:t>
              </a:r>
              <a:r>
                <a:rPr lang="en-US" sz="4000" b="0" i="0" dirty="0" err="1">
                  <a:solidFill>
                    <a:srgbClr val="FF0000"/>
                  </a:solidFill>
                  <a:effectLst/>
                  <a:latin typeface="+mj-lt"/>
                </a:rPr>
                <a:t>quanh</a:t>
              </a:r>
              <a:r>
                <a:rPr lang="en-US" sz="4000" b="0" i="0" dirty="0">
                  <a:solidFill>
                    <a:srgbClr val="FF0000"/>
                  </a:solidFill>
                  <a:effectLst/>
                  <a:latin typeface="+mj-lt"/>
                </a:rPr>
                <a:t> </a:t>
              </a:r>
              <a:r>
                <a:rPr lang="en-US" sz="4000" b="0" i="0" dirty="0" err="1">
                  <a:solidFill>
                    <a:srgbClr val="FF0000"/>
                  </a:solidFill>
                  <a:effectLst/>
                  <a:latin typeface="+mj-lt"/>
                </a:rPr>
                <a:t>đều</a:t>
              </a:r>
              <a:r>
                <a:rPr lang="en-US" sz="4000" b="0" i="0" dirty="0">
                  <a:solidFill>
                    <a:srgbClr val="FF0000"/>
                  </a:solidFill>
                  <a:effectLst/>
                  <a:latin typeface="+mj-lt"/>
                </a:rPr>
                <a:t> </a:t>
              </a:r>
              <a:r>
                <a:rPr lang="en-US" sz="4000" b="0" i="0" dirty="0" err="1">
                  <a:solidFill>
                    <a:srgbClr val="FF0000"/>
                  </a:solidFill>
                  <a:effectLst/>
                  <a:latin typeface="+mj-lt"/>
                </a:rPr>
                <a:t>thay</a:t>
              </a:r>
              <a:r>
                <a:rPr lang="en-US" sz="4000" b="0" i="0" dirty="0">
                  <a:solidFill>
                    <a:srgbClr val="FF0000"/>
                  </a:solidFill>
                  <a:effectLst/>
                  <a:latin typeface="+mj-lt"/>
                </a:rPr>
                <a:t> </a:t>
              </a:r>
              <a:r>
                <a:rPr lang="en-US" sz="4000" b="0" i="0" dirty="0" err="1">
                  <a:solidFill>
                    <a:srgbClr val="FF0000"/>
                  </a:solidFill>
                  <a:effectLst/>
                  <a:latin typeface="+mj-lt"/>
                </a:rPr>
                <a:t>đổi</a:t>
              </a:r>
              <a:r>
                <a:rPr lang="en-US" sz="4000" b="0" i="0" dirty="0">
                  <a:solidFill>
                    <a:srgbClr val="FF0000"/>
                  </a:solidFill>
                  <a:effectLst/>
                  <a:latin typeface="+mj-lt"/>
                </a:rPr>
                <a:t>. </a:t>
              </a:r>
              <a:endParaRPr lang="vi-VN" sz="4000" dirty="0">
                <a:solidFill>
                  <a:srgbClr val="FF0000"/>
                </a:solidFill>
                <a:latin typeface="+mj-lt"/>
                <a:ea typeface="Arial-Rounded"/>
              </a:endParaRPr>
            </a:p>
          </p:txBody>
        </p:sp>
      </p:grpSp>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399473" y="253289"/>
            <a:ext cx="1601411" cy="994047"/>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207245" flipV="1">
            <a:off x="7355913" y="5063985"/>
            <a:ext cx="729203" cy="1222748"/>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18501" y="939090"/>
            <a:ext cx="1415023" cy="1393099"/>
          </a:xfrm>
          <a:prstGeom prst="rect">
            <a:avLst/>
          </a:prstGeom>
        </p:spPr>
      </p:pic>
      <p:pic>
        <p:nvPicPr>
          <p:cNvPr id="16"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8903">
            <a:off x="59008" y="1852530"/>
            <a:ext cx="1654742" cy="1756966"/>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714414" y="4589566"/>
            <a:ext cx="1823195" cy="1582635"/>
          </a:xfrm>
          <a:prstGeom prst="rect">
            <a:avLst/>
          </a:prstGeom>
        </p:spPr>
      </p:pic>
      <p:pic>
        <p:nvPicPr>
          <p:cNvPr id="22" name="Picture 21">
            <a:extLst>
              <a:ext uri="{FF2B5EF4-FFF2-40B4-BE49-F238E27FC236}">
                <a16:creationId xmlns:a16="http://schemas.microsoft.com/office/drawing/2014/main" id="{8DF49BA9-F65E-E8EC-671A-1B82588BCEC8}"/>
              </a:ext>
            </a:extLst>
          </p:cNvPr>
          <p:cNvPicPr>
            <a:picLocks noChangeAspect="1"/>
          </p:cNvPicPr>
          <p:nvPr/>
        </p:nvPicPr>
        <p:blipFill>
          <a:blip r:embed="rId12"/>
          <a:stretch>
            <a:fillRect/>
          </a:stretch>
        </p:blipFill>
        <p:spPr>
          <a:xfrm rot="934780">
            <a:off x="8203836" y="2948683"/>
            <a:ext cx="3510682" cy="16790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84728" y="2823478"/>
            <a:ext cx="11727139" cy="2863097"/>
            <a:chOff x="103910" y="3503807"/>
            <a:chExt cx="8795354" cy="2147323"/>
          </a:xfrm>
        </p:grpSpPr>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314" y="3503807"/>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484911" y="3971178"/>
              <a:ext cx="7951354" cy="561741"/>
            </a:xfrm>
            <a:prstGeom prst="rect">
              <a:avLst/>
            </a:prstGeom>
          </p:spPr>
          <p:txBody>
            <a:bodyPr wrap="square">
              <a:spAutoFit/>
            </a:bodyPr>
            <a:lstStyle/>
            <a:p>
              <a:pPr algn="ctr" defTabSz="1218030"/>
              <a:r>
                <a:rPr lang="vi-VN" sz="4267" b="1">
                  <a:solidFill>
                    <a:srgbClr val="7030A0"/>
                  </a:solidFill>
                  <a:latin typeface="HP001 4 hàng" pitchFamily="34" charset="0"/>
                  <a:ea typeface="Arial-Rounded" pitchFamily="34" charset="0"/>
                  <a:cs typeface="Arial-Rounded" pitchFamily="34" charset="0"/>
                </a:rPr>
                <a:t>Ngày đầu đi hǌ, bạn </a:t>
              </a:r>
              <a:r>
                <a:rPr lang="el-GR" sz="4267" b="1">
                  <a:solidFill>
                    <a:srgbClr val="7030A0"/>
                  </a:solidFill>
                  <a:latin typeface="HP001 4 hàng" pitchFamily="34" charset="0"/>
                  <a:ea typeface="Arial-Rounded" pitchFamily="34" charset="0"/>
                  <a:cs typeface="Arial-Rounded" pitchFamily="34" charset="0"/>
                </a:rPr>
                <a:t>η</a:t>
              </a:r>
              <a:r>
                <a:rPr lang="vi-VN" sz="4267" b="1">
                  <a:solidFill>
                    <a:srgbClr val="7030A0"/>
                  </a:solidFill>
                  <a:latin typeface="HP001 4 hàng" pitchFamily="34" charset="0"/>
                  <a:ea typeface="Arial-Rounded" pitchFamily="34" charset="0"/>
                  <a:cs typeface="Arial-Rounded" pitchFamily="34" charset="0"/>
                </a:rPr>
                <a:t>ỏ </a:t>
              </a:r>
              <a:r>
                <a:rPr lang="el-GR" sz="4267" b="1">
                  <a:solidFill>
                    <a:srgbClr val="7030A0"/>
                  </a:solidFill>
                  <a:latin typeface="HP001 4 hàng" pitchFamily="34" charset="0"/>
                  <a:ea typeface="Arial-Rounded" pitchFamily="34" charset="0"/>
                  <a:cs typeface="Arial-Rounded" pitchFamily="34" charset="0"/>
                </a:rPr>
                <a:t>κ</a:t>
              </a:r>
              <a:r>
                <a:rPr lang="vi-VN" sz="4267" b="1">
                  <a:solidFill>
                    <a:srgbClr val="7030A0"/>
                  </a:solidFill>
                  <a:latin typeface="HP001 4 hàng" pitchFamily="34" charset="0"/>
                  <a:ea typeface="Arial-Rounded" pitchFamily="34" charset="0"/>
                  <a:cs typeface="Arial-Rounded" pitchFamily="34" charset="0"/>
                </a:rPr>
                <a:t>ấy cả</a:t>
              </a:r>
              <a:r>
                <a:rPr lang="el-GR" sz="4267" b="1">
                  <a:solidFill>
                    <a:srgbClr val="7030A0"/>
                  </a:solidFill>
                  <a:latin typeface="HP001 4 hàng" pitchFamily="34" charset="0"/>
                  <a:ea typeface="Arial-Rounded" pitchFamily="34" charset="0"/>
                  <a:cs typeface="Arial-Rounded" pitchFamily="34" charset="0"/>
                </a:rPr>
                <a:t>ζ </a:t>
              </a:r>
              <a:r>
                <a:rPr lang="vi-VN" sz="4267" b="1">
                  <a:solidFill>
                    <a:srgbClr val="7030A0"/>
                  </a:solidFill>
                  <a:latin typeface="HP001 4 hàng" pitchFamily="34" charset="0"/>
                  <a:ea typeface="Arial-Rounded" pitchFamily="34" charset="0"/>
                  <a:cs typeface="Arial-Rounded" pitchFamily="34" charset="0"/>
                </a:rPr>
                <a:t>vật</a:t>
              </a:r>
              <a:endParaRPr lang="en-US" sz="4267" b="1">
                <a:solidFill>
                  <a:srgbClr val="7030A0"/>
                </a:solidFill>
                <a:latin typeface="HP001 4 hàng" pitchFamily="34" charset="0"/>
                <a:ea typeface="Arial-Rounded" pitchFamily="34" charset="0"/>
                <a:cs typeface="Arial-Rounded" pitchFamily="34" charset="0"/>
              </a:endParaRPr>
            </a:p>
          </p:txBody>
        </p:sp>
        <p:sp>
          <p:nvSpPr>
            <p:cNvPr id="20" name="Rectangle 19"/>
            <p:cNvSpPr/>
            <p:nvPr/>
          </p:nvSpPr>
          <p:spPr>
            <a:xfrm>
              <a:off x="103910" y="4643749"/>
              <a:ext cx="8649947" cy="561741"/>
            </a:xfrm>
            <a:prstGeom prst="rect">
              <a:avLst/>
            </a:prstGeom>
          </p:spPr>
          <p:txBody>
            <a:bodyPr wrap="square">
              <a:spAutoFit/>
            </a:bodyPr>
            <a:lstStyle/>
            <a:p>
              <a:pPr algn="just" defTabSz="1218030"/>
              <a:r>
                <a:rPr lang="vi-VN" sz="4267" b="1">
                  <a:solidFill>
                    <a:srgbClr val="7030A0"/>
                  </a:solidFill>
                  <a:latin typeface="HP001 4 hàng" pitchFamily="34" charset="0"/>
                  <a:ea typeface="Arial-Rounded" pitchFamily="34" charset="0"/>
                  <a:cs typeface="Arial-Rounded" pitchFamily="34" charset="0"/>
                </a:rPr>
                <a:t>xu</a:t>
              </a:r>
              <a:r>
                <a:rPr lang="en-US" sz="4267" b="1">
                  <a:solidFill>
                    <a:srgbClr val="7030A0"/>
                  </a:solidFill>
                  <a:latin typeface="HP001 4 hàng" pitchFamily="34" charset="0"/>
                  <a:ea typeface="Arial-Rounded" pitchFamily="34" charset="0"/>
                  <a:cs typeface="Arial-Rounded" pitchFamily="34" charset="0"/>
                </a:rPr>
                <a:t>ng</a:t>
              </a:r>
              <a:r>
                <a:rPr lang="el-GR" sz="4267" b="1">
                  <a:solidFill>
                    <a:srgbClr val="7030A0"/>
                  </a:solidFill>
                  <a:latin typeface="HP001 4 hàng" pitchFamily="34" charset="0"/>
                  <a:ea typeface="Arial-Rounded" pitchFamily="34" charset="0"/>
                  <a:cs typeface="Arial-Rounded" pitchFamily="34" charset="0"/>
                </a:rPr>
                <a:t> </a:t>
              </a:r>
              <a:r>
                <a:rPr lang="vi-VN" sz="4267" b="1">
                  <a:solidFill>
                    <a:srgbClr val="7030A0"/>
                  </a:solidFill>
                  <a:latin typeface="HP001 4 hàng" pitchFamily="34" charset="0"/>
                  <a:ea typeface="Arial-Rounded" pitchFamily="34" charset="0"/>
                  <a:cs typeface="Arial-Rounded" pitchFamily="34" charset="0"/>
                </a:rPr>
                <a:t>Ǖ</a:t>
              </a:r>
              <a:r>
                <a:rPr lang="el-GR" sz="4267" b="1">
                  <a:solidFill>
                    <a:srgbClr val="7030A0"/>
                  </a:solidFill>
                  <a:latin typeface="HP001 4 hàng" pitchFamily="34" charset="0"/>
                  <a:ea typeface="Arial-Rounded" pitchFamily="34" charset="0"/>
                  <a:cs typeface="Arial-Rounded" pitchFamily="34" charset="0"/>
                </a:rPr>
                <a:t>ί</a:t>
              </a:r>
              <a:r>
                <a:rPr lang="vi-VN" sz="4267" b="1">
                  <a:solidFill>
                    <a:srgbClr val="7030A0"/>
                  </a:solidFill>
                  <a:latin typeface="HP001 4 hàng" pitchFamily="34" charset="0"/>
                  <a:ea typeface="Arial-Rounded" pitchFamily="34" charset="0"/>
                  <a:cs typeface="Arial-Rounded" pitchFamily="34" charset="0"/>
                </a:rPr>
                <a:t>a</a:t>
              </a:r>
              <a:r>
                <a:rPr lang="el-GR" sz="4267" b="1">
                  <a:solidFill>
                    <a:srgbClr val="7030A0"/>
                  </a:solidFill>
                  <a:latin typeface="HP001 4 hàng" pitchFamily="34" charset="0"/>
                  <a:ea typeface="Arial-Rounded" pitchFamily="34" charset="0"/>
                  <a:cs typeface="Arial-Rounded" pitchFamily="34" charset="0"/>
                </a:rPr>
                <a:t>ζ Αϛ</a:t>
              </a:r>
              <a:r>
                <a:rPr lang="vi-VN" sz="4267" b="1">
                  <a:solidFill>
                    <a:srgbClr val="7030A0"/>
                  </a:solidFill>
                  <a:latin typeface="HP001 4 hàng" pitchFamily="34" charset="0"/>
                  <a:ea typeface="Arial-Rounded" pitchFamily="34" charset="0"/>
                  <a:cs typeface="Arial-Rounded" pitchFamily="34" charset="0"/>
                </a:rPr>
                <a:t>u </a:t>
              </a:r>
              <a:r>
                <a:rPr lang="el-GR" sz="4267" b="1">
                  <a:solidFill>
                    <a:srgbClr val="7030A0"/>
                  </a:solidFill>
                  <a:latin typeface="HP001 4 hàng" pitchFamily="34" charset="0"/>
                  <a:ea typeface="Arial-Rounded" pitchFamily="34" charset="0"/>
                  <a:cs typeface="Arial-Rounded" pitchFamily="34" charset="0"/>
                </a:rPr>
                <a:t>κ</a:t>
              </a:r>
              <a:r>
                <a:rPr lang="vi-VN" sz="4267" b="1">
                  <a:solidFill>
                    <a:srgbClr val="7030A0"/>
                  </a:solidFill>
                  <a:latin typeface="HP001 4 hàng" pitchFamily="34" charset="0"/>
                  <a:ea typeface="Arial-Rounded" pitchFamily="34" charset="0"/>
                  <a:cs typeface="Arial-Rounded" pitchFamily="34" charset="0"/>
                </a:rPr>
                <a:t>ay đĔ</a:t>
              </a:r>
              <a:r>
                <a:rPr lang="en-US" sz="4267" b="1">
                  <a:solidFill>
                    <a:srgbClr val="7030A0"/>
                  </a:solidFill>
                  <a:latin typeface="HP001 4 hàng" pitchFamily="34" charset="0"/>
                  <a:ea typeface="Arial-Rounded" pitchFamily="34" charset="0"/>
                  <a:cs typeface="Arial-Rounded" pitchFamily="34" charset="0"/>
                </a:rPr>
                <a:t>.</a:t>
              </a:r>
              <a:r>
                <a:rPr lang="vi-VN" sz="4267" b="1">
                  <a:solidFill>
                    <a:srgbClr val="7030A0"/>
                  </a:solidFill>
                  <a:latin typeface="HP001 4 hàng" pitchFamily="34" charset="0"/>
                  <a:ea typeface="Arial-Rounded" pitchFamily="34" charset="0"/>
                  <a:cs typeface="Arial-Rounded" pitchFamily="34" charset="0"/>
                </a:rPr>
                <a:t> </a:t>
              </a:r>
              <a:endParaRPr lang="en-US" sz="4267" b="1">
                <a:solidFill>
                  <a:srgbClr val="7030A0"/>
                </a:solidFill>
                <a:latin typeface="HP001 4 hàng" pitchFamily="34" charset="0"/>
                <a:ea typeface="Arial-Rounded" pitchFamily="34" charset="0"/>
                <a:cs typeface="Arial-Rounded" pitchFamily="34" charset="0"/>
              </a:endParaRPr>
            </a:p>
          </p:txBody>
        </p:sp>
      </p:grpSp>
      <p:sp>
        <p:nvSpPr>
          <p:cNvPr id="3" name="Oval 2"/>
          <p:cNvSpPr/>
          <p:nvPr/>
        </p:nvSpPr>
        <p:spPr>
          <a:xfrm>
            <a:off x="34636" y="475551"/>
            <a:ext cx="812800" cy="812800"/>
          </a:xfrm>
          <a:prstGeom prst="ellipse">
            <a:avLst/>
          </a:prstGeom>
          <a:solidFill>
            <a:srgbClr val="A521AF"/>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3" tIns="60912" rIns="121823" bIns="60912" rtlCol="0" anchor="ctr"/>
          <a:lstStyle/>
          <a:p>
            <a:pPr algn="ctr" defTabSz="1218030"/>
            <a:r>
              <a:rPr lang="en-US" sz="3733" b="1">
                <a:solidFill>
                  <a:prstClr val="white"/>
                </a:solidFill>
                <a:latin typeface="Arial Rounded MT Bold" pitchFamily="34" charset="0"/>
                <a:cs typeface="Times New Roman" pitchFamily="18" charset="0"/>
              </a:rPr>
              <a:t>4</a:t>
            </a:r>
          </a:p>
        </p:txBody>
      </p:sp>
      <p:sp>
        <p:nvSpPr>
          <p:cNvPr id="4" name="TextBox 3"/>
          <p:cNvSpPr txBox="1"/>
          <p:nvPr/>
        </p:nvSpPr>
        <p:spPr>
          <a:xfrm>
            <a:off x="923639" y="594614"/>
            <a:ext cx="8829964" cy="615440"/>
          </a:xfrm>
          <a:prstGeom prst="rect">
            <a:avLst/>
          </a:prstGeom>
          <a:noFill/>
        </p:spPr>
        <p:txBody>
          <a:bodyPr wrap="square" lIns="121805" tIns="60904" rIns="121805" bIns="60904" rtlCol="0">
            <a:spAutoFit/>
          </a:bodyPr>
          <a:lstStyle/>
          <a:p>
            <a:pPr algn="just" defTabSz="1218030"/>
            <a:r>
              <a:rPr lang="en-US" sz="3200" b="1">
                <a:solidFill>
                  <a:prstClr val="black"/>
                </a:solidFill>
                <a:latin typeface="Arial-Rounded" pitchFamily="34" charset="0"/>
                <a:ea typeface="Arial-Rounded" pitchFamily="34" charset="0"/>
                <a:cs typeface="Arial-Rounded" pitchFamily="34" charset="0"/>
              </a:rPr>
              <a:t>Viết vào vở câu trả lời cho câu hỏi a ở mục </a:t>
            </a:r>
            <a:r>
              <a:rPr lang="en-US" sz="3200" b="1">
                <a:solidFill>
                  <a:prstClr val="black"/>
                </a:solidFill>
                <a:latin typeface="Arial Rounded MT Bold" pitchFamily="34" charset="0"/>
                <a:ea typeface="Arial-Rounded" pitchFamily="34" charset="0"/>
                <a:cs typeface="Arial-Rounded" pitchFamily="34" charset="0"/>
              </a:rPr>
              <a:t>3</a:t>
            </a:r>
          </a:p>
        </p:txBody>
      </p:sp>
      <p:sp>
        <p:nvSpPr>
          <p:cNvPr id="5" name="Rectangle 4"/>
          <p:cNvSpPr/>
          <p:nvPr/>
        </p:nvSpPr>
        <p:spPr>
          <a:xfrm>
            <a:off x="57037" y="1591734"/>
            <a:ext cx="12127483" cy="697466"/>
          </a:xfrm>
          <a:prstGeom prst="rect">
            <a:avLst/>
          </a:prstGeom>
        </p:spPr>
        <p:txBody>
          <a:bodyPr wrap="none" lIns="121823" tIns="60912" rIns="121823" bIns="60912">
            <a:spAutoFit/>
          </a:bodyPr>
          <a:lstStyle/>
          <a:p>
            <a:pPr algn="ctr" defTabSz="1218030"/>
            <a:r>
              <a:rPr lang="en-US" sz="3733">
                <a:solidFill>
                  <a:prstClr val="black"/>
                </a:solidFill>
                <a:latin typeface="Arial-Rounded" pitchFamily="34" charset="0"/>
                <a:ea typeface="Arial-Rounded" pitchFamily="34" charset="0"/>
                <a:cs typeface="Arial-Rounded" pitchFamily="34" charset="0"/>
              </a:rPr>
              <a:t>a. Ngày đầu đi học, bạn nhỏ thấy cảnh vật xung quanh (…).</a:t>
            </a:r>
          </a:p>
        </p:txBody>
      </p:sp>
      <p:cxnSp>
        <p:nvCxnSpPr>
          <p:cNvPr id="11" name="Straight Arrow Connector 10"/>
          <p:cNvCxnSpPr/>
          <p:nvPr/>
        </p:nvCxnSpPr>
        <p:spPr>
          <a:xfrm>
            <a:off x="253267" y="3801225"/>
            <a:ext cx="864333" cy="2833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6451600" y="3664625"/>
            <a:ext cx="711200" cy="106862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8703733" y="2869635"/>
            <a:ext cx="0" cy="8306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7518400" y="2913151"/>
            <a:ext cx="0" cy="8306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6451600" y="2934396"/>
            <a:ext cx="0" cy="8306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5181600" y="2970572"/>
            <a:ext cx="0" cy="8306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4267200" y="2934396"/>
            <a:ext cx="0" cy="8306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3556000" y="2970572"/>
            <a:ext cx="0" cy="8306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2540000" y="2956667"/>
            <a:ext cx="0" cy="8306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923637" y="5881745"/>
            <a:ext cx="10049163" cy="615456"/>
          </a:xfrm>
          <a:prstGeom prst="rect">
            <a:avLst/>
          </a:prstGeom>
          <a:solidFill>
            <a:srgbClr val="F3CEF6"/>
          </a:solidFill>
        </p:spPr>
        <p:txBody>
          <a:bodyPr wrap="square" lIns="121823" tIns="60912" rIns="121823" bIns="60912" rtlCol="0">
            <a:spAutoFit/>
          </a:bodyPr>
          <a:lstStyle/>
          <a:p>
            <a:pPr algn="ctr" defTabSz="1218030"/>
            <a:r>
              <a:rPr lang="en-US" sz="3200">
                <a:solidFill>
                  <a:prstClr val="black"/>
                </a:solidFill>
                <a:latin typeface="Arial-Rounded" pitchFamily="34" charset="0"/>
                <a:ea typeface="Arial-Rounded" pitchFamily="34" charset="0"/>
                <a:cs typeface="Arial-Rounded" pitchFamily="34" charset="0"/>
              </a:rPr>
              <a:t>Cần chú ý gì khi viết chữ đầu câu?</a:t>
            </a:r>
          </a:p>
        </p:txBody>
      </p:sp>
      <p:sp>
        <p:nvSpPr>
          <p:cNvPr id="35" name="TextBox 34"/>
          <p:cNvSpPr txBox="1"/>
          <p:nvPr/>
        </p:nvSpPr>
        <p:spPr>
          <a:xfrm>
            <a:off x="946728" y="5881745"/>
            <a:ext cx="10049163" cy="615456"/>
          </a:xfrm>
          <a:prstGeom prst="rect">
            <a:avLst/>
          </a:prstGeom>
          <a:solidFill>
            <a:srgbClr val="F3CEF6"/>
          </a:solidFill>
        </p:spPr>
        <p:txBody>
          <a:bodyPr wrap="square" lIns="121823" tIns="60912" rIns="121823" bIns="60912" rtlCol="0">
            <a:spAutoFit/>
          </a:bodyPr>
          <a:lstStyle/>
          <a:p>
            <a:pPr algn="ctr" defTabSz="1218030"/>
            <a:r>
              <a:rPr lang="en-US" sz="3200">
                <a:solidFill>
                  <a:prstClr val="black"/>
                </a:solidFill>
                <a:latin typeface="Arial-Rounded" pitchFamily="34" charset="0"/>
                <a:ea typeface="Arial-Rounded" pitchFamily="34" charset="0"/>
                <a:cs typeface="Arial-Rounded" pitchFamily="34" charset="0"/>
              </a:rPr>
              <a:t>Cuối câu có dấu gì?</a:t>
            </a:r>
          </a:p>
        </p:txBody>
      </p:sp>
      <p:sp>
        <p:nvSpPr>
          <p:cNvPr id="36" name="TextBox 35"/>
          <p:cNvSpPr txBox="1"/>
          <p:nvPr/>
        </p:nvSpPr>
        <p:spPr>
          <a:xfrm>
            <a:off x="923637" y="5881745"/>
            <a:ext cx="10049163" cy="615456"/>
          </a:xfrm>
          <a:prstGeom prst="rect">
            <a:avLst/>
          </a:prstGeom>
          <a:solidFill>
            <a:srgbClr val="F3CEF6"/>
          </a:solidFill>
        </p:spPr>
        <p:txBody>
          <a:bodyPr wrap="square" lIns="121823" tIns="60912" rIns="121823" bIns="60912" rtlCol="0">
            <a:spAutoFit/>
          </a:bodyPr>
          <a:lstStyle/>
          <a:p>
            <a:pPr algn="ctr" defTabSz="1218030"/>
            <a:r>
              <a:rPr lang="en-US" sz="3200">
                <a:solidFill>
                  <a:prstClr val="black"/>
                </a:solidFill>
                <a:latin typeface="Arial-Rounded" pitchFamily="34" charset="0"/>
                <a:ea typeface="Arial-Rounded" pitchFamily="34" charset="0"/>
                <a:cs typeface="Arial-Rounded" pitchFamily="34" charset="0"/>
              </a:rPr>
              <a:t>Khoảng cách giữa các chữ như thế nào?</a:t>
            </a:r>
          </a:p>
        </p:txBody>
      </p:sp>
      <p:cxnSp>
        <p:nvCxnSpPr>
          <p:cNvPr id="21" name="Straight Arrow Connector 20"/>
          <p:cNvCxnSpPr/>
          <p:nvPr/>
        </p:nvCxnSpPr>
        <p:spPr>
          <a:xfrm>
            <a:off x="10007600" y="2869635"/>
            <a:ext cx="0" cy="8306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0972800" y="2970573"/>
            <a:ext cx="0" cy="8306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625600" y="4798134"/>
            <a:ext cx="0" cy="64993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3352800" y="4798134"/>
            <a:ext cx="0" cy="64993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4267200" y="4798134"/>
            <a:ext cx="0" cy="64993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5486400" y="4798134"/>
            <a:ext cx="0" cy="64993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545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1000" fill="hold"/>
                                        <p:tgtEl>
                                          <p:spTgt spid="34"/>
                                        </p:tgtEl>
                                        <p:attrNameLst>
                                          <p:attrName>ppt_x</p:attrName>
                                        </p:attrNameLst>
                                      </p:cBhvr>
                                      <p:tavLst>
                                        <p:tav tm="0">
                                          <p:val>
                                            <p:strVal val="1+#ppt_w/2"/>
                                          </p:val>
                                        </p:tav>
                                        <p:tav tm="100000">
                                          <p:val>
                                            <p:strVal val="#ppt_x"/>
                                          </p:val>
                                        </p:tav>
                                      </p:tavLst>
                                    </p:anim>
                                    <p:anim calcmode="lin" valueType="num">
                                      <p:cBhvr additive="base">
                                        <p:cTn id="18" dur="10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par>
                          <p:cTn id="37" fill="hold">
                            <p:stCondLst>
                              <p:cond delay="2000"/>
                            </p:stCondLst>
                            <p:childTnLst>
                              <p:par>
                                <p:cTn id="38" presetID="32" presetClass="emph" presetSubtype="0" fill="hold" nodeType="afterEffect">
                                  <p:stCondLst>
                                    <p:cond delay="0"/>
                                  </p:stCondLst>
                                  <p:childTnLst>
                                    <p:animRot by="120000">
                                      <p:cBhvr>
                                        <p:cTn id="39" dur="125" fill="hold">
                                          <p:stCondLst>
                                            <p:cond delay="0"/>
                                          </p:stCondLst>
                                        </p:cTn>
                                        <p:tgtEl>
                                          <p:spTgt spid="11"/>
                                        </p:tgtEl>
                                        <p:attrNameLst>
                                          <p:attrName>r</p:attrName>
                                        </p:attrNameLst>
                                      </p:cBhvr>
                                    </p:animRot>
                                    <p:animRot by="-240000">
                                      <p:cBhvr>
                                        <p:cTn id="40" dur="250" fill="hold">
                                          <p:stCondLst>
                                            <p:cond delay="250"/>
                                          </p:stCondLst>
                                        </p:cTn>
                                        <p:tgtEl>
                                          <p:spTgt spid="11"/>
                                        </p:tgtEl>
                                        <p:attrNameLst>
                                          <p:attrName>r</p:attrName>
                                        </p:attrNameLst>
                                      </p:cBhvr>
                                    </p:animRot>
                                    <p:animRot by="240000">
                                      <p:cBhvr>
                                        <p:cTn id="41" dur="250" fill="hold">
                                          <p:stCondLst>
                                            <p:cond delay="500"/>
                                          </p:stCondLst>
                                        </p:cTn>
                                        <p:tgtEl>
                                          <p:spTgt spid="11"/>
                                        </p:tgtEl>
                                        <p:attrNameLst>
                                          <p:attrName>r</p:attrName>
                                        </p:attrNameLst>
                                      </p:cBhvr>
                                    </p:animRot>
                                    <p:animRot by="-240000">
                                      <p:cBhvr>
                                        <p:cTn id="42" dur="250" fill="hold">
                                          <p:stCondLst>
                                            <p:cond delay="750"/>
                                          </p:stCondLst>
                                        </p:cTn>
                                        <p:tgtEl>
                                          <p:spTgt spid="11"/>
                                        </p:tgtEl>
                                        <p:attrNameLst>
                                          <p:attrName>r</p:attrName>
                                        </p:attrNameLst>
                                      </p:cBhvr>
                                    </p:animRot>
                                    <p:animRot by="120000">
                                      <p:cBhvr>
                                        <p:cTn id="43" dur="250" fill="hold">
                                          <p:stCondLst>
                                            <p:cond delay="1000"/>
                                          </p:stCondLst>
                                        </p:cTn>
                                        <p:tgtEl>
                                          <p:spTgt spid="11"/>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 calcmode="lin" valueType="num">
                                      <p:cBhvr additive="base">
                                        <p:cTn id="48" dur="1000" fill="hold"/>
                                        <p:tgtEl>
                                          <p:spTgt spid="35"/>
                                        </p:tgtEl>
                                        <p:attrNameLst>
                                          <p:attrName>ppt_x</p:attrName>
                                        </p:attrNameLst>
                                      </p:cBhvr>
                                      <p:tavLst>
                                        <p:tav tm="0">
                                          <p:val>
                                            <p:strVal val="1+#ppt_w/2"/>
                                          </p:val>
                                        </p:tav>
                                        <p:tav tm="100000">
                                          <p:val>
                                            <p:strVal val="#ppt_x"/>
                                          </p:val>
                                        </p:tav>
                                      </p:tavLst>
                                    </p:anim>
                                    <p:anim calcmode="lin" valueType="num">
                                      <p:cBhvr additive="base">
                                        <p:cTn id="49" dur="10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down)">
                                      <p:cBhvr>
                                        <p:cTn id="54" dur="580">
                                          <p:stCondLst>
                                            <p:cond delay="0"/>
                                          </p:stCondLst>
                                        </p:cTn>
                                        <p:tgtEl>
                                          <p:spTgt spid="13"/>
                                        </p:tgtEl>
                                      </p:cBhvr>
                                    </p:animEffect>
                                    <p:anim calcmode="lin" valueType="num">
                                      <p:cBhvr>
                                        <p:cTn id="5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0" dur="26">
                                          <p:stCondLst>
                                            <p:cond delay="650"/>
                                          </p:stCondLst>
                                        </p:cTn>
                                        <p:tgtEl>
                                          <p:spTgt spid="13"/>
                                        </p:tgtEl>
                                      </p:cBhvr>
                                      <p:to x="100000" y="60000"/>
                                    </p:animScale>
                                    <p:animScale>
                                      <p:cBhvr>
                                        <p:cTn id="61" dur="166" decel="50000">
                                          <p:stCondLst>
                                            <p:cond delay="676"/>
                                          </p:stCondLst>
                                        </p:cTn>
                                        <p:tgtEl>
                                          <p:spTgt spid="13"/>
                                        </p:tgtEl>
                                      </p:cBhvr>
                                      <p:to x="100000" y="100000"/>
                                    </p:animScale>
                                    <p:animScale>
                                      <p:cBhvr>
                                        <p:cTn id="62" dur="26">
                                          <p:stCondLst>
                                            <p:cond delay="1312"/>
                                          </p:stCondLst>
                                        </p:cTn>
                                        <p:tgtEl>
                                          <p:spTgt spid="13"/>
                                        </p:tgtEl>
                                      </p:cBhvr>
                                      <p:to x="100000" y="80000"/>
                                    </p:animScale>
                                    <p:animScale>
                                      <p:cBhvr>
                                        <p:cTn id="63" dur="166" decel="50000">
                                          <p:stCondLst>
                                            <p:cond delay="1338"/>
                                          </p:stCondLst>
                                        </p:cTn>
                                        <p:tgtEl>
                                          <p:spTgt spid="13"/>
                                        </p:tgtEl>
                                      </p:cBhvr>
                                      <p:to x="100000" y="100000"/>
                                    </p:animScale>
                                    <p:animScale>
                                      <p:cBhvr>
                                        <p:cTn id="64" dur="26">
                                          <p:stCondLst>
                                            <p:cond delay="1642"/>
                                          </p:stCondLst>
                                        </p:cTn>
                                        <p:tgtEl>
                                          <p:spTgt spid="13"/>
                                        </p:tgtEl>
                                      </p:cBhvr>
                                      <p:to x="100000" y="90000"/>
                                    </p:animScale>
                                    <p:animScale>
                                      <p:cBhvr>
                                        <p:cTn id="65" dur="166" decel="50000">
                                          <p:stCondLst>
                                            <p:cond delay="1668"/>
                                          </p:stCondLst>
                                        </p:cTn>
                                        <p:tgtEl>
                                          <p:spTgt spid="13"/>
                                        </p:tgtEl>
                                      </p:cBhvr>
                                      <p:to x="100000" y="100000"/>
                                    </p:animScale>
                                    <p:animScale>
                                      <p:cBhvr>
                                        <p:cTn id="66" dur="26">
                                          <p:stCondLst>
                                            <p:cond delay="1808"/>
                                          </p:stCondLst>
                                        </p:cTn>
                                        <p:tgtEl>
                                          <p:spTgt spid="13"/>
                                        </p:tgtEl>
                                      </p:cBhvr>
                                      <p:to x="100000" y="95000"/>
                                    </p:animScale>
                                    <p:animScale>
                                      <p:cBhvr>
                                        <p:cTn id="67" dur="166" decel="50000">
                                          <p:stCondLst>
                                            <p:cond delay="1834"/>
                                          </p:stCondLst>
                                        </p:cTn>
                                        <p:tgtEl>
                                          <p:spTgt spid="13"/>
                                        </p:tgtEl>
                                      </p:cBhvr>
                                      <p:to x="100000" y="100000"/>
                                    </p:animScale>
                                  </p:childTnLst>
                                </p:cTn>
                              </p:par>
                            </p:childTnLst>
                          </p:cTn>
                        </p:par>
                        <p:par>
                          <p:cTn id="68" fill="hold">
                            <p:stCondLst>
                              <p:cond delay="2000"/>
                            </p:stCondLst>
                            <p:childTnLst>
                              <p:par>
                                <p:cTn id="69" presetID="32" presetClass="emph" presetSubtype="0" fill="hold" nodeType="afterEffect">
                                  <p:stCondLst>
                                    <p:cond delay="0"/>
                                  </p:stCondLst>
                                  <p:childTnLst>
                                    <p:animRot by="120000">
                                      <p:cBhvr>
                                        <p:cTn id="70" dur="125" fill="hold">
                                          <p:stCondLst>
                                            <p:cond delay="0"/>
                                          </p:stCondLst>
                                        </p:cTn>
                                        <p:tgtEl>
                                          <p:spTgt spid="13"/>
                                        </p:tgtEl>
                                        <p:attrNameLst>
                                          <p:attrName>r</p:attrName>
                                        </p:attrNameLst>
                                      </p:cBhvr>
                                    </p:animRot>
                                    <p:animRot by="-240000">
                                      <p:cBhvr>
                                        <p:cTn id="71" dur="250" fill="hold">
                                          <p:stCondLst>
                                            <p:cond delay="250"/>
                                          </p:stCondLst>
                                        </p:cTn>
                                        <p:tgtEl>
                                          <p:spTgt spid="13"/>
                                        </p:tgtEl>
                                        <p:attrNameLst>
                                          <p:attrName>r</p:attrName>
                                        </p:attrNameLst>
                                      </p:cBhvr>
                                    </p:animRot>
                                    <p:animRot by="240000">
                                      <p:cBhvr>
                                        <p:cTn id="72" dur="250" fill="hold">
                                          <p:stCondLst>
                                            <p:cond delay="500"/>
                                          </p:stCondLst>
                                        </p:cTn>
                                        <p:tgtEl>
                                          <p:spTgt spid="13"/>
                                        </p:tgtEl>
                                        <p:attrNameLst>
                                          <p:attrName>r</p:attrName>
                                        </p:attrNameLst>
                                      </p:cBhvr>
                                    </p:animRot>
                                    <p:animRot by="-240000">
                                      <p:cBhvr>
                                        <p:cTn id="73" dur="250" fill="hold">
                                          <p:stCondLst>
                                            <p:cond delay="750"/>
                                          </p:stCondLst>
                                        </p:cTn>
                                        <p:tgtEl>
                                          <p:spTgt spid="13"/>
                                        </p:tgtEl>
                                        <p:attrNameLst>
                                          <p:attrName>r</p:attrName>
                                        </p:attrNameLst>
                                      </p:cBhvr>
                                    </p:animRot>
                                    <p:animRot by="120000">
                                      <p:cBhvr>
                                        <p:cTn id="74" dur="250" fill="hold">
                                          <p:stCondLst>
                                            <p:cond delay="1000"/>
                                          </p:stCondLst>
                                        </p:cTn>
                                        <p:tgtEl>
                                          <p:spTgt spid="13"/>
                                        </p:tgtEl>
                                        <p:attrNameLst>
                                          <p:attrName>r</p:attrName>
                                        </p:attrNameLst>
                                      </p:cBhvr>
                                    </p:animRot>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additive="base">
                                        <p:cTn id="79" dur="1000" fill="hold"/>
                                        <p:tgtEl>
                                          <p:spTgt spid="36"/>
                                        </p:tgtEl>
                                        <p:attrNameLst>
                                          <p:attrName>ppt_x</p:attrName>
                                        </p:attrNameLst>
                                      </p:cBhvr>
                                      <p:tavLst>
                                        <p:tav tm="0">
                                          <p:val>
                                            <p:strVal val="1+#ppt_w/2"/>
                                          </p:val>
                                        </p:tav>
                                        <p:tav tm="100000">
                                          <p:val>
                                            <p:strVal val="#ppt_x"/>
                                          </p:val>
                                        </p:tav>
                                      </p:tavLst>
                                    </p:anim>
                                    <p:anim calcmode="lin" valueType="num">
                                      <p:cBhvr additive="base">
                                        <p:cTn id="80" dur="10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6" presetClass="entr" presetSubtype="0" fill="hold" nodeType="click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wipe(down)">
                                      <p:cBhvr>
                                        <p:cTn id="85" dur="580">
                                          <p:stCondLst>
                                            <p:cond delay="0"/>
                                          </p:stCondLst>
                                        </p:cTn>
                                        <p:tgtEl>
                                          <p:spTgt spid="25"/>
                                        </p:tgtEl>
                                      </p:cBhvr>
                                    </p:animEffect>
                                    <p:anim calcmode="lin" valueType="num">
                                      <p:cBhvr>
                                        <p:cTn id="86"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87"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88"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89"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90"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91" dur="26">
                                          <p:stCondLst>
                                            <p:cond delay="650"/>
                                          </p:stCondLst>
                                        </p:cTn>
                                        <p:tgtEl>
                                          <p:spTgt spid="25"/>
                                        </p:tgtEl>
                                      </p:cBhvr>
                                      <p:to x="100000" y="60000"/>
                                    </p:animScale>
                                    <p:animScale>
                                      <p:cBhvr>
                                        <p:cTn id="92" dur="166" decel="50000">
                                          <p:stCondLst>
                                            <p:cond delay="676"/>
                                          </p:stCondLst>
                                        </p:cTn>
                                        <p:tgtEl>
                                          <p:spTgt spid="25"/>
                                        </p:tgtEl>
                                      </p:cBhvr>
                                      <p:to x="100000" y="100000"/>
                                    </p:animScale>
                                    <p:animScale>
                                      <p:cBhvr>
                                        <p:cTn id="93" dur="26">
                                          <p:stCondLst>
                                            <p:cond delay="1312"/>
                                          </p:stCondLst>
                                        </p:cTn>
                                        <p:tgtEl>
                                          <p:spTgt spid="25"/>
                                        </p:tgtEl>
                                      </p:cBhvr>
                                      <p:to x="100000" y="80000"/>
                                    </p:animScale>
                                    <p:animScale>
                                      <p:cBhvr>
                                        <p:cTn id="94" dur="166" decel="50000">
                                          <p:stCondLst>
                                            <p:cond delay="1338"/>
                                          </p:stCondLst>
                                        </p:cTn>
                                        <p:tgtEl>
                                          <p:spTgt spid="25"/>
                                        </p:tgtEl>
                                      </p:cBhvr>
                                      <p:to x="100000" y="100000"/>
                                    </p:animScale>
                                    <p:animScale>
                                      <p:cBhvr>
                                        <p:cTn id="95" dur="26">
                                          <p:stCondLst>
                                            <p:cond delay="1642"/>
                                          </p:stCondLst>
                                        </p:cTn>
                                        <p:tgtEl>
                                          <p:spTgt spid="25"/>
                                        </p:tgtEl>
                                      </p:cBhvr>
                                      <p:to x="100000" y="90000"/>
                                    </p:animScale>
                                    <p:animScale>
                                      <p:cBhvr>
                                        <p:cTn id="96" dur="166" decel="50000">
                                          <p:stCondLst>
                                            <p:cond delay="1668"/>
                                          </p:stCondLst>
                                        </p:cTn>
                                        <p:tgtEl>
                                          <p:spTgt spid="25"/>
                                        </p:tgtEl>
                                      </p:cBhvr>
                                      <p:to x="100000" y="100000"/>
                                    </p:animScale>
                                    <p:animScale>
                                      <p:cBhvr>
                                        <p:cTn id="97" dur="26">
                                          <p:stCondLst>
                                            <p:cond delay="1808"/>
                                          </p:stCondLst>
                                        </p:cTn>
                                        <p:tgtEl>
                                          <p:spTgt spid="25"/>
                                        </p:tgtEl>
                                      </p:cBhvr>
                                      <p:to x="100000" y="95000"/>
                                    </p:animScale>
                                    <p:animScale>
                                      <p:cBhvr>
                                        <p:cTn id="98" dur="166" decel="50000">
                                          <p:stCondLst>
                                            <p:cond delay="1834"/>
                                          </p:stCondLst>
                                        </p:cTn>
                                        <p:tgtEl>
                                          <p:spTgt spid="25"/>
                                        </p:tgtEl>
                                      </p:cBhvr>
                                      <p:to x="100000" y="100000"/>
                                    </p:animScale>
                                  </p:childTnLst>
                                </p:cTn>
                              </p:par>
                              <p:par>
                                <p:cTn id="99" presetID="26" presetClass="entr" presetSubtype="0" fill="hold" nodeType="withEffect">
                                  <p:stCondLst>
                                    <p:cond delay="0"/>
                                  </p:stCondLst>
                                  <p:childTnLst>
                                    <p:set>
                                      <p:cBhvr>
                                        <p:cTn id="100" dur="1" fill="hold">
                                          <p:stCondLst>
                                            <p:cond delay="0"/>
                                          </p:stCondLst>
                                        </p:cTn>
                                        <p:tgtEl>
                                          <p:spTgt spid="28"/>
                                        </p:tgtEl>
                                        <p:attrNameLst>
                                          <p:attrName>style.visibility</p:attrName>
                                        </p:attrNameLst>
                                      </p:cBhvr>
                                      <p:to>
                                        <p:strVal val="visible"/>
                                      </p:to>
                                    </p:set>
                                    <p:animEffect transition="in" filter="wipe(down)">
                                      <p:cBhvr>
                                        <p:cTn id="101" dur="580">
                                          <p:stCondLst>
                                            <p:cond delay="0"/>
                                          </p:stCondLst>
                                        </p:cTn>
                                        <p:tgtEl>
                                          <p:spTgt spid="28"/>
                                        </p:tgtEl>
                                      </p:cBhvr>
                                    </p:animEffect>
                                    <p:anim calcmode="lin" valueType="num">
                                      <p:cBhvr>
                                        <p:cTn id="102"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07" dur="26">
                                          <p:stCondLst>
                                            <p:cond delay="650"/>
                                          </p:stCondLst>
                                        </p:cTn>
                                        <p:tgtEl>
                                          <p:spTgt spid="28"/>
                                        </p:tgtEl>
                                      </p:cBhvr>
                                      <p:to x="100000" y="60000"/>
                                    </p:animScale>
                                    <p:animScale>
                                      <p:cBhvr>
                                        <p:cTn id="108" dur="166" decel="50000">
                                          <p:stCondLst>
                                            <p:cond delay="676"/>
                                          </p:stCondLst>
                                        </p:cTn>
                                        <p:tgtEl>
                                          <p:spTgt spid="28"/>
                                        </p:tgtEl>
                                      </p:cBhvr>
                                      <p:to x="100000" y="100000"/>
                                    </p:animScale>
                                    <p:animScale>
                                      <p:cBhvr>
                                        <p:cTn id="109" dur="26">
                                          <p:stCondLst>
                                            <p:cond delay="1312"/>
                                          </p:stCondLst>
                                        </p:cTn>
                                        <p:tgtEl>
                                          <p:spTgt spid="28"/>
                                        </p:tgtEl>
                                      </p:cBhvr>
                                      <p:to x="100000" y="80000"/>
                                    </p:animScale>
                                    <p:animScale>
                                      <p:cBhvr>
                                        <p:cTn id="110" dur="166" decel="50000">
                                          <p:stCondLst>
                                            <p:cond delay="1338"/>
                                          </p:stCondLst>
                                        </p:cTn>
                                        <p:tgtEl>
                                          <p:spTgt spid="28"/>
                                        </p:tgtEl>
                                      </p:cBhvr>
                                      <p:to x="100000" y="100000"/>
                                    </p:animScale>
                                    <p:animScale>
                                      <p:cBhvr>
                                        <p:cTn id="111" dur="26">
                                          <p:stCondLst>
                                            <p:cond delay="1642"/>
                                          </p:stCondLst>
                                        </p:cTn>
                                        <p:tgtEl>
                                          <p:spTgt spid="28"/>
                                        </p:tgtEl>
                                      </p:cBhvr>
                                      <p:to x="100000" y="90000"/>
                                    </p:animScale>
                                    <p:animScale>
                                      <p:cBhvr>
                                        <p:cTn id="112" dur="166" decel="50000">
                                          <p:stCondLst>
                                            <p:cond delay="1668"/>
                                          </p:stCondLst>
                                        </p:cTn>
                                        <p:tgtEl>
                                          <p:spTgt spid="28"/>
                                        </p:tgtEl>
                                      </p:cBhvr>
                                      <p:to x="100000" y="100000"/>
                                    </p:animScale>
                                    <p:animScale>
                                      <p:cBhvr>
                                        <p:cTn id="113" dur="26">
                                          <p:stCondLst>
                                            <p:cond delay="1808"/>
                                          </p:stCondLst>
                                        </p:cTn>
                                        <p:tgtEl>
                                          <p:spTgt spid="28"/>
                                        </p:tgtEl>
                                      </p:cBhvr>
                                      <p:to x="100000" y="95000"/>
                                    </p:animScale>
                                    <p:animScale>
                                      <p:cBhvr>
                                        <p:cTn id="114" dur="166" decel="50000">
                                          <p:stCondLst>
                                            <p:cond delay="1834"/>
                                          </p:stCondLst>
                                        </p:cTn>
                                        <p:tgtEl>
                                          <p:spTgt spid="28"/>
                                        </p:tgtEl>
                                      </p:cBhvr>
                                      <p:to x="100000" y="100000"/>
                                    </p:animScale>
                                  </p:childTnLst>
                                </p:cTn>
                              </p:par>
                              <p:par>
                                <p:cTn id="115" presetID="26" presetClass="entr" presetSubtype="0" fill="hold" nodeType="withEffect">
                                  <p:stCondLst>
                                    <p:cond delay="0"/>
                                  </p:stCondLst>
                                  <p:childTnLst>
                                    <p:set>
                                      <p:cBhvr>
                                        <p:cTn id="116" dur="1" fill="hold">
                                          <p:stCondLst>
                                            <p:cond delay="0"/>
                                          </p:stCondLst>
                                        </p:cTn>
                                        <p:tgtEl>
                                          <p:spTgt spid="29"/>
                                        </p:tgtEl>
                                        <p:attrNameLst>
                                          <p:attrName>style.visibility</p:attrName>
                                        </p:attrNameLst>
                                      </p:cBhvr>
                                      <p:to>
                                        <p:strVal val="visible"/>
                                      </p:to>
                                    </p:set>
                                    <p:animEffect transition="in" filter="wipe(down)">
                                      <p:cBhvr>
                                        <p:cTn id="117" dur="580">
                                          <p:stCondLst>
                                            <p:cond delay="0"/>
                                          </p:stCondLst>
                                        </p:cTn>
                                        <p:tgtEl>
                                          <p:spTgt spid="29"/>
                                        </p:tgtEl>
                                      </p:cBhvr>
                                    </p:animEffect>
                                    <p:anim calcmode="lin" valueType="num">
                                      <p:cBhvr>
                                        <p:cTn id="118"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19"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20"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21"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22"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23" dur="26">
                                          <p:stCondLst>
                                            <p:cond delay="650"/>
                                          </p:stCondLst>
                                        </p:cTn>
                                        <p:tgtEl>
                                          <p:spTgt spid="29"/>
                                        </p:tgtEl>
                                      </p:cBhvr>
                                      <p:to x="100000" y="60000"/>
                                    </p:animScale>
                                    <p:animScale>
                                      <p:cBhvr>
                                        <p:cTn id="124" dur="166" decel="50000">
                                          <p:stCondLst>
                                            <p:cond delay="676"/>
                                          </p:stCondLst>
                                        </p:cTn>
                                        <p:tgtEl>
                                          <p:spTgt spid="29"/>
                                        </p:tgtEl>
                                      </p:cBhvr>
                                      <p:to x="100000" y="100000"/>
                                    </p:animScale>
                                    <p:animScale>
                                      <p:cBhvr>
                                        <p:cTn id="125" dur="26">
                                          <p:stCondLst>
                                            <p:cond delay="1312"/>
                                          </p:stCondLst>
                                        </p:cTn>
                                        <p:tgtEl>
                                          <p:spTgt spid="29"/>
                                        </p:tgtEl>
                                      </p:cBhvr>
                                      <p:to x="100000" y="80000"/>
                                    </p:animScale>
                                    <p:animScale>
                                      <p:cBhvr>
                                        <p:cTn id="126" dur="166" decel="50000">
                                          <p:stCondLst>
                                            <p:cond delay="1338"/>
                                          </p:stCondLst>
                                        </p:cTn>
                                        <p:tgtEl>
                                          <p:spTgt spid="29"/>
                                        </p:tgtEl>
                                      </p:cBhvr>
                                      <p:to x="100000" y="100000"/>
                                    </p:animScale>
                                    <p:animScale>
                                      <p:cBhvr>
                                        <p:cTn id="127" dur="26">
                                          <p:stCondLst>
                                            <p:cond delay="1642"/>
                                          </p:stCondLst>
                                        </p:cTn>
                                        <p:tgtEl>
                                          <p:spTgt spid="29"/>
                                        </p:tgtEl>
                                      </p:cBhvr>
                                      <p:to x="100000" y="90000"/>
                                    </p:animScale>
                                    <p:animScale>
                                      <p:cBhvr>
                                        <p:cTn id="128" dur="166" decel="50000">
                                          <p:stCondLst>
                                            <p:cond delay="1668"/>
                                          </p:stCondLst>
                                        </p:cTn>
                                        <p:tgtEl>
                                          <p:spTgt spid="29"/>
                                        </p:tgtEl>
                                      </p:cBhvr>
                                      <p:to x="100000" y="100000"/>
                                    </p:animScale>
                                    <p:animScale>
                                      <p:cBhvr>
                                        <p:cTn id="129" dur="26">
                                          <p:stCondLst>
                                            <p:cond delay="1808"/>
                                          </p:stCondLst>
                                        </p:cTn>
                                        <p:tgtEl>
                                          <p:spTgt spid="29"/>
                                        </p:tgtEl>
                                      </p:cBhvr>
                                      <p:to x="100000" y="95000"/>
                                    </p:animScale>
                                    <p:animScale>
                                      <p:cBhvr>
                                        <p:cTn id="130" dur="166" decel="50000">
                                          <p:stCondLst>
                                            <p:cond delay="1834"/>
                                          </p:stCondLst>
                                        </p:cTn>
                                        <p:tgtEl>
                                          <p:spTgt spid="29"/>
                                        </p:tgtEl>
                                      </p:cBhvr>
                                      <p:to x="100000" y="100000"/>
                                    </p:animScale>
                                  </p:childTnLst>
                                </p:cTn>
                              </p:par>
                              <p:par>
                                <p:cTn id="131" presetID="26" presetClass="entr" presetSubtype="0" fill="hold" nodeType="withEffect">
                                  <p:stCondLst>
                                    <p:cond delay="0"/>
                                  </p:stCondLst>
                                  <p:childTnLst>
                                    <p:set>
                                      <p:cBhvr>
                                        <p:cTn id="132" dur="1" fill="hold">
                                          <p:stCondLst>
                                            <p:cond delay="0"/>
                                          </p:stCondLst>
                                        </p:cTn>
                                        <p:tgtEl>
                                          <p:spTgt spid="30"/>
                                        </p:tgtEl>
                                        <p:attrNameLst>
                                          <p:attrName>style.visibility</p:attrName>
                                        </p:attrNameLst>
                                      </p:cBhvr>
                                      <p:to>
                                        <p:strVal val="visible"/>
                                      </p:to>
                                    </p:set>
                                    <p:animEffect transition="in" filter="wipe(down)">
                                      <p:cBhvr>
                                        <p:cTn id="133" dur="580">
                                          <p:stCondLst>
                                            <p:cond delay="0"/>
                                          </p:stCondLst>
                                        </p:cTn>
                                        <p:tgtEl>
                                          <p:spTgt spid="30"/>
                                        </p:tgtEl>
                                      </p:cBhvr>
                                    </p:animEffect>
                                    <p:anim calcmode="lin" valueType="num">
                                      <p:cBhvr>
                                        <p:cTn id="134"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39" dur="26">
                                          <p:stCondLst>
                                            <p:cond delay="650"/>
                                          </p:stCondLst>
                                        </p:cTn>
                                        <p:tgtEl>
                                          <p:spTgt spid="30"/>
                                        </p:tgtEl>
                                      </p:cBhvr>
                                      <p:to x="100000" y="60000"/>
                                    </p:animScale>
                                    <p:animScale>
                                      <p:cBhvr>
                                        <p:cTn id="140" dur="166" decel="50000">
                                          <p:stCondLst>
                                            <p:cond delay="676"/>
                                          </p:stCondLst>
                                        </p:cTn>
                                        <p:tgtEl>
                                          <p:spTgt spid="30"/>
                                        </p:tgtEl>
                                      </p:cBhvr>
                                      <p:to x="100000" y="100000"/>
                                    </p:animScale>
                                    <p:animScale>
                                      <p:cBhvr>
                                        <p:cTn id="141" dur="26">
                                          <p:stCondLst>
                                            <p:cond delay="1312"/>
                                          </p:stCondLst>
                                        </p:cTn>
                                        <p:tgtEl>
                                          <p:spTgt spid="30"/>
                                        </p:tgtEl>
                                      </p:cBhvr>
                                      <p:to x="100000" y="80000"/>
                                    </p:animScale>
                                    <p:animScale>
                                      <p:cBhvr>
                                        <p:cTn id="142" dur="166" decel="50000">
                                          <p:stCondLst>
                                            <p:cond delay="1338"/>
                                          </p:stCondLst>
                                        </p:cTn>
                                        <p:tgtEl>
                                          <p:spTgt spid="30"/>
                                        </p:tgtEl>
                                      </p:cBhvr>
                                      <p:to x="100000" y="100000"/>
                                    </p:animScale>
                                    <p:animScale>
                                      <p:cBhvr>
                                        <p:cTn id="143" dur="26">
                                          <p:stCondLst>
                                            <p:cond delay="1642"/>
                                          </p:stCondLst>
                                        </p:cTn>
                                        <p:tgtEl>
                                          <p:spTgt spid="30"/>
                                        </p:tgtEl>
                                      </p:cBhvr>
                                      <p:to x="100000" y="90000"/>
                                    </p:animScale>
                                    <p:animScale>
                                      <p:cBhvr>
                                        <p:cTn id="144" dur="166" decel="50000">
                                          <p:stCondLst>
                                            <p:cond delay="1668"/>
                                          </p:stCondLst>
                                        </p:cTn>
                                        <p:tgtEl>
                                          <p:spTgt spid="30"/>
                                        </p:tgtEl>
                                      </p:cBhvr>
                                      <p:to x="100000" y="100000"/>
                                    </p:animScale>
                                    <p:animScale>
                                      <p:cBhvr>
                                        <p:cTn id="145" dur="26">
                                          <p:stCondLst>
                                            <p:cond delay="1808"/>
                                          </p:stCondLst>
                                        </p:cTn>
                                        <p:tgtEl>
                                          <p:spTgt spid="30"/>
                                        </p:tgtEl>
                                      </p:cBhvr>
                                      <p:to x="100000" y="95000"/>
                                    </p:animScale>
                                    <p:animScale>
                                      <p:cBhvr>
                                        <p:cTn id="146" dur="166" decel="50000">
                                          <p:stCondLst>
                                            <p:cond delay="1834"/>
                                          </p:stCondLst>
                                        </p:cTn>
                                        <p:tgtEl>
                                          <p:spTgt spid="30"/>
                                        </p:tgtEl>
                                      </p:cBhvr>
                                      <p:to x="100000" y="100000"/>
                                    </p:animScale>
                                  </p:childTnLst>
                                </p:cTn>
                              </p:par>
                              <p:par>
                                <p:cTn id="147" presetID="26" presetClass="entr" presetSubtype="0" fill="hold" nodeType="withEffect">
                                  <p:stCondLst>
                                    <p:cond delay="0"/>
                                  </p:stCondLst>
                                  <p:childTnLst>
                                    <p:set>
                                      <p:cBhvr>
                                        <p:cTn id="148" dur="1" fill="hold">
                                          <p:stCondLst>
                                            <p:cond delay="0"/>
                                          </p:stCondLst>
                                        </p:cTn>
                                        <p:tgtEl>
                                          <p:spTgt spid="31"/>
                                        </p:tgtEl>
                                        <p:attrNameLst>
                                          <p:attrName>style.visibility</p:attrName>
                                        </p:attrNameLst>
                                      </p:cBhvr>
                                      <p:to>
                                        <p:strVal val="visible"/>
                                      </p:to>
                                    </p:set>
                                    <p:animEffect transition="in" filter="wipe(down)">
                                      <p:cBhvr>
                                        <p:cTn id="149" dur="580">
                                          <p:stCondLst>
                                            <p:cond delay="0"/>
                                          </p:stCondLst>
                                        </p:cTn>
                                        <p:tgtEl>
                                          <p:spTgt spid="31"/>
                                        </p:tgtEl>
                                      </p:cBhvr>
                                    </p:animEffect>
                                    <p:anim calcmode="lin" valueType="num">
                                      <p:cBhvr>
                                        <p:cTn id="15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5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5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5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5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55" dur="26">
                                          <p:stCondLst>
                                            <p:cond delay="650"/>
                                          </p:stCondLst>
                                        </p:cTn>
                                        <p:tgtEl>
                                          <p:spTgt spid="31"/>
                                        </p:tgtEl>
                                      </p:cBhvr>
                                      <p:to x="100000" y="60000"/>
                                    </p:animScale>
                                    <p:animScale>
                                      <p:cBhvr>
                                        <p:cTn id="156" dur="166" decel="50000">
                                          <p:stCondLst>
                                            <p:cond delay="676"/>
                                          </p:stCondLst>
                                        </p:cTn>
                                        <p:tgtEl>
                                          <p:spTgt spid="31"/>
                                        </p:tgtEl>
                                      </p:cBhvr>
                                      <p:to x="100000" y="100000"/>
                                    </p:animScale>
                                    <p:animScale>
                                      <p:cBhvr>
                                        <p:cTn id="157" dur="26">
                                          <p:stCondLst>
                                            <p:cond delay="1312"/>
                                          </p:stCondLst>
                                        </p:cTn>
                                        <p:tgtEl>
                                          <p:spTgt spid="31"/>
                                        </p:tgtEl>
                                      </p:cBhvr>
                                      <p:to x="100000" y="80000"/>
                                    </p:animScale>
                                    <p:animScale>
                                      <p:cBhvr>
                                        <p:cTn id="158" dur="166" decel="50000">
                                          <p:stCondLst>
                                            <p:cond delay="1338"/>
                                          </p:stCondLst>
                                        </p:cTn>
                                        <p:tgtEl>
                                          <p:spTgt spid="31"/>
                                        </p:tgtEl>
                                      </p:cBhvr>
                                      <p:to x="100000" y="100000"/>
                                    </p:animScale>
                                    <p:animScale>
                                      <p:cBhvr>
                                        <p:cTn id="159" dur="26">
                                          <p:stCondLst>
                                            <p:cond delay="1642"/>
                                          </p:stCondLst>
                                        </p:cTn>
                                        <p:tgtEl>
                                          <p:spTgt spid="31"/>
                                        </p:tgtEl>
                                      </p:cBhvr>
                                      <p:to x="100000" y="90000"/>
                                    </p:animScale>
                                    <p:animScale>
                                      <p:cBhvr>
                                        <p:cTn id="160" dur="166" decel="50000">
                                          <p:stCondLst>
                                            <p:cond delay="1668"/>
                                          </p:stCondLst>
                                        </p:cTn>
                                        <p:tgtEl>
                                          <p:spTgt spid="31"/>
                                        </p:tgtEl>
                                      </p:cBhvr>
                                      <p:to x="100000" y="100000"/>
                                    </p:animScale>
                                    <p:animScale>
                                      <p:cBhvr>
                                        <p:cTn id="161" dur="26">
                                          <p:stCondLst>
                                            <p:cond delay="1808"/>
                                          </p:stCondLst>
                                        </p:cTn>
                                        <p:tgtEl>
                                          <p:spTgt spid="31"/>
                                        </p:tgtEl>
                                      </p:cBhvr>
                                      <p:to x="100000" y="95000"/>
                                    </p:animScale>
                                    <p:animScale>
                                      <p:cBhvr>
                                        <p:cTn id="162" dur="166" decel="50000">
                                          <p:stCondLst>
                                            <p:cond delay="1834"/>
                                          </p:stCondLst>
                                        </p:cTn>
                                        <p:tgtEl>
                                          <p:spTgt spid="31"/>
                                        </p:tgtEl>
                                      </p:cBhvr>
                                      <p:to x="100000" y="100000"/>
                                    </p:animScale>
                                  </p:childTnLst>
                                </p:cTn>
                              </p:par>
                              <p:par>
                                <p:cTn id="163" presetID="26" presetClass="entr" presetSubtype="0" fill="hold" nodeType="withEffect">
                                  <p:stCondLst>
                                    <p:cond delay="0"/>
                                  </p:stCondLst>
                                  <p:childTnLst>
                                    <p:set>
                                      <p:cBhvr>
                                        <p:cTn id="164" dur="1" fill="hold">
                                          <p:stCondLst>
                                            <p:cond delay="0"/>
                                          </p:stCondLst>
                                        </p:cTn>
                                        <p:tgtEl>
                                          <p:spTgt spid="32"/>
                                        </p:tgtEl>
                                        <p:attrNameLst>
                                          <p:attrName>style.visibility</p:attrName>
                                        </p:attrNameLst>
                                      </p:cBhvr>
                                      <p:to>
                                        <p:strVal val="visible"/>
                                      </p:to>
                                    </p:set>
                                    <p:animEffect transition="in" filter="wipe(down)">
                                      <p:cBhvr>
                                        <p:cTn id="165" dur="580">
                                          <p:stCondLst>
                                            <p:cond delay="0"/>
                                          </p:stCondLst>
                                        </p:cTn>
                                        <p:tgtEl>
                                          <p:spTgt spid="32"/>
                                        </p:tgtEl>
                                      </p:cBhvr>
                                    </p:animEffect>
                                    <p:anim calcmode="lin" valueType="num">
                                      <p:cBhvr>
                                        <p:cTn id="166"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167"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68"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169"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170"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171" dur="26">
                                          <p:stCondLst>
                                            <p:cond delay="650"/>
                                          </p:stCondLst>
                                        </p:cTn>
                                        <p:tgtEl>
                                          <p:spTgt spid="32"/>
                                        </p:tgtEl>
                                      </p:cBhvr>
                                      <p:to x="100000" y="60000"/>
                                    </p:animScale>
                                    <p:animScale>
                                      <p:cBhvr>
                                        <p:cTn id="172" dur="166" decel="50000">
                                          <p:stCondLst>
                                            <p:cond delay="676"/>
                                          </p:stCondLst>
                                        </p:cTn>
                                        <p:tgtEl>
                                          <p:spTgt spid="32"/>
                                        </p:tgtEl>
                                      </p:cBhvr>
                                      <p:to x="100000" y="100000"/>
                                    </p:animScale>
                                    <p:animScale>
                                      <p:cBhvr>
                                        <p:cTn id="173" dur="26">
                                          <p:stCondLst>
                                            <p:cond delay="1312"/>
                                          </p:stCondLst>
                                        </p:cTn>
                                        <p:tgtEl>
                                          <p:spTgt spid="32"/>
                                        </p:tgtEl>
                                      </p:cBhvr>
                                      <p:to x="100000" y="80000"/>
                                    </p:animScale>
                                    <p:animScale>
                                      <p:cBhvr>
                                        <p:cTn id="174" dur="166" decel="50000">
                                          <p:stCondLst>
                                            <p:cond delay="1338"/>
                                          </p:stCondLst>
                                        </p:cTn>
                                        <p:tgtEl>
                                          <p:spTgt spid="32"/>
                                        </p:tgtEl>
                                      </p:cBhvr>
                                      <p:to x="100000" y="100000"/>
                                    </p:animScale>
                                    <p:animScale>
                                      <p:cBhvr>
                                        <p:cTn id="175" dur="26">
                                          <p:stCondLst>
                                            <p:cond delay="1642"/>
                                          </p:stCondLst>
                                        </p:cTn>
                                        <p:tgtEl>
                                          <p:spTgt spid="32"/>
                                        </p:tgtEl>
                                      </p:cBhvr>
                                      <p:to x="100000" y="90000"/>
                                    </p:animScale>
                                    <p:animScale>
                                      <p:cBhvr>
                                        <p:cTn id="176" dur="166" decel="50000">
                                          <p:stCondLst>
                                            <p:cond delay="1668"/>
                                          </p:stCondLst>
                                        </p:cTn>
                                        <p:tgtEl>
                                          <p:spTgt spid="32"/>
                                        </p:tgtEl>
                                      </p:cBhvr>
                                      <p:to x="100000" y="100000"/>
                                    </p:animScale>
                                    <p:animScale>
                                      <p:cBhvr>
                                        <p:cTn id="177" dur="26">
                                          <p:stCondLst>
                                            <p:cond delay="1808"/>
                                          </p:stCondLst>
                                        </p:cTn>
                                        <p:tgtEl>
                                          <p:spTgt spid="32"/>
                                        </p:tgtEl>
                                      </p:cBhvr>
                                      <p:to x="100000" y="95000"/>
                                    </p:animScale>
                                    <p:animScale>
                                      <p:cBhvr>
                                        <p:cTn id="178" dur="166" decel="50000">
                                          <p:stCondLst>
                                            <p:cond delay="1834"/>
                                          </p:stCondLst>
                                        </p:cTn>
                                        <p:tgtEl>
                                          <p:spTgt spid="32"/>
                                        </p:tgtEl>
                                      </p:cBhvr>
                                      <p:to x="100000" y="100000"/>
                                    </p:animScale>
                                  </p:childTnLst>
                                </p:cTn>
                              </p:par>
                              <p:par>
                                <p:cTn id="179" presetID="26" presetClass="entr" presetSubtype="0" fill="hold" nodeType="with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down)">
                                      <p:cBhvr>
                                        <p:cTn id="181" dur="580">
                                          <p:stCondLst>
                                            <p:cond delay="0"/>
                                          </p:stCondLst>
                                        </p:cTn>
                                        <p:tgtEl>
                                          <p:spTgt spid="33"/>
                                        </p:tgtEl>
                                      </p:cBhvr>
                                    </p:animEffect>
                                    <p:anim calcmode="lin" valueType="num">
                                      <p:cBhvr>
                                        <p:cTn id="182"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83"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84"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85"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86"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87" dur="26">
                                          <p:stCondLst>
                                            <p:cond delay="650"/>
                                          </p:stCondLst>
                                        </p:cTn>
                                        <p:tgtEl>
                                          <p:spTgt spid="33"/>
                                        </p:tgtEl>
                                      </p:cBhvr>
                                      <p:to x="100000" y="60000"/>
                                    </p:animScale>
                                    <p:animScale>
                                      <p:cBhvr>
                                        <p:cTn id="188" dur="166" decel="50000">
                                          <p:stCondLst>
                                            <p:cond delay="676"/>
                                          </p:stCondLst>
                                        </p:cTn>
                                        <p:tgtEl>
                                          <p:spTgt spid="33"/>
                                        </p:tgtEl>
                                      </p:cBhvr>
                                      <p:to x="100000" y="100000"/>
                                    </p:animScale>
                                    <p:animScale>
                                      <p:cBhvr>
                                        <p:cTn id="189" dur="26">
                                          <p:stCondLst>
                                            <p:cond delay="1312"/>
                                          </p:stCondLst>
                                        </p:cTn>
                                        <p:tgtEl>
                                          <p:spTgt spid="33"/>
                                        </p:tgtEl>
                                      </p:cBhvr>
                                      <p:to x="100000" y="80000"/>
                                    </p:animScale>
                                    <p:animScale>
                                      <p:cBhvr>
                                        <p:cTn id="190" dur="166" decel="50000">
                                          <p:stCondLst>
                                            <p:cond delay="1338"/>
                                          </p:stCondLst>
                                        </p:cTn>
                                        <p:tgtEl>
                                          <p:spTgt spid="33"/>
                                        </p:tgtEl>
                                      </p:cBhvr>
                                      <p:to x="100000" y="100000"/>
                                    </p:animScale>
                                    <p:animScale>
                                      <p:cBhvr>
                                        <p:cTn id="191" dur="26">
                                          <p:stCondLst>
                                            <p:cond delay="1642"/>
                                          </p:stCondLst>
                                        </p:cTn>
                                        <p:tgtEl>
                                          <p:spTgt spid="33"/>
                                        </p:tgtEl>
                                      </p:cBhvr>
                                      <p:to x="100000" y="90000"/>
                                    </p:animScale>
                                    <p:animScale>
                                      <p:cBhvr>
                                        <p:cTn id="192" dur="166" decel="50000">
                                          <p:stCondLst>
                                            <p:cond delay="1668"/>
                                          </p:stCondLst>
                                        </p:cTn>
                                        <p:tgtEl>
                                          <p:spTgt spid="33"/>
                                        </p:tgtEl>
                                      </p:cBhvr>
                                      <p:to x="100000" y="100000"/>
                                    </p:animScale>
                                    <p:animScale>
                                      <p:cBhvr>
                                        <p:cTn id="193" dur="26">
                                          <p:stCondLst>
                                            <p:cond delay="1808"/>
                                          </p:stCondLst>
                                        </p:cTn>
                                        <p:tgtEl>
                                          <p:spTgt spid="33"/>
                                        </p:tgtEl>
                                      </p:cBhvr>
                                      <p:to x="100000" y="95000"/>
                                    </p:animScale>
                                    <p:animScale>
                                      <p:cBhvr>
                                        <p:cTn id="194" dur="166" decel="50000">
                                          <p:stCondLst>
                                            <p:cond delay="1834"/>
                                          </p:stCondLst>
                                        </p:cTn>
                                        <p:tgtEl>
                                          <p:spTgt spid="33"/>
                                        </p:tgtEl>
                                      </p:cBhvr>
                                      <p:to x="100000" y="100000"/>
                                    </p:animScale>
                                  </p:childTnLst>
                                </p:cTn>
                              </p:par>
                              <p:par>
                                <p:cTn id="195" presetID="26" presetClass="entr" presetSubtype="0" fill="hold" nodeType="withEffect">
                                  <p:stCondLst>
                                    <p:cond delay="0"/>
                                  </p:stCondLst>
                                  <p:childTnLst>
                                    <p:set>
                                      <p:cBhvr>
                                        <p:cTn id="196" dur="1" fill="hold">
                                          <p:stCondLst>
                                            <p:cond delay="0"/>
                                          </p:stCondLst>
                                        </p:cTn>
                                        <p:tgtEl>
                                          <p:spTgt spid="21"/>
                                        </p:tgtEl>
                                        <p:attrNameLst>
                                          <p:attrName>style.visibility</p:attrName>
                                        </p:attrNameLst>
                                      </p:cBhvr>
                                      <p:to>
                                        <p:strVal val="visible"/>
                                      </p:to>
                                    </p:set>
                                    <p:animEffect transition="in" filter="wipe(down)">
                                      <p:cBhvr>
                                        <p:cTn id="197" dur="580">
                                          <p:stCondLst>
                                            <p:cond delay="0"/>
                                          </p:stCondLst>
                                        </p:cTn>
                                        <p:tgtEl>
                                          <p:spTgt spid="21"/>
                                        </p:tgtEl>
                                      </p:cBhvr>
                                    </p:animEffect>
                                    <p:anim calcmode="lin" valueType="num">
                                      <p:cBhvr>
                                        <p:cTn id="19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9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0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0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0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03" dur="26">
                                          <p:stCondLst>
                                            <p:cond delay="650"/>
                                          </p:stCondLst>
                                        </p:cTn>
                                        <p:tgtEl>
                                          <p:spTgt spid="21"/>
                                        </p:tgtEl>
                                      </p:cBhvr>
                                      <p:to x="100000" y="60000"/>
                                    </p:animScale>
                                    <p:animScale>
                                      <p:cBhvr>
                                        <p:cTn id="204" dur="166" decel="50000">
                                          <p:stCondLst>
                                            <p:cond delay="676"/>
                                          </p:stCondLst>
                                        </p:cTn>
                                        <p:tgtEl>
                                          <p:spTgt spid="21"/>
                                        </p:tgtEl>
                                      </p:cBhvr>
                                      <p:to x="100000" y="100000"/>
                                    </p:animScale>
                                    <p:animScale>
                                      <p:cBhvr>
                                        <p:cTn id="205" dur="26">
                                          <p:stCondLst>
                                            <p:cond delay="1312"/>
                                          </p:stCondLst>
                                        </p:cTn>
                                        <p:tgtEl>
                                          <p:spTgt spid="21"/>
                                        </p:tgtEl>
                                      </p:cBhvr>
                                      <p:to x="100000" y="80000"/>
                                    </p:animScale>
                                    <p:animScale>
                                      <p:cBhvr>
                                        <p:cTn id="206" dur="166" decel="50000">
                                          <p:stCondLst>
                                            <p:cond delay="1338"/>
                                          </p:stCondLst>
                                        </p:cTn>
                                        <p:tgtEl>
                                          <p:spTgt spid="21"/>
                                        </p:tgtEl>
                                      </p:cBhvr>
                                      <p:to x="100000" y="100000"/>
                                    </p:animScale>
                                    <p:animScale>
                                      <p:cBhvr>
                                        <p:cTn id="207" dur="26">
                                          <p:stCondLst>
                                            <p:cond delay="1642"/>
                                          </p:stCondLst>
                                        </p:cTn>
                                        <p:tgtEl>
                                          <p:spTgt spid="21"/>
                                        </p:tgtEl>
                                      </p:cBhvr>
                                      <p:to x="100000" y="90000"/>
                                    </p:animScale>
                                    <p:animScale>
                                      <p:cBhvr>
                                        <p:cTn id="208" dur="166" decel="50000">
                                          <p:stCondLst>
                                            <p:cond delay="1668"/>
                                          </p:stCondLst>
                                        </p:cTn>
                                        <p:tgtEl>
                                          <p:spTgt spid="21"/>
                                        </p:tgtEl>
                                      </p:cBhvr>
                                      <p:to x="100000" y="100000"/>
                                    </p:animScale>
                                    <p:animScale>
                                      <p:cBhvr>
                                        <p:cTn id="209" dur="26">
                                          <p:stCondLst>
                                            <p:cond delay="1808"/>
                                          </p:stCondLst>
                                        </p:cTn>
                                        <p:tgtEl>
                                          <p:spTgt spid="21"/>
                                        </p:tgtEl>
                                      </p:cBhvr>
                                      <p:to x="100000" y="95000"/>
                                    </p:animScale>
                                    <p:animScale>
                                      <p:cBhvr>
                                        <p:cTn id="210" dur="166" decel="50000">
                                          <p:stCondLst>
                                            <p:cond delay="1834"/>
                                          </p:stCondLst>
                                        </p:cTn>
                                        <p:tgtEl>
                                          <p:spTgt spid="21"/>
                                        </p:tgtEl>
                                      </p:cBhvr>
                                      <p:to x="100000" y="100000"/>
                                    </p:animScale>
                                  </p:childTnLst>
                                </p:cTn>
                              </p:par>
                              <p:par>
                                <p:cTn id="211" presetID="26" presetClass="entr" presetSubtype="0" fill="hold" nodeType="withEffect">
                                  <p:stCondLst>
                                    <p:cond delay="0"/>
                                  </p:stCondLst>
                                  <p:childTnLst>
                                    <p:set>
                                      <p:cBhvr>
                                        <p:cTn id="212" dur="1" fill="hold">
                                          <p:stCondLst>
                                            <p:cond delay="0"/>
                                          </p:stCondLst>
                                        </p:cTn>
                                        <p:tgtEl>
                                          <p:spTgt spid="22"/>
                                        </p:tgtEl>
                                        <p:attrNameLst>
                                          <p:attrName>style.visibility</p:attrName>
                                        </p:attrNameLst>
                                      </p:cBhvr>
                                      <p:to>
                                        <p:strVal val="visible"/>
                                      </p:to>
                                    </p:set>
                                    <p:animEffect transition="in" filter="wipe(down)">
                                      <p:cBhvr>
                                        <p:cTn id="213" dur="580">
                                          <p:stCondLst>
                                            <p:cond delay="0"/>
                                          </p:stCondLst>
                                        </p:cTn>
                                        <p:tgtEl>
                                          <p:spTgt spid="22"/>
                                        </p:tgtEl>
                                      </p:cBhvr>
                                    </p:animEffect>
                                    <p:anim calcmode="lin" valueType="num">
                                      <p:cBhvr>
                                        <p:cTn id="21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1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1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1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1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19" dur="26">
                                          <p:stCondLst>
                                            <p:cond delay="650"/>
                                          </p:stCondLst>
                                        </p:cTn>
                                        <p:tgtEl>
                                          <p:spTgt spid="22"/>
                                        </p:tgtEl>
                                      </p:cBhvr>
                                      <p:to x="100000" y="60000"/>
                                    </p:animScale>
                                    <p:animScale>
                                      <p:cBhvr>
                                        <p:cTn id="220" dur="166" decel="50000">
                                          <p:stCondLst>
                                            <p:cond delay="676"/>
                                          </p:stCondLst>
                                        </p:cTn>
                                        <p:tgtEl>
                                          <p:spTgt spid="22"/>
                                        </p:tgtEl>
                                      </p:cBhvr>
                                      <p:to x="100000" y="100000"/>
                                    </p:animScale>
                                    <p:animScale>
                                      <p:cBhvr>
                                        <p:cTn id="221" dur="26">
                                          <p:stCondLst>
                                            <p:cond delay="1312"/>
                                          </p:stCondLst>
                                        </p:cTn>
                                        <p:tgtEl>
                                          <p:spTgt spid="22"/>
                                        </p:tgtEl>
                                      </p:cBhvr>
                                      <p:to x="100000" y="80000"/>
                                    </p:animScale>
                                    <p:animScale>
                                      <p:cBhvr>
                                        <p:cTn id="222" dur="166" decel="50000">
                                          <p:stCondLst>
                                            <p:cond delay="1338"/>
                                          </p:stCondLst>
                                        </p:cTn>
                                        <p:tgtEl>
                                          <p:spTgt spid="22"/>
                                        </p:tgtEl>
                                      </p:cBhvr>
                                      <p:to x="100000" y="100000"/>
                                    </p:animScale>
                                    <p:animScale>
                                      <p:cBhvr>
                                        <p:cTn id="223" dur="26">
                                          <p:stCondLst>
                                            <p:cond delay="1642"/>
                                          </p:stCondLst>
                                        </p:cTn>
                                        <p:tgtEl>
                                          <p:spTgt spid="22"/>
                                        </p:tgtEl>
                                      </p:cBhvr>
                                      <p:to x="100000" y="90000"/>
                                    </p:animScale>
                                    <p:animScale>
                                      <p:cBhvr>
                                        <p:cTn id="224" dur="166" decel="50000">
                                          <p:stCondLst>
                                            <p:cond delay="1668"/>
                                          </p:stCondLst>
                                        </p:cTn>
                                        <p:tgtEl>
                                          <p:spTgt spid="22"/>
                                        </p:tgtEl>
                                      </p:cBhvr>
                                      <p:to x="100000" y="100000"/>
                                    </p:animScale>
                                    <p:animScale>
                                      <p:cBhvr>
                                        <p:cTn id="225" dur="26">
                                          <p:stCondLst>
                                            <p:cond delay="1808"/>
                                          </p:stCondLst>
                                        </p:cTn>
                                        <p:tgtEl>
                                          <p:spTgt spid="22"/>
                                        </p:tgtEl>
                                      </p:cBhvr>
                                      <p:to x="100000" y="95000"/>
                                    </p:animScale>
                                    <p:animScale>
                                      <p:cBhvr>
                                        <p:cTn id="226" dur="166" decel="50000">
                                          <p:stCondLst>
                                            <p:cond delay="1834"/>
                                          </p:stCondLst>
                                        </p:cTn>
                                        <p:tgtEl>
                                          <p:spTgt spid="22"/>
                                        </p:tgtEl>
                                      </p:cBhvr>
                                      <p:to x="100000" y="100000"/>
                                    </p:animScale>
                                  </p:childTnLst>
                                </p:cTn>
                              </p:par>
                              <p:par>
                                <p:cTn id="227" presetID="26" presetClass="entr" presetSubtype="0" fill="hold" nodeType="withEffect">
                                  <p:stCondLst>
                                    <p:cond delay="0"/>
                                  </p:stCondLst>
                                  <p:childTnLst>
                                    <p:set>
                                      <p:cBhvr>
                                        <p:cTn id="228" dur="1" fill="hold">
                                          <p:stCondLst>
                                            <p:cond delay="0"/>
                                          </p:stCondLst>
                                        </p:cTn>
                                        <p:tgtEl>
                                          <p:spTgt spid="23"/>
                                        </p:tgtEl>
                                        <p:attrNameLst>
                                          <p:attrName>style.visibility</p:attrName>
                                        </p:attrNameLst>
                                      </p:cBhvr>
                                      <p:to>
                                        <p:strVal val="visible"/>
                                      </p:to>
                                    </p:set>
                                    <p:animEffect transition="in" filter="wipe(down)">
                                      <p:cBhvr>
                                        <p:cTn id="229" dur="580">
                                          <p:stCondLst>
                                            <p:cond delay="0"/>
                                          </p:stCondLst>
                                        </p:cTn>
                                        <p:tgtEl>
                                          <p:spTgt spid="23"/>
                                        </p:tgtEl>
                                      </p:cBhvr>
                                    </p:animEffect>
                                    <p:anim calcmode="lin" valueType="num">
                                      <p:cBhvr>
                                        <p:cTn id="230"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231"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232"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233"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234"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235" dur="26">
                                          <p:stCondLst>
                                            <p:cond delay="650"/>
                                          </p:stCondLst>
                                        </p:cTn>
                                        <p:tgtEl>
                                          <p:spTgt spid="23"/>
                                        </p:tgtEl>
                                      </p:cBhvr>
                                      <p:to x="100000" y="60000"/>
                                    </p:animScale>
                                    <p:animScale>
                                      <p:cBhvr>
                                        <p:cTn id="236" dur="166" decel="50000">
                                          <p:stCondLst>
                                            <p:cond delay="676"/>
                                          </p:stCondLst>
                                        </p:cTn>
                                        <p:tgtEl>
                                          <p:spTgt spid="23"/>
                                        </p:tgtEl>
                                      </p:cBhvr>
                                      <p:to x="100000" y="100000"/>
                                    </p:animScale>
                                    <p:animScale>
                                      <p:cBhvr>
                                        <p:cTn id="237" dur="26">
                                          <p:stCondLst>
                                            <p:cond delay="1312"/>
                                          </p:stCondLst>
                                        </p:cTn>
                                        <p:tgtEl>
                                          <p:spTgt spid="23"/>
                                        </p:tgtEl>
                                      </p:cBhvr>
                                      <p:to x="100000" y="80000"/>
                                    </p:animScale>
                                    <p:animScale>
                                      <p:cBhvr>
                                        <p:cTn id="238" dur="166" decel="50000">
                                          <p:stCondLst>
                                            <p:cond delay="1338"/>
                                          </p:stCondLst>
                                        </p:cTn>
                                        <p:tgtEl>
                                          <p:spTgt spid="23"/>
                                        </p:tgtEl>
                                      </p:cBhvr>
                                      <p:to x="100000" y="100000"/>
                                    </p:animScale>
                                    <p:animScale>
                                      <p:cBhvr>
                                        <p:cTn id="239" dur="26">
                                          <p:stCondLst>
                                            <p:cond delay="1642"/>
                                          </p:stCondLst>
                                        </p:cTn>
                                        <p:tgtEl>
                                          <p:spTgt spid="23"/>
                                        </p:tgtEl>
                                      </p:cBhvr>
                                      <p:to x="100000" y="90000"/>
                                    </p:animScale>
                                    <p:animScale>
                                      <p:cBhvr>
                                        <p:cTn id="240" dur="166" decel="50000">
                                          <p:stCondLst>
                                            <p:cond delay="1668"/>
                                          </p:stCondLst>
                                        </p:cTn>
                                        <p:tgtEl>
                                          <p:spTgt spid="23"/>
                                        </p:tgtEl>
                                      </p:cBhvr>
                                      <p:to x="100000" y="100000"/>
                                    </p:animScale>
                                    <p:animScale>
                                      <p:cBhvr>
                                        <p:cTn id="241" dur="26">
                                          <p:stCondLst>
                                            <p:cond delay="1808"/>
                                          </p:stCondLst>
                                        </p:cTn>
                                        <p:tgtEl>
                                          <p:spTgt spid="23"/>
                                        </p:tgtEl>
                                      </p:cBhvr>
                                      <p:to x="100000" y="95000"/>
                                    </p:animScale>
                                    <p:animScale>
                                      <p:cBhvr>
                                        <p:cTn id="242" dur="166" decel="50000">
                                          <p:stCondLst>
                                            <p:cond delay="1834"/>
                                          </p:stCondLst>
                                        </p:cTn>
                                        <p:tgtEl>
                                          <p:spTgt spid="23"/>
                                        </p:tgtEl>
                                      </p:cBhvr>
                                      <p:to x="100000" y="100000"/>
                                    </p:animScale>
                                  </p:childTnLst>
                                </p:cTn>
                              </p:par>
                              <p:par>
                                <p:cTn id="243" presetID="26" presetClass="entr" presetSubtype="0" fill="hold" nodeType="withEffect">
                                  <p:stCondLst>
                                    <p:cond delay="0"/>
                                  </p:stCondLst>
                                  <p:childTnLst>
                                    <p:set>
                                      <p:cBhvr>
                                        <p:cTn id="244" dur="1" fill="hold">
                                          <p:stCondLst>
                                            <p:cond delay="0"/>
                                          </p:stCondLst>
                                        </p:cTn>
                                        <p:tgtEl>
                                          <p:spTgt spid="26"/>
                                        </p:tgtEl>
                                        <p:attrNameLst>
                                          <p:attrName>style.visibility</p:attrName>
                                        </p:attrNameLst>
                                      </p:cBhvr>
                                      <p:to>
                                        <p:strVal val="visible"/>
                                      </p:to>
                                    </p:set>
                                    <p:animEffect transition="in" filter="wipe(down)">
                                      <p:cBhvr>
                                        <p:cTn id="245" dur="580">
                                          <p:stCondLst>
                                            <p:cond delay="0"/>
                                          </p:stCondLst>
                                        </p:cTn>
                                        <p:tgtEl>
                                          <p:spTgt spid="26"/>
                                        </p:tgtEl>
                                      </p:cBhvr>
                                    </p:animEffect>
                                    <p:anim calcmode="lin" valueType="num">
                                      <p:cBhvr>
                                        <p:cTn id="246"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247"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248"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249"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250"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251" dur="26">
                                          <p:stCondLst>
                                            <p:cond delay="650"/>
                                          </p:stCondLst>
                                        </p:cTn>
                                        <p:tgtEl>
                                          <p:spTgt spid="26"/>
                                        </p:tgtEl>
                                      </p:cBhvr>
                                      <p:to x="100000" y="60000"/>
                                    </p:animScale>
                                    <p:animScale>
                                      <p:cBhvr>
                                        <p:cTn id="252" dur="166" decel="50000">
                                          <p:stCondLst>
                                            <p:cond delay="676"/>
                                          </p:stCondLst>
                                        </p:cTn>
                                        <p:tgtEl>
                                          <p:spTgt spid="26"/>
                                        </p:tgtEl>
                                      </p:cBhvr>
                                      <p:to x="100000" y="100000"/>
                                    </p:animScale>
                                    <p:animScale>
                                      <p:cBhvr>
                                        <p:cTn id="253" dur="26">
                                          <p:stCondLst>
                                            <p:cond delay="1312"/>
                                          </p:stCondLst>
                                        </p:cTn>
                                        <p:tgtEl>
                                          <p:spTgt spid="26"/>
                                        </p:tgtEl>
                                      </p:cBhvr>
                                      <p:to x="100000" y="80000"/>
                                    </p:animScale>
                                    <p:animScale>
                                      <p:cBhvr>
                                        <p:cTn id="254" dur="166" decel="50000">
                                          <p:stCondLst>
                                            <p:cond delay="1338"/>
                                          </p:stCondLst>
                                        </p:cTn>
                                        <p:tgtEl>
                                          <p:spTgt spid="26"/>
                                        </p:tgtEl>
                                      </p:cBhvr>
                                      <p:to x="100000" y="100000"/>
                                    </p:animScale>
                                    <p:animScale>
                                      <p:cBhvr>
                                        <p:cTn id="255" dur="26">
                                          <p:stCondLst>
                                            <p:cond delay="1642"/>
                                          </p:stCondLst>
                                        </p:cTn>
                                        <p:tgtEl>
                                          <p:spTgt spid="26"/>
                                        </p:tgtEl>
                                      </p:cBhvr>
                                      <p:to x="100000" y="90000"/>
                                    </p:animScale>
                                    <p:animScale>
                                      <p:cBhvr>
                                        <p:cTn id="256" dur="166" decel="50000">
                                          <p:stCondLst>
                                            <p:cond delay="1668"/>
                                          </p:stCondLst>
                                        </p:cTn>
                                        <p:tgtEl>
                                          <p:spTgt spid="26"/>
                                        </p:tgtEl>
                                      </p:cBhvr>
                                      <p:to x="100000" y="100000"/>
                                    </p:animScale>
                                    <p:animScale>
                                      <p:cBhvr>
                                        <p:cTn id="257" dur="26">
                                          <p:stCondLst>
                                            <p:cond delay="1808"/>
                                          </p:stCondLst>
                                        </p:cTn>
                                        <p:tgtEl>
                                          <p:spTgt spid="26"/>
                                        </p:tgtEl>
                                      </p:cBhvr>
                                      <p:to x="100000" y="95000"/>
                                    </p:animScale>
                                    <p:animScale>
                                      <p:cBhvr>
                                        <p:cTn id="258" dur="166" decel="50000">
                                          <p:stCondLst>
                                            <p:cond delay="1834"/>
                                          </p:stCondLst>
                                        </p:cTn>
                                        <p:tgtEl>
                                          <p:spTgt spid="26"/>
                                        </p:tgtEl>
                                      </p:cBhvr>
                                      <p:to x="100000" y="100000"/>
                                    </p:animScale>
                                  </p:childTnLst>
                                </p:cTn>
                              </p:par>
                              <p:par>
                                <p:cTn id="259" presetID="26" presetClass="entr" presetSubtype="0" fill="hold" nodeType="withEffect">
                                  <p:stCondLst>
                                    <p:cond delay="0"/>
                                  </p:stCondLst>
                                  <p:childTnLst>
                                    <p:set>
                                      <p:cBhvr>
                                        <p:cTn id="260" dur="1" fill="hold">
                                          <p:stCondLst>
                                            <p:cond delay="0"/>
                                          </p:stCondLst>
                                        </p:cTn>
                                        <p:tgtEl>
                                          <p:spTgt spid="27"/>
                                        </p:tgtEl>
                                        <p:attrNameLst>
                                          <p:attrName>style.visibility</p:attrName>
                                        </p:attrNameLst>
                                      </p:cBhvr>
                                      <p:to>
                                        <p:strVal val="visible"/>
                                      </p:to>
                                    </p:set>
                                    <p:animEffect transition="in" filter="wipe(down)">
                                      <p:cBhvr>
                                        <p:cTn id="261" dur="580">
                                          <p:stCondLst>
                                            <p:cond delay="0"/>
                                          </p:stCondLst>
                                        </p:cTn>
                                        <p:tgtEl>
                                          <p:spTgt spid="27"/>
                                        </p:tgtEl>
                                      </p:cBhvr>
                                    </p:animEffect>
                                    <p:anim calcmode="lin" valueType="num">
                                      <p:cBhvr>
                                        <p:cTn id="262"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263"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264"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265"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266"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267" dur="26">
                                          <p:stCondLst>
                                            <p:cond delay="650"/>
                                          </p:stCondLst>
                                        </p:cTn>
                                        <p:tgtEl>
                                          <p:spTgt spid="27"/>
                                        </p:tgtEl>
                                      </p:cBhvr>
                                      <p:to x="100000" y="60000"/>
                                    </p:animScale>
                                    <p:animScale>
                                      <p:cBhvr>
                                        <p:cTn id="268" dur="166" decel="50000">
                                          <p:stCondLst>
                                            <p:cond delay="676"/>
                                          </p:stCondLst>
                                        </p:cTn>
                                        <p:tgtEl>
                                          <p:spTgt spid="27"/>
                                        </p:tgtEl>
                                      </p:cBhvr>
                                      <p:to x="100000" y="100000"/>
                                    </p:animScale>
                                    <p:animScale>
                                      <p:cBhvr>
                                        <p:cTn id="269" dur="26">
                                          <p:stCondLst>
                                            <p:cond delay="1312"/>
                                          </p:stCondLst>
                                        </p:cTn>
                                        <p:tgtEl>
                                          <p:spTgt spid="27"/>
                                        </p:tgtEl>
                                      </p:cBhvr>
                                      <p:to x="100000" y="80000"/>
                                    </p:animScale>
                                    <p:animScale>
                                      <p:cBhvr>
                                        <p:cTn id="270" dur="166" decel="50000">
                                          <p:stCondLst>
                                            <p:cond delay="1338"/>
                                          </p:stCondLst>
                                        </p:cTn>
                                        <p:tgtEl>
                                          <p:spTgt spid="27"/>
                                        </p:tgtEl>
                                      </p:cBhvr>
                                      <p:to x="100000" y="100000"/>
                                    </p:animScale>
                                    <p:animScale>
                                      <p:cBhvr>
                                        <p:cTn id="271" dur="26">
                                          <p:stCondLst>
                                            <p:cond delay="1642"/>
                                          </p:stCondLst>
                                        </p:cTn>
                                        <p:tgtEl>
                                          <p:spTgt spid="27"/>
                                        </p:tgtEl>
                                      </p:cBhvr>
                                      <p:to x="100000" y="90000"/>
                                    </p:animScale>
                                    <p:animScale>
                                      <p:cBhvr>
                                        <p:cTn id="272" dur="166" decel="50000">
                                          <p:stCondLst>
                                            <p:cond delay="1668"/>
                                          </p:stCondLst>
                                        </p:cTn>
                                        <p:tgtEl>
                                          <p:spTgt spid="27"/>
                                        </p:tgtEl>
                                      </p:cBhvr>
                                      <p:to x="100000" y="100000"/>
                                    </p:animScale>
                                    <p:animScale>
                                      <p:cBhvr>
                                        <p:cTn id="273" dur="26">
                                          <p:stCondLst>
                                            <p:cond delay="1808"/>
                                          </p:stCondLst>
                                        </p:cTn>
                                        <p:tgtEl>
                                          <p:spTgt spid="27"/>
                                        </p:tgtEl>
                                      </p:cBhvr>
                                      <p:to x="100000" y="95000"/>
                                    </p:animScale>
                                    <p:animScale>
                                      <p:cBhvr>
                                        <p:cTn id="274" dur="166" decel="50000">
                                          <p:stCondLst>
                                            <p:cond delay="1834"/>
                                          </p:stCondLst>
                                        </p:cTn>
                                        <p:tgtEl>
                                          <p:spTgt spid="27"/>
                                        </p:tgtEl>
                                      </p:cBhvr>
                                      <p:to x="100000" y="100000"/>
                                    </p:animScale>
                                  </p:childTnLst>
                                </p:cTn>
                              </p:par>
                              <p:par>
                                <p:cTn id="275" presetID="26" presetClass="entr" presetSubtype="0" fill="hold" nodeType="withEffect">
                                  <p:stCondLst>
                                    <p:cond delay="0"/>
                                  </p:stCondLst>
                                  <p:childTnLst>
                                    <p:set>
                                      <p:cBhvr>
                                        <p:cTn id="276" dur="1" fill="hold">
                                          <p:stCondLst>
                                            <p:cond delay="0"/>
                                          </p:stCondLst>
                                        </p:cTn>
                                        <p:tgtEl>
                                          <p:spTgt spid="37"/>
                                        </p:tgtEl>
                                        <p:attrNameLst>
                                          <p:attrName>style.visibility</p:attrName>
                                        </p:attrNameLst>
                                      </p:cBhvr>
                                      <p:to>
                                        <p:strVal val="visible"/>
                                      </p:to>
                                    </p:set>
                                    <p:animEffect transition="in" filter="wipe(down)">
                                      <p:cBhvr>
                                        <p:cTn id="277" dur="580">
                                          <p:stCondLst>
                                            <p:cond delay="0"/>
                                          </p:stCondLst>
                                        </p:cTn>
                                        <p:tgtEl>
                                          <p:spTgt spid="37"/>
                                        </p:tgtEl>
                                      </p:cBhvr>
                                    </p:animEffect>
                                    <p:anim calcmode="lin" valueType="num">
                                      <p:cBhvr>
                                        <p:cTn id="278"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279"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280"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281"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282"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283" dur="26">
                                          <p:stCondLst>
                                            <p:cond delay="650"/>
                                          </p:stCondLst>
                                        </p:cTn>
                                        <p:tgtEl>
                                          <p:spTgt spid="37"/>
                                        </p:tgtEl>
                                      </p:cBhvr>
                                      <p:to x="100000" y="60000"/>
                                    </p:animScale>
                                    <p:animScale>
                                      <p:cBhvr>
                                        <p:cTn id="284" dur="166" decel="50000">
                                          <p:stCondLst>
                                            <p:cond delay="676"/>
                                          </p:stCondLst>
                                        </p:cTn>
                                        <p:tgtEl>
                                          <p:spTgt spid="37"/>
                                        </p:tgtEl>
                                      </p:cBhvr>
                                      <p:to x="100000" y="100000"/>
                                    </p:animScale>
                                    <p:animScale>
                                      <p:cBhvr>
                                        <p:cTn id="285" dur="26">
                                          <p:stCondLst>
                                            <p:cond delay="1312"/>
                                          </p:stCondLst>
                                        </p:cTn>
                                        <p:tgtEl>
                                          <p:spTgt spid="37"/>
                                        </p:tgtEl>
                                      </p:cBhvr>
                                      <p:to x="100000" y="80000"/>
                                    </p:animScale>
                                    <p:animScale>
                                      <p:cBhvr>
                                        <p:cTn id="286" dur="166" decel="50000">
                                          <p:stCondLst>
                                            <p:cond delay="1338"/>
                                          </p:stCondLst>
                                        </p:cTn>
                                        <p:tgtEl>
                                          <p:spTgt spid="37"/>
                                        </p:tgtEl>
                                      </p:cBhvr>
                                      <p:to x="100000" y="100000"/>
                                    </p:animScale>
                                    <p:animScale>
                                      <p:cBhvr>
                                        <p:cTn id="287" dur="26">
                                          <p:stCondLst>
                                            <p:cond delay="1642"/>
                                          </p:stCondLst>
                                        </p:cTn>
                                        <p:tgtEl>
                                          <p:spTgt spid="37"/>
                                        </p:tgtEl>
                                      </p:cBhvr>
                                      <p:to x="100000" y="90000"/>
                                    </p:animScale>
                                    <p:animScale>
                                      <p:cBhvr>
                                        <p:cTn id="288" dur="166" decel="50000">
                                          <p:stCondLst>
                                            <p:cond delay="1668"/>
                                          </p:stCondLst>
                                        </p:cTn>
                                        <p:tgtEl>
                                          <p:spTgt spid="37"/>
                                        </p:tgtEl>
                                      </p:cBhvr>
                                      <p:to x="100000" y="100000"/>
                                    </p:animScale>
                                    <p:animScale>
                                      <p:cBhvr>
                                        <p:cTn id="289" dur="26">
                                          <p:stCondLst>
                                            <p:cond delay="1808"/>
                                          </p:stCondLst>
                                        </p:cTn>
                                        <p:tgtEl>
                                          <p:spTgt spid="37"/>
                                        </p:tgtEl>
                                      </p:cBhvr>
                                      <p:to x="100000" y="95000"/>
                                    </p:animScale>
                                    <p:animScale>
                                      <p:cBhvr>
                                        <p:cTn id="290" dur="166" decel="50000">
                                          <p:stCondLst>
                                            <p:cond delay="1834"/>
                                          </p:stCondLst>
                                        </p:cTn>
                                        <p:tgtEl>
                                          <p:spTgt spid="37"/>
                                        </p:tgtEl>
                                      </p:cBhvr>
                                      <p:to x="100000" y="100000"/>
                                    </p:animScale>
                                  </p:childTnLst>
                                </p:cTn>
                              </p:par>
                            </p:childTnLst>
                          </p:cTn>
                        </p:par>
                        <p:par>
                          <p:cTn id="291" fill="hold">
                            <p:stCondLst>
                              <p:cond delay="2000"/>
                            </p:stCondLst>
                            <p:childTnLst>
                              <p:par>
                                <p:cTn id="292" presetID="32" presetClass="emph" presetSubtype="0" fill="hold" nodeType="afterEffect">
                                  <p:stCondLst>
                                    <p:cond delay="0"/>
                                  </p:stCondLst>
                                  <p:childTnLst>
                                    <p:animRot by="120000">
                                      <p:cBhvr>
                                        <p:cTn id="293" dur="100" fill="hold">
                                          <p:stCondLst>
                                            <p:cond delay="0"/>
                                          </p:stCondLst>
                                        </p:cTn>
                                        <p:tgtEl>
                                          <p:spTgt spid="25"/>
                                        </p:tgtEl>
                                        <p:attrNameLst>
                                          <p:attrName>r</p:attrName>
                                        </p:attrNameLst>
                                      </p:cBhvr>
                                    </p:animRot>
                                    <p:animRot by="-240000">
                                      <p:cBhvr>
                                        <p:cTn id="294" dur="200" fill="hold">
                                          <p:stCondLst>
                                            <p:cond delay="200"/>
                                          </p:stCondLst>
                                        </p:cTn>
                                        <p:tgtEl>
                                          <p:spTgt spid="25"/>
                                        </p:tgtEl>
                                        <p:attrNameLst>
                                          <p:attrName>r</p:attrName>
                                        </p:attrNameLst>
                                      </p:cBhvr>
                                    </p:animRot>
                                    <p:animRot by="240000">
                                      <p:cBhvr>
                                        <p:cTn id="295" dur="200" fill="hold">
                                          <p:stCondLst>
                                            <p:cond delay="400"/>
                                          </p:stCondLst>
                                        </p:cTn>
                                        <p:tgtEl>
                                          <p:spTgt spid="25"/>
                                        </p:tgtEl>
                                        <p:attrNameLst>
                                          <p:attrName>r</p:attrName>
                                        </p:attrNameLst>
                                      </p:cBhvr>
                                    </p:animRot>
                                    <p:animRot by="-240000">
                                      <p:cBhvr>
                                        <p:cTn id="296" dur="200" fill="hold">
                                          <p:stCondLst>
                                            <p:cond delay="600"/>
                                          </p:stCondLst>
                                        </p:cTn>
                                        <p:tgtEl>
                                          <p:spTgt spid="25"/>
                                        </p:tgtEl>
                                        <p:attrNameLst>
                                          <p:attrName>r</p:attrName>
                                        </p:attrNameLst>
                                      </p:cBhvr>
                                    </p:animRot>
                                    <p:animRot by="120000">
                                      <p:cBhvr>
                                        <p:cTn id="297" dur="200" fill="hold">
                                          <p:stCondLst>
                                            <p:cond delay="800"/>
                                          </p:stCondLst>
                                        </p:cTn>
                                        <p:tgtEl>
                                          <p:spTgt spid="25"/>
                                        </p:tgtEl>
                                        <p:attrNameLst>
                                          <p:attrName>r</p:attrName>
                                        </p:attrNameLst>
                                      </p:cBhvr>
                                    </p:animRot>
                                  </p:childTnLst>
                                </p:cTn>
                              </p:par>
                              <p:par>
                                <p:cTn id="298" presetID="32" presetClass="emph" presetSubtype="0" fill="hold" nodeType="withEffect">
                                  <p:stCondLst>
                                    <p:cond delay="0"/>
                                  </p:stCondLst>
                                  <p:childTnLst>
                                    <p:animRot by="120000">
                                      <p:cBhvr>
                                        <p:cTn id="299" dur="100" fill="hold">
                                          <p:stCondLst>
                                            <p:cond delay="0"/>
                                          </p:stCondLst>
                                        </p:cTn>
                                        <p:tgtEl>
                                          <p:spTgt spid="28"/>
                                        </p:tgtEl>
                                        <p:attrNameLst>
                                          <p:attrName>r</p:attrName>
                                        </p:attrNameLst>
                                      </p:cBhvr>
                                    </p:animRot>
                                    <p:animRot by="-240000">
                                      <p:cBhvr>
                                        <p:cTn id="300" dur="200" fill="hold">
                                          <p:stCondLst>
                                            <p:cond delay="200"/>
                                          </p:stCondLst>
                                        </p:cTn>
                                        <p:tgtEl>
                                          <p:spTgt spid="28"/>
                                        </p:tgtEl>
                                        <p:attrNameLst>
                                          <p:attrName>r</p:attrName>
                                        </p:attrNameLst>
                                      </p:cBhvr>
                                    </p:animRot>
                                    <p:animRot by="240000">
                                      <p:cBhvr>
                                        <p:cTn id="301" dur="200" fill="hold">
                                          <p:stCondLst>
                                            <p:cond delay="400"/>
                                          </p:stCondLst>
                                        </p:cTn>
                                        <p:tgtEl>
                                          <p:spTgt spid="28"/>
                                        </p:tgtEl>
                                        <p:attrNameLst>
                                          <p:attrName>r</p:attrName>
                                        </p:attrNameLst>
                                      </p:cBhvr>
                                    </p:animRot>
                                    <p:animRot by="-240000">
                                      <p:cBhvr>
                                        <p:cTn id="302" dur="200" fill="hold">
                                          <p:stCondLst>
                                            <p:cond delay="600"/>
                                          </p:stCondLst>
                                        </p:cTn>
                                        <p:tgtEl>
                                          <p:spTgt spid="28"/>
                                        </p:tgtEl>
                                        <p:attrNameLst>
                                          <p:attrName>r</p:attrName>
                                        </p:attrNameLst>
                                      </p:cBhvr>
                                    </p:animRot>
                                    <p:animRot by="120000">
                                      <p:cBhvr>
                                        <p:cTn id="303" dur="200" fill="hold">
                                          <p:stCondLst>
                                            <p:cond delay="800"/>
                                          </p:stCondLst>
                                        </p:cTn>
                                        <p:tgtEl>
                                          <p:spTgt spid="28"/>
                                        </p:tgtEl>
                                        <p:attrNameLst>
                                          <p:attrName>r</p:attrName>
                                        </p:attrNameLst>
                                      </p:cBhvr>
                                    </p:animRot>
                                  </p:childTnLst>
                                </p:cTn>
                              </p:par>
                              <p:par>
                                <p:cTn id="304" presetID="32" presetClass="emph" presetSubtype="0" fill="hold" nodeType="withEffect">
                                  <p:stCondLst>
                                    <p:cond delay="0"/>
                                  </p:stCondLst>
                                  <p:childTnLst>
                                    <p:animRot by="120000">
                                      <p:cBhvr>
                                        <p:cTn id="305" dur="100" fill="hold">
                                          <p:stCondLst>
                                            <p:cond delay="0"/>
                                          </p:stCondLst>
                                        </p:cTn>
                                        <p:tgtEl>
                                          <p:spTgt spid="29"/>
                                        </p:tgtEl>
                                        <p:attrNameLst>
                                          <p:attrName>r</p:attrName>
                                        </p:attrNameLst>
                                      </p:cBhvr>
                                    </p:animRot>
                                    <p:animRot by="-240000">
                                      <p:cBhvr>
                                        <p:cTn id="306" dur="200" fill="hold">
                                          <p:stCondLst>
                                            <p:cond delay="200"/>
                                          </p:stCondLst>
                                        </p:cTn>
                                        <p:tgtEl>
                                          <p:spTgt spid="29"/>
                                        </p:tgtEl>
                                        <p:attrNameLst>
                                          <p:attrName>r</p:attrName>
                                        </p:attrNameLst>
                                      </p:cBhvr>
                                    </p:animRot>
                                    <p:animRot by="240000">
                                      <p:cBhvr>
                                        <p:cTn id="307" dur="200" fill="hold">
                                          <p:stCondLst>
                                            <p:cond delay="400"/>
                                          </p:stCondLst>
                                        </p:cTn>
                                        <p:tgtEl>
                                          <p:spTgt spid="29"/>
                                        </p:tgtEl>
                                        <p:attrNameLst>
                                          <p:attrName>r</p:attrName>
                                        </p:attrNameLst>
                                      </p:cBhvr>
                                    </p:animRot>
                                    <p:animRot by="-240000">
                                      <p:cBhvr>
                                        <p:cTn id="308" dur="200" fill="hold">
                                          <p:stCondLst>
                                            <p:cond delay="600"/>
                                          </p:stCondLst>
                                        </p:cTn>
                                        <p:tgtEl>
                                          <p:spTgt spid="29"/>
                                        </p:tgtEl>
                                        <p:attrNameLst>
                                          <p:attrName>r</p:attrName>
                                        </p:attrNameLst>
                                      </p:cBhvr>
                                    </p:animRot>
                                    <p:animRot by="120000">
                                      <p:cBhvr>
                                        <p:cTn id="309" dur="200" fill="hold">
                                          <p:stCondLst>
                                            <p:cond delay="800"/>
                                          </p:stCondLst>
                                        </p:cTn>
                                        <p:tgtEl>
                                          <p:spTgt spid="29"/>
                                        </p:tgtEl>
                                        <p:attrNameLst>
                                          <p:attrName>r</p:attrName>
                                        </p:attrNameLst>
                                      </p:cBhvr>
                                    </p:animRot>
                                  </p:childTnLst>
                                </p:cTn>
                              </p:par>
                              <p:par>
                                <p:cTn id="310" presetID="32" presetClass="emph" presetSubtype="0" fill="hold" nodeType="withEffect">
                                  <p:stCondLst>
                                    <p:cond delay="0"/>
                                  </p:stCondLst>
                                  <p:childTnLst>
                                    <p:animRot by="120000">
                                      <p:cBhvr>
                                        <p:cTn id="311" dur="100" fill="hold">
                                          <p:stCondLst>
                                            <p:cond delay="0"/>
                                          </p:stCondLst>
                                        </p:cTn>
                                        <p:tgtEl>
                                          <p:spTgt spid="30"/>
                                        </p:tgtEl>
                                        <p:attrNameLst>
                                          <p:attrName>r</p:attrName>
                                        </p:attrNameLst>
                                      </p:cBhvr>
                                    </p:animRot>
                                    <p:animRot by="-240000">
                                      <p:cBhvr>
                                        <p:cTn id="312" dur="200" fill="hold">
                                          <p:stCondLst>
                                            <p:cond delay="200"/>
                                          </p:stCondLst>
                                        </p:cTn>
                                        <p:tgtEl>
                                          <p:spTgt spid="30"/>
                                        </p:tgtEl>
                                        <p:attrNameLst>
                                          <p:attrName>r</p:attrName>
                                        </p:attrNameLst>
                                      </p:cBhvr>
                                    </p:animRot>
                                    <p:animRot by="240000">
                                      <p:cBhvr>
                                        <p:cTn id="313" dur="200" fill="hold">
                                          <p:stCondLst>
                                            <p:cond delay="400"/>
                                          </p:stCondLst>
                                        </p:cTn>
                                        <p:tgtEl>
                                          <p:spTgt spid="30"/>
                                        </p:tgtEl>
                                        <p:attrNameLst>
                                          <p:attrName>r</p:attrName>
                                        </p:attrNameLst>
                                      </p:cBhvr>
                                    </p:animRot>
                                    <p:animRot by="-240000">
                                      <p:cBhvr>
                                        <p:cTn id="314" dur="200" fill="hold">
                                          <p:stCondLst>
                                            <p:cond delay="600"/>
                                          </p:stCondLst>
                                        </p:cTn>
                                        <p:tgtEl>
                                          <p:spTgt spid="30"/>
                                        </p:tgtEl>
                                        <p:attrNameLst>
                                          <p:attrName>r</p:attrName>
                                        </p:attrNameLst>
                                      </p:cBhvr>
                                    </p:animRot>
                                    <p:animRot by="120000">
                                      <p:cBhvr>
                                        <p:cTn id="315" dur="200" fill="hold">
                                          <p:stCondLst>
                                            <p:cond delay="800"/>
                                          </p:stCondLst>
                                        </p:cTn>
                                        <p:tgtEl>
                                          <p:spTgt spid="30"/>
                                        </p:tgtEl>
                                        <p:attrNameLst>
                                          <p:attrName>r</p:attrName>
                                        </p:attrNameLst>
                                      </p:cBhvr>
                                    </p:animRot>
                                  </p:childTnLst>
                                </p:cTn>
                              </p:par>
                              <p:par>
                                <p:cTn id="316" presetID="32" presetClass="emph" presetSubtype="0" fill="hold" nodeType="withEffect">
                                  <p:stCondLst>
                                    <p:cond delay="0"/>
                                  </p:stCondLst>
                                  <p:childTnLst>
                                    <p:animRot by="120000">
                                      <p:cBhvr>
                                        <p:cTn id="317" dur="100" fill="hold">
                                          <p:stCondLst>
                                            <p:cond delay="0"/>
                                          </p:stCondLst>
                                        </p:cTn>
                                        <p:tgtEl>
                                          <p:spTgt spid="31"/>
                                        </p:tgtEl>
                                        <p:attrNameLst>
                                          <p:attrName>r</p:attrName>
                                        </p:attrNameLst>
                                      </p:cBhvr>
                                    </p:animRot>
                                    <p:animRot by="-240000">
                                      <p:cBhvr>
                                        <p:cTn id="318" dur="200" fill="hold">
                                          <p:stCondLst>
                                            <p:cond delay="200"/>
                                          </p:stCondLst>
                                        </p:cTn>
                                        <p:tgtEl>
                                          <p:spTgt spid="31"/>
                                        </p:tgtEl>
                                        <p:attrNameLst>
                                          <p:attrName>r</p:attrName>
                                        </p:attrNameLst>
                                      </p:cBhvr>
                                    </p:animRot>
                                    <p:animRot by="240000">
                                      <p:cBhvr>
                                        <p:cTn id="319" dur="200" fill="hold">
                                          <p:stCondLst>
                                            <p:cond delay="400"/>
                                          </p:stCondLst>
                                        </p:cTn>
                                        <p:tgtEl>
                                          <p:spTgt spid="31"/>
                                        </p:tgtEl>
                                        <p:attrNameLst>
                                          <p:attrName>r</p:attrName>
                                        </p:attrNameLst>
                                      </p:cBhvr>
                                    </p:animRot>
                                    <p:animRot by="-240000">
                                      <p:cBhvr>
                                        <p:cTn id="320" dur="200" fill="hold">
                                          <p:stCondLst>
                                            <p:cond delay="600"/>
                                          </p:stCondLst>
                                        </p:cTn>
                                        <p:tgtEl>
                                          <p:spTgt spid="31"/>
                                        </p:tgtEl>
                                        <p:attrNameLst>
                                          <p:attrName>r</p:attrName>
                                        </p:attrNameLst>
                                      </p:cBhvr>
                                    </p:animRot>
                                    <p:animRot by="120000">
                                      <p:cBhvr>
                                        <p:cTn id="321" dur="200" fill="hold">
                                          <p:stCondLst>
                                            <p:cond delay="800"/>
                                          </p:stCondLst>
                                        </p:cTn>
                                        <p:tgtEl>
                                          <p:spTgt spid="31"/>
                                        </p:tgtEl>
                                        <p:attrNameLst>
                                          <p:attrName>r</p:attrName>
                                        </p:attrNameLst>
                                      </p:cBhvr>
                                    </p:animRot>
                                  </p:childTnLst>
                                </p:cTn>
                              </p:par>
                              <p:par>
                                <p:cTn id="322" presetID="32" presetClass="emph" presetSubtype="0" fill="hold" nodeType="withEffect">
                                  <p:stCondLst>
                                    <p:cond delay="0"/>
                                  </p:stCondLst>
                                  <p:childTnLst>
                                    <p:animRot by="120000">
                                      <p:cBhvr>
                                        <p:cTn id="323" dur="100" fill="hold">
                                          <p:stCondLst>
                                            <p:cond delay="0"/>
                                          </p:stCondLst>
                                        </p:cTn>
                                        <p:tgtEl>
                                          <p:spTgt spid="32"/>
                                        </p:tgtEl>
                                        <p:attrNameLst>
                                          <p:attrName>r</p:attrName>
                                        </p:attrNameLst>
                                      </p:cBhvr>
                                    </p:animRot>
                                    <p:animRot by="-240000">
                                      <p:cBhvr>
                                        <p:cTn id="324" dur="200" fill="hold">
                                          <p:stCondLst>
                                            <p:cond delay="200"/>
                                          </p:stCondLst>
                                        </p:cTn>
                                        <p:tgtEl>
                                          <p:spTgt spid="32"/>
                                        </p:tgtEl>
                                        <p:attrNameLst>
                                          <p:attrName>r</p:attrName>
                                        </p:attrNameLst>
                                      </p:cBhvr>
                                    </p:animRot>
                                    <p:animRot by="240000">
                                      <p:cBhvr>
                                        <p:cTn id="325" dur="200" fill="hold">
                                          <p:stCondLst>
                                            <p:cond delay="400"/>
                                          </p:stCondLst>
                                        </p:cTn>
                                        <p:tgtEl>
                                          <p:spTgt spid="32"/>
                                        </p:tgtEl>
                                        <p:attrNameLst>
                                          <p:attrName>r</p:attrName>
                                        </p:attrNameLst>
                                      </p:cBhvr>
                                    </p:animRot>
                                    <p:animRot by="-240000">
                                      <p:cBhvr>
                                        <p:cTn id="326" dur="200" fill="hold">
                                          <p:stCondLst>
                                            <p:cond delay="600"/>
                                          </p:stCondLst>
                                        </p:cTn>
                                        <p:tgtEl>
                                          <p:spTgt spid="32"/>
                                        </p:tgtEl>
                                        <p:attrNameLst>
                                          <p:attrName>r</p:attrName>
                                        </p:attrNameLst>
                                      </p:cBhvr>
                                    </p:animRot>
                                    <p:animRot by="120000">
                                      <p:cBhvr>
                                        <p:cTn id="327" dur="200" fill="hold">
                                          <p:stCondLst>
                                            <p:cond delay="800"/>
                                          </p:stCondLst>
                                        </p:cTn>
                                        <p:tgtEl>
                                          <p:spTgt spid="32"/>
                                        </p:tgtEl>
                                        <p:attrNameLst>
                                          <p:attrName>r</p:attrName>
                                        </p:attrNameLst>
                                      </p:cBhvr>
                                    </p:animRot>
                                  </p:childTnLst>
                                </p:cTn>
                              </p:par>
                              <p:par>
                                <p:cTn id="328" presetID="32" presetClass="emph" presetSubtype="0" fill="hold" nodeType="withEffect">
                                  <p:stCondLst>
                                    <p:cond delay="0"/>
                                  </p:stCondLst>
                                  <p:childTnLst>
                                    <p:animRot by="120000">
                                      <p:cBhvr>
                                        <p:cTn id="329" dur="100" fill="hold">
                                          <p:stCondLst>
                                            <p:cond delay="0"/>
                                          </p:stCondLst>
                                        </p:cTn>
                                        <p:tgtEl>
                                          <p:spTgt spid="33"/>
                                        </p:tgtEl>
                                        <p:attrNameLst>
                                          <p:attrName>r</p:attrName>
                                        </p:attrNameLst>
                                      </p:cBhvr>
                                    </p:animRot>
                                    <p:animRot by="-240000">
                                      <p:cBhvr>
                                        <p:cTn id="330" dur="200" fill="hold">
                                          <p:stCondLst>
                                            <p:cond delay="200"/>
                                          </p:stCondLst>
                                        </p:cTn>
                                        <p:tgtEl>
                                          <p:spTgt spid="33"/>
                                        </p:tgtEl>
                                        <p:attrNameLst>
                                          <p:attrName>r</p:attrName>
                                        </p:attrNameLst>
                                      </p:cBhvr>
                                    </p:animRot>
                                    <p:animRot by="240000">
                                      <p:cBhvr>
                                        <p:cTn id="331" dur="200" fill="hold">
                                          <p:stCondLst>
                                            <p:cond delay="400"/>
                                          </p:stCondLst>
                                        </p:cTn>
                                        <p:tgtEl>
                                          <p:spTgt spid="33"/>
                                        </p:tgtEl>
                                        <p:attrNameLst>
                                          <p:attrName>r</p:attrName>
                                        </p:attrNameLst>
                                      </p:cBhvr>
                                    </p:animRot>
                                    <p:animRot by="-240000">
                                      <p:cBhvr>
                                        <p:cTn id="332" dur="200" fill="hold">
                                          <p:stCondLst>
                                            <p:cond delay="600"/>
                                          </p:stCondLst>
                                        </p:cTn>
                                        <p:tgtEl>
                                          <p:spTgt spid="33"/>
                                        </p:tgtEl>
                                        <p:attrNameLst>
                                          <p:attrName>r</p:attrName>
                                        </p:attrNameLst>
                                      </p:cBhvr>
                                    </p:animRot>
                                    <p:animRot by="120000">
                                      <p:cBhvr>
                                        <p:cTn id="333" dur="200" fill="hold">
                                          <p:stCondLst>
                                            <p:cond delay="800"/>
                                          </p:stCondLst>
                                        </p:cTn>
                                        <p:tgtEl>
                                          <p:spTgt spid="33"/>
                                        </p:tgtEl>
                                        <p:attrNameLst>
                                          <p:attrName>r</p:attrName>
                                        </p:attrNameLst>
                                      </p:cBhvr>
                                    </p:animRot>
                                  </p:childTnLst>
                                </p:cTn>
                              </p:par>
                              <p:par>
                                <p:cTn id="334" presetID="32" presetClass="emph" presetSubtype="0" fill="hold" nodeType="withEffect">
                                  <p:stCondLst>
                                    <p:cond delay="0"/>
                                  </p:stCondLst>
                                  <p:childTnLst>
                                    <p:animRot by="120000">
                                      <p:cBhvr>
                                        <p:cTn id="335" dur="100" fill="hold">
                                          <p:stCondLst>
                                            <p:cond delay="0"/>
                                          </p:stCondLst>
                                        </p:cTn>
                                        <p:tgtEl>
                                          <p:spTgt spid="21"/>
                                        </p:tgtEl>
                                        <p:attrNameLst>
                                          <p:attrName>r</p:attrName>
                                        </p:attrNameLst>
                                      </p:cBhvr>
                                    </p:animRot>
                                    <p:animRot by="-240000">
                                      <p:cBhvr>
                                        <p:cTn id="336" dur="200" fill="hold">
                                          <p:stCondLst>
                                            <p:cond delay="200"/>
                                          </p:stCondLst>
                                        </p:cTn>
                                        <p:tgtEl>
                                          <p:spTgt spid="21"/>
                                        </p:tgtEl>
                                        <p:attrNameLst>
                                          <p:attrName>r</p:attrName>
                                        </p:attrNameLst>
                                      </p:cBhvr>
                                    </p:animRot>
                                    <p:animRot by="240000">
                                      <p:cBhvr>
                                        <p:cTn id="337" dur="200" fill="hold">
                                          <p:stCondLst>
                                            <p:cond delay="400"/>
                                          </p:stCondLst>
                                        </p:cTn>
                                        <p:tgtEl>
                                          <p:spTgt spid="21"/>
                                        </p:tgtEl>
                                        <p:attrNameLst>
                                          <p:attrName>r</p:attrName>
                                        </p:attrNameLst>
                                      </p:cBhvr>
                                    </p:animRot>
                                    <p:animRot by="-240000">
                                      <p:cBhvr>
                                        <p:cTn id="338" dur="200" fill="hold">
                                          <p:stCondLst>
                                            <p:cond delay="600"/>
                                          </p:stCondLst>
                                        </p:cTn>
                                        <p:tgtEl>
                                          <p:spTgt spid="21"/>
                                        </p:tgtEl>
                                        <p:attrNameLst>
                                          <p:attrName>r</p:attrName>
                                        </p:attrNameLst>
                                      </p:cBhvr>
                                    </p:animRot>
                                    <p:animRot by="120000">
                                      <p:cBhvr>
                                        <p:cTn id="339" dur="200" fill="hold">
                                          <p:stCondLst>
                                            <p:cond delay="800"/>
                                          </p:stCondLst>
                                        </p:cTn>
                                        <p:tgtEl>
                                          <p:spTgt spid="21"/>
                                        </p:tgtEl>
                                        <p:attrNameLst>
                                          <p:attrName>r</p:attrName>
                                        </p:attrNameLst>
                                      </p:cBhvr>
                                    </p:animRot>
                                  </p:childTnLst>
                                </p:cTn>
                              </p:par>
                              <p:par>
                                <p:cTn id="340" presetID="32" presetClass="emph" presetSubtype="0" fill="hold" nodeType="withEffect">
                                  <p:stCondLst>
                                    <p:cond delay="0"/>
                                  </p:stCondLst>
                                  <p:childTnLst>
                                    <p:animRot by="120000">
                                      <p:cBhvr>
                                        <p:cTn id="341" dur="100" fill="hold">
                                          <p:stCondLst>
                                            <p:cond delay="0"/>
                                          </p:stCondLst>
                                        </p:cTn>
                                        <p:tgtEl>
                                          <p:spTgt spid="22"/>
                                        </p:tgtEl>
                                        <p:attrNameLst>
                                          <p:attrName>r</p:attrName>
                                        </p:attrNameLst>
                                      </p:cBhvr>
                                    </p:animRot>
                                    <p:animRot by="-240000">
                                      <p:cBhvr>
                                        <p:cTn id="342" dur="200" fill="hold">
                                          <p:stCondLst>
                                            <p:cond delay="200"/>
                                          </p:stCondLst>
                                        </p:cTn>
                                        <p:tgtEl>
                                          <p:spTgt spid="22"/>
                                        </p:tgtEl>
                                        <p:attrNameLst>
                                          <p:attrName>r</p:attrName>
                                        </p:attrNameLst>
                                      </p:cBhvr>
                                    </p:animRot>
                                    <p:animRot by="240000">
                                      <p:cBhvr>
                                        <p:cTn id="343" dur="200" fill="hold">
                                          <p:stCondLst>
                                            <p:cond delay="400"/>
                                          </p:stCondLst>
                                        </p:cTn>
                                        <p:tgtEl>
                                          <p:spTgt spid="22"/>
                                        </p:tgtEl>
                                        <p:attrNameLst>
                                          <p:attrName>r</p:attrName>
                                        </p:attrNameLst>
                                      </p:cBhvr>
                                    </p:animRot>
                                    <p:animRot by="-240000">
                                      <p:cBhvr>
                                        <p:cTn id="344" dur="200" fill="hold">
                                          <p:stCondLst>
                                            <p:cond delay="600"/>
                                          </p:stCondLst>
                                        </p:cTn>
                                        <p:tgtEl>
                                          <p:spTgt spid="22"/>
                                        </p:tgtEl>
                                        <p:attrNameLst>
                                          <p:attrName>r</p:attrName>
                                        </p:attrNameLst>
                                      </p:cBhvr>
                                    </p:animRot>
                                    <p:animRot by="120000">
                                      <p:cBhvr>
                                        <p:cTn id="345" dur="200" fill="hold">
                                          <p:stCondLst>
                                            <p:cond delay="800"/>
                                          </p:stCondLst>
                                        </p:cTn>
                                        <p:tgtEl>
                                          <p:spTgt spid="22"/>
                                        </p:tgtEl>
                                        <p:attrNameLst>
                                          <p:attrName>r</p:attrName>
                                        </p:attrNameLst>
                                      </p:cBhvr>
                                    </p:animRot>
                                  </p:childTnLst>
                                </p:cTn>
                              </p:par>
                              <p:par>
                                <p:cTn id="346" presetID="32" presetClass="emph" presetSubtype="0" fill="hold" nodeType="withEffect">
                                  <p:stCondLst>
                                    <p:cond delay="0"/>
                                  </p:stCondLst>
                                  <p:childTnLst>
                                    <p:animRot by="120000">
                                      <p:cBhvr>
                                        <p:cTn id="347" dur="100" fill="hold">
                                          <p:stCondLst>
                                            <p:cond delay="0"/>
                                          </p:stCondLst>
                                        </p:cTn>
                                        <p:tgtEl>
                                          <p:spTgt spid="23"/>
                                        </p:tgtEl>
                                        <p:attrNameLst>
                                          <p:attrName>r</p:attrName>
                                        </p:attrNameLst>
                                      </p:cBhvr>
                                    </p:animRot>
                                    <p:animRot by="-240000">
                                      <p:cBhvr>
                                        <p:cTn id="348" dur="200" fill="hold">
                                          <p:stCondLst>
                                            <p:cond delay="200"/>
                                          </p:stCondLst>
                                        </p:cTn>
                                        <p:tgtEl>
                                          <p:spTgt spid="23"/>
                                        </p:tgtEl>
                                        <p:attrNameLst>
                                          <p:attrName>r</p:attrName>
                                        </p:attrNameLst>
                                      </p:cBhvr>
                                    </p:animRot>
                                    <p:animRot by="240000">
                                      <p:cBhvr>
                                        <p:cTn id="349" dur="200" fill="hold">
                                          <p:stCondLst>
                                            <p:cond delay="400"/>
                                          </p:stCondLst>
                                        </p:cTn>
                                        <p:tgtEl>
                                          <p:spTgt spid="23"/>
                                        </p:tgtEl>
                                        <p:attrNameLst>
                                          <p:attrName>r</p:attrName>
                                        </p:attrNameLst>
                                      </p:cBhvr>
                                    </p:animRot>
                                    <p:animRot by="-240000">
                                      <p:cBhvr>
                                        <p:cTn id="350" dur="200" fill="hold">
                                          <p:stCondLst>
                                            <p:cond delay="600"/>
                                          </p:stCondLst>
                                        </p:cTn>
                                        <p:tgtEl>
                                          <p:spTgt spid="23"/>
                                        </p:tgtEl>
                                        <p:attrNameLst>
                                          <p:attrName>r</p:attrName>
                                        </p:attrNameLst>
                                      </p:cBhvr>
                                    </p:animRot>
                                    <p:animRot by="120000">
                                      <p:cBhvr>
                                        <p:cTn id="351" dur="200" fill="hold">
                                          <p:stCondLst>
                                            <p:cond delay="800"/>
                                          </p:stCondLst>
                                        </p:cTn>
                                        <p:tgtEl>
                                          <p:spTgt spid="23"/>
                                        </p:tgtEl>
                                        <p:attrNameLst>
                                          <p:attrName>r</p:attrName>
                                        </p:attrNameLst>
                                      </p:cBhvr>
                                    </p:animRot>
                                  </p:childTnLst>
                                </p:cTn>
                              </p:par>
                              <p:par>
                                <p:cTn id="352" presetID="32" presetClass="emph" presetSubtype="0" fill="hold" nodeType="withEffect">
                                  <p:stCondLst>
                                    <p:cond delay="0"/>
                                  </p:stCondLst>
                                  <p:childTnLst>
                                    <p:animRot by="120000">
                                      <p:cBhvr>
                                        <p:cTn id="353" dur="100" fill="hold">
                                          <p:stCondLst>
                                            <p:cond delay="0"/>
                                          </p:stCondLst>
                                        </p:cTn>
                                        <p:tgtEl>
                                          <p:spTgt spid="26"/>
                                        </p:tgtEl>
                                        <p:attrNameLst>
                                          <p:attrName>r</p:attrName>
                                        </p:attrNameLst>
                                      </p:cBhvr>
                                    </p:animRot>
                                    <p:animRot by="-240000">
                                      <p:cBhvr>
                                        <p:cTn id="354" dur="200" fill="hold">
                                          <p:stCondLst>
                                            <p:cond delay="200"/>
                                          </p:stCondLst>
                                        </p:cTn>
                                        <p:tgtEl>
                                          <p:spTgt spid="26"/>
                                        </p:tgtEl>
                                        <p:attrNameLst>
                                          <p:attrName>r</p:attrName>
                                        </p:attrNameLst>
                                      </p:cBhvr>
                                    </p:animRot>
                                    <p:animRot by="240000">
                                      <p:cBhvr>
                                        <p:cTn id="355" dur="200" fill="hold">
                                          <p:stCondLst>
                                            <p:cond delay="400"/>
                                          </p:stCondLst>
                                        </p:cTn>
                                        <p:tgtEl>
                                          <p:spTgt spid="26"/>
                                        </p:tgtEl>
                                        <p:attrNameLst>
                                          <p:attrName>r</p:attrName>
                                        </p:attrNameLst>
                                      </p:cBhvr>
                                    </p:animRot>
                                    <p:animRot by="-240000">
                                      <p:cBhvr>
                                        <p:cTn id="356" dur="200" fill="hold">
                                          <p:stCondLst>
                                            <p:cond delay="600"/>
                                          </p:stCondLst>
                                        </p:cTn>
                                        <p:tgtEl>
                                          <p:spTgt spid="26"/>
                                        </p:tgtEl>
                                        <p:attrNameLst>
                                          <p:attrName>r</p:attrName>
                                        </p:attrNameLst>
                                      </p:cBhvr>
                                    </p:animRot>
                                    <p:animRot by="120000">
                                      <p:cBhvr>
                                        <p:cTn id="357" dur="200" fill="hold">
                                          <p:stCondLst>
                                            <p:cond delay="800"/>
                                          </p:stCondLst>
                                        </p:cTn>
                                        <p:tgtEl>
                                          <p:spTgt spid="26"/>
                                        </p:tgtEl>
                                        <p:attrNameLst>
                                          <p:attrName>r</p:attrName>
                                        </p:attrNameLst>
                                      </p:cBhvr>
                                    </p:animRot>
                                  </p:childTnLst>
                                </p:cTn>
                              </p:par>
                              <p:par>
                                <p:cTn id="358" presetID="32" presetClass="emph" presetSubtype="0" fill="hold" nodeType="withEffect">
                                  <p:stCondLst>
                                    <p:cond delay="0"/>
                                  </p:stCondLst>
                                  <p:childTnLst>
                                    <p:animRot by="120000">
                                      <p:cBhvr>
                                        <p:cTn id="359" dur="100" fill="hold">
                                          <p:stCondLst>
                                            <p:cond delay="0"/>
                                          </p:stCondLst>
                                        </p:cTn>
                                        <p:tgtEl>
                                          <p:spTgt spid="27"/>
                                        </p:tgtEl>
                                        <p:attrNameLst>
                                          <p:attrName>r</p:attrName>
                                        </p:attrNameLst>
                                      </p:cBhvr>
                                    </p:animRot>
                                    <p:animRot by="-240000">
                                      <p:cBhvr>
                                        <p:cTn id="360" dur="200" fill="hold">
                                          <p:stCondLst>
                                            <p:cond delay="200"/>
                                          </p:stCondLst>
                                        </p:cTn>
                                        <p:tgtEl>
                                          <p:spTgt spid="27"/>
                                        </p:tgtEl>
                                        <p:attrNameLst>
                                          <p:attrName>r</p:attrName>
                                        </p:attrNameLst>
                                      </p:cBhvr>
                                    </p:animRot>
                                    <p:animRot by="240000">
                                      <p:cBhvr>
                                        <p:cTn id="361" dur="200" fill="hold">
                                          <p:stCondLst>
                                            <p:cond delay="400"/>
                                          </p:stCondLst>
                                        </p:cTn>
                                        <p:tgtEl>
                                          <p:spTgt spid="27"/>
                                        </p:tgtEl>
                                        <p:attrNameLst>
                                          <p:attrName>r</p:attrName>
                                        </p:attrNameLst>
                                      </p:cBhvr>
                                    </p:animRot>
                                    <p:animRot by="-240000">
                                      <p:cBhvr>
                                        <p:cTn id="362" dur="200" fill="hold">
                                          <p:stCondLst>
                                            <p:cond delay="600"/>
                                          </p:stCondLst>
                                        </p:cTn>
                                        <p:tgtEl>
                                          <p:spTgt spid="27"/>
                                        </p:tgtEl>
                                        <p:attrNameLst>
                                          <p:attrName>r</p:attrName>
                                        </p:attrNameLst>
                                      </p:cBhvr>
                                    </p:animRot>
                                    <p:animRot by="120000">
                                      <p:cBhvr>
                                        <p:cTn id="363" dur="200" fill="hold">
                                          <p:stCondLst>
                                            <p:cond delay="800"/>
                                          </p:stCondLst>
                                        </p:cTn>
                                        <p:tgtEl>
                                          <p:spTgt spid="27"/>
                                        </p:tgtEl>
                                        <p:attrNameLst>
                                          <p:attrName>r</p:attrName>
                                        </p:attrNameLst>
                                      </p:cBhvr>
                                    </p:animRot>
                                  </p:childTnLst>
                                </p:cTn>
                              </p:par>
                            </p:childTnLst>
                          </p:cTn>
                        </p:par>
                        <p:par>
                          <p:cTn id="364" fill="hold">
                            <p:stCondLst>
                              <p:cond delay="3000"/>
                            </p:stCondLst>
                            <p:childTnLst>
                              <p:par>
                                <p:cTn id="365" presetID="32" presetClass="emph" presetSubtype="0" fill="hold" nodeType="afterEffect">
                                  <p:stCondLst>
                                    <p:cond delay="0"/>
                                  </p:stCondLst>
                                  <p:childTnLst>
                                    <p:animRot by="120000">
                                      <p:cBhvr>
                                        <p:cTn id="366" dur="100" fill="hold">
                                          <p:stCondLst>
                                            <p:cond delay="0"/>
                                          </p:stCondLst>
                                        </p:cTn>
                                        <p:tgtEl>
                                          <p:spTgt spid="37"/>
                                        </p:tgtEl>
                                        <p:attrNameLst>
                                          <p:attrName>r</p:attrName>
                                        </p:attrNameLst>
                                      </p:cBhvr>
                                    </p:animRot>
                                    <p:animRot by="-240000">
                                      <p:cBhvr>
                                        <p:cTn id="367" dur="200" fill="hold">
                                          <p:stCondLst>
                                            <p:cond delay="200"/>
                                          </p:stCondLst>
                                        </p:cTn>
                                        <p:tgtEl>
                                          <p:spTgt spid="37"/>
                                        </p:tgtEl>
                                        <p:attrNameLst>
                                          <p:attrName>r</p:attrName>
                                        </p:attrNameLst>
                                      </p:cBhvr>
                                    </p:animRot>
                                    <p:animRot by="240000">
                                      <p:cBhvr>
                                        <p:cTn id="368" dur="200" fill="hold">
                                          <p:stCondLst>
                                            <p:cond delay="400"/>
                                          </p:stCondLst>
                                        </p:cTn>
                                        <p:tgtEl>
                                          <p:spTgt spid="37"/>
                                        </p:tgtEl>
                                        <p:attrNameLst>
                                          <p:attrName>r</p:attrName>
                                        </p:attrNameLst>
                                      </p:cBhvr>
                                    </p:animRot>
                                    <p:animRot by="-240000">
                                      <p:cBhvr>
                                        <p:cTn id="369" dur="200" fill="hold">
                                          <p:stCondLst>
                                            <p:cond delay="600"/>
                                          </p:stCondLst>
                                        </p:cTn>
                                        <p:tgtEl>
                                          <p:spTgt spid="37"/>
                                        </p:tgtEl>
                                        <p:attrNameLst>
                                          <p:attrName>r</p:attrName>
                                        </p:attrNameLst>
                                      </p:cBhvr>
                                    </p:animRot>
                                    <p:animRot by="120000">
                                      <p:cBhvr>
                                        <p:cTn id="370" dur="200" fill="hold">
                                          <p:stCondLst>
                                            <p:cond delay="800"/>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 grpId="0" animBg="1"/>
      <p:bldP spid="35" grpId="0" animBg="1"/>
      <p:bldP spid="3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0">
            <a:extLst>
              <a:ext uri="{FF2B5EF4-FFF2-40B4-BE49-F238E27FC236}">
                <a16:creationId xmlns:a16="http://schemas.microsoft.com/office/drawing/2014/main" id="{7A5E76D0-D8E9-40A0-AE35-807011659964}"/>
              </a:ext>
            </a:extLst>
          </p:cNvPr>
          <p:cNvGrpSpPr/>
          <p:nvPr/>
        </p:nvGrpSpPr>
        <p:grpSpPr>
          <a:xfrm>
            <a:off x="0" y="0"/>
            <a:ext cx="12192000" cy="6950242"/>
            <a:chOff x="0" y="0"/>
            <a:chExt cx="12192000" cy="6950242"/>
          </a:xfrm>
          <a:solidFill>
            <a:schemeClr val="accent4">
              <a:lumMod val="20000"/>
              <a:lumOff val="80000"/>
            </a:schemeClr>
          </a:solidFill>
        </p:grpSpPr>
        <p:sp>
          <p:nvSpPr>
            <p:cNvPr id="3" name="矩形 11">
              <a:extLst>
                <a:ext uri="{FF2B5EF4-FFF2-40B4-BE49-F238E27FC236}">
                  <a16:creationId xmlns:a16="http://schemas.microsoft.com/office/drawing/2014/main" id="{1F5D4DFE-37B5-4E05-BBEE-15FD79C64483}"/>
                </a:ext>
              </a:extLst>
            </p:cNvPr>
            <p:cNvSpPr/>
            <p:nvPr/>
          </p:nvSpPr>
          <p:spPr>
            <a:xfrm>
              <a:off x="0" y="0"/>
              <a:ext cx="12192000" cy="69502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a:ea typeface="Arial-Rounded"/>
                <a:cs typeface="Arial-Rounded"/>
                <a:sym typeface="+mn-lt"/>
              </a:endParaRPr>
            </a:p>
          </p:txBody>
        </p:sp>
        <p:grpSp>
          <p:nvGrpSpPr>
            <p:cNvPr id="4" name="组合 12">
              <a:extLst>
                <a:ext uri="{FF2B5EF4-FFF2-40B4-BE49-F238E27FC236}">
                  <a16:creationId xmlns:a16="http://schemas.microsoft.com/office/drawing/2014/main" id="{6B1BA04E-CF74-4581-A720-956AA06A9E83}"/>
                </a:ext>
              </a:extLst>
            </p:cNvPr>
            <p:cNvGrpSpPr/>
            <p:nvPr/>
          </p:nvGrpSpPr>
          <p:grpSpPr>
            <a:xfrm flipV="1">
              <a:off x="0" y="10751"/>
              <a:ext cx="12191999" cy="2326243"/>
              <a:chOff x="1" y="4546271"/>
              <a:chExt cx="12191999" cy="2326243"/>
            </a:xfrm>
            <a:grpFill/>
          </p:grpSpPr>
          <p:sp>
            <p:nvSpPr>
              <p:cNvPr id="5" name="任意多边形 34">
                <a:extLst>
                  <a:ext uri="{FF2B5EF4-FFF2-40B4-BE49-F238E27FC236}">
                    <a16:creationId xmlns:a16="http://schemas.microsoft.com/office/drawing/2014/main" id="{A2668482-F2F1-4B03-B8A5-E75F2437DDAA}"/>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grp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Arial-Rounded"/>
                  <a:sym typeface="+mn-lt"/>
                </a:endParaRPr>
              </a:p>
            </p:txBody>
          </p:sp>
          <p:sp>
            <p:nvSpPr>
              <p:cNvPr id="6" name="任意多边形 35">
                <a:extLst>
                  <a:ext uri="{FF2B5EF4-FFF2-40B4-BE49-F238E27FC236}">
                    <a16:creationId xmlns:a16="http://schemas.microsoft.com/office/drawing/2014/main" id="{72D36278-C44B-43B8-AB5F-5E2508B10570}"/>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grp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a:ea typeface="Arial-Rounded"/>
                  <a:cs typeface="Arial-Rounded"/>
                  <a:sym typeface="+mn-lt"/>
                </a:endParaRPr>
              </a:p>
            </p:txBody>
          </p:sp>
        </p:grpSp>
      </p:grpSp>
      <p:sp>
        <p:nvSpPr>
          <p:cNvPr id="8" name="TextBox 7">
            <a:extLst>
              <a:ext uri="{FF2B5EF4-FFF2-40B4-BE49-F238E27FC236}">
                <a16:creationId xmlns:a16="http://schemas.microsoft.com/office/drawing/2014/main" id="{CEEE5997-D22B-4DF6-9D1F-64ED18AC5EA4}"/>
              </a:ext>
            </a:extLst>
          </p:cNvPr>
          <p:cNvSpPr txBox="1"/>
          <p:nvPr/>
        </p:nvSpPr>
        <p:spPr>
          <a:xfrm>
            <a:off x="493160" y="1026280"/>
            <a:ext cx="11527603" cy="5693866"/>
          </a:xfrm>
          <a:prstGeom prst="rect">
            <a:avLst/>
          </a:prstGeom>
          <a:noFill/>
        </p:spPr>
        <p:txBody>
          <a:bodyPr wrap="square" rtlCol="0">
            <a:spAutoFit/>
          </a:bodyP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Arial-Rounded"/>
                <a:ea typeface="Arial-Rounded"/>
                <a:cs typeface="+mn-cs"/>
              </a:rPr>
              <a:t>Tôi đi học</a:t>
            </a:r>
          </a:p>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Rounded"/>
                <a:ea typeface="Arial-Rounded"/>
                <a:cs typeface="+mn-cs"/>
              </a:rPr>
              <a:t>(Trích)</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Arial-Rounded"/>
                <a:ea typeface="Arial-Rounded"/>
                <a:cs typeface="+mn-cs"/>
              </a:rPr>
              <a:t>Hằng năm cứ vào cuối thu, lá ngoài đường rụng nhiều và trên không có những đám mây bàng bạc, lòng tôi lại nao nức những kỉ niệm mơn man của buổi tựu trường.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Arial-Rounded"/>
                <a:ea typeface="Arial-Rounded"/>
                <a:cs typeface="+mn-cs"/>
              </a:rPr>
              <a:t>Buổi mai hôm ấy, một buổi mai đầy sương thu và gió lạnh. Mẹ tôi âu yếm nắm tay tôi dẫn đi trên con đường làng dài và hẹp. Con đường này, tôi đã quen đi lại lắm lần, nhưng lần này tôi tự nhiên thấy lạ. Cảnh vật chung quanh tôi đều thay đổi, vì chính lòng tôi đang có sự thay đổi lớn: hôm nay tôi đi học.</a:t>
            </a:r>
          </a:p>
          <a:p>
            <a:pPr marL="0" marR="0" lvl="0" indent="457200" algn="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Arial-Rounded"/>
                <a:ea typeface="Arial-Rounded"/>
                <a:cs typeface="+mn-cs"/>
              </a:rPr>
              <a:t>(Thanh Tịnh)</a:t>
            </a:r>
            <a:endParaRPr kumimoji="0" lang="en-US" sz="3200" b="0" i="1" u="none" strike="noStrike" kern="1200" cap="none" spc="0" normalizeH="0" baseline="0" noProof="0" dirty="0">
              <a:ln>
                <a:noFill/>
              </a:ln>
              <a:solidFill>
                <a:srgbClr val="7030A0"/>
              </a:solidFill>
              <a:effectLst/>
              <a:uLnTx/>
              <a:uFillTx/>
              <a:latin typeface="Arial-Rounded"/>
              <a:ea typeface="Arial-Rounded"/>
              <a:cs typeface="+mn-cs"/>
            </a:endParaRPr>
          </a:p>
        </p:txBody>
      </p:sp>
      <p:sp>
        <p:nvSpPr>
          <p:cNvPr id="7" name="Cloud 6">
            <a:extLst>
              <a:ext uri="{FF2B5EF4-FFF2-40B4-BE49-F238E27FC236}">
                <a16:creationId xmlns:a16="http://schemas.microsoft.com/office/drawing/2014/main" id="{29DF2F3C-A2D5-5FF6-AD62-07E105ABD3BE}"/>
              </a:ext>
            </a:extLst>
          </p:cNvPr>
          <p:cNvSpPr/>
          <p:nvPr/>
        </p:nvSpPr>
        <p:spPr>
          <a:xfrm>
            <a:off x="638907" y="92467"/>
            <a:ext cx="3874478" cy="1317231"/>
          </a:xfrm>
          <a:prstGeom prst="cloud">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chemeClr val="accent1"/>
                </a:solidFill>
                <a:effectLst>
                  <a:outerShdw blurRad="38100" dist="38100" dir="2700000" algn="tl">
                    <a:srgbClr val="000000">
                      <a:alpha val="43137"/>
                    </a:srgbClr>
                  </a:outerShdw>
                </a:effectLst>
                <a:uLnTx/>
                <a:uFillTx/>
                <a:latin typeface="Arial-Rounded"/>
                <a:ea typeface="Arial-Rounded"/>
                <a:cs typeface="+mn-cs"/>
              </a:rPr>
              <a:t>Luyện</a:t>
            </a:r>
            <a:r>
              <a:rPr kumimoji="0" lang="en-US" sz="3200" b="1" i="0" u="none" strike="noStrike" kern="0" cap="none" spc="0" normalizeH="0" baseline="0" noProof="0" dirty="0">
                <a:ln>
                  <a:noFill/>
                </a:ln>
                <a:solidFill>
                  <a:schemeClr val="accent1"/>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0" cap="none" spc="0" normalizeH="0" baseline="0" noProof="0" dirty="0" err="1">
                <a:ln>
                  <a:noFill/>
                </a:ln>
                <a:solidFill>
                  <a:schemeClr val="accent1"/>
                </a:solidFill>
                <a:effectLst>
                  <a:outerShdw blurRad="38100" dist="38100" dir="2700000" algn="tl">
                    <a:srgbClr val="000000">
                      <a:alpha val="43137"/>
                    </a:srgbClr>
                  </a:outerShdw>
                </a:effectLst>
                <a:uLnTx/>
                <a:uFillTx/>
                <a:latin typeface="Arial-Rounded"/>
                <a:ea typeface="Arial-Rounded"/>
                <a:cs typeface="+mn-cs"/>
              </a:rPr>
              <a:t>đọc</a:t>
            </a:r>
            <a:r>
              <a:rPr kumimoji="0" lang="en-US" sz="3200" b="1" i="0" u="none" strike="noStrike" kern="0" cap="none" spc="0" normalizeH="0" baseline="0" noProof="0" dirty="0">
                <a:ln>
                  <a:noFill/>
                </a:ln>
                <a:solidFill>
                  <a:schemeClr val="accent1"/>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0" cap="none" spc="0" normalizeH="0" baseline="0" noProof="0" dirty="0" err="1">
                <a:ln>
                  <a:noFill/>
                </a:ln>
                <a:solidFill>
                  <a:schemeClr val="accent1"/>
                </a:solidFill>
                <a:effectLst>
                  <a:outerShdw blurRad="38100" dist="38100" dir="2700000" algn="tl">
                    <a:srgbClr val="000000">
                      <a:alpha val="43137"/>
                    </a:srgbClr>
                  </a:outerShdw>
                </a:effectLst>
                <a:uLnTx/>
                <a:uFillTx/>
                <a:latin typeface="Arial-Rounded"/>
                <a:ea typeface="Arial-Rounded"/>
                <a:cs typeface="+mn-cs"/>
              </a:rPr>
              <a:t>lại</a:t>
            </a:r>
            <a:r>
              <a:rPr kumimoji="0" lang="en-US" sz="3200" b="1" i="0" u="none" strike="noStrike" kern="0" cap="none" spc="0" normalizeH="0" baseline="0" noProof="0" dirty="0">
                <a:ln>
                  <a:noFill/>
                </a:ln>
                <a:solidFill>
                  <a:schemeClr val="accent1"/>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0" cap="none" spc="0" normalizeH="0" baseline="0" noProof="0" dirty="0" err="1">
                <a:ln>
                  <a:noFill/>
                </a:ln>
                <a:solidFill>
                  <a:schemeClr val="accent1"/>
                </a:solidFill>
                <a:effectLst>
                  <a:outerShdw blurRad="38100" dist="38100" dir="2700000" algn="tl">
                    <a:srgbClr val="000000">
                      <a:alpha val="43137"/>
                    </a:srgbClr>
                  </a:outerShdw>
                </a:effectLst>
                <a:uLnTx/>
                <a:uFillTx/>
                <a:latin typeface="Arial-Rounded"/>
                <a:ea typeface="Arial-Rounded"/>
                <a:cs typeface="+mn-cs"/>
              </a:rPr>
              <a:t>toàn</a:t>
            </a:r>
            <a:r>
              <a:rPr kumimoji="0" lang="en-US" sz="3200" b="1" i="0" u="none" strike="noStrike" kern="0" cap="none" spc="0" normalizeH="0" baseline="0" noProof="0" dirty="0">
                <a:ln>
                  <a:noFill/>
                </a:ln>
                <a:solidFill>
                  <a:schemeClr val="accent1"/>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0" cap="none" spc="0" normalizeH="0" baseline="0" noProof="0" dirty="0" err="1">
                <a:ln>
                  <a:noFill/>
                </a:ln>
                <a:solidFill>
                  <a:schemeClr val="accent1"/>
                </a:solidFill>
                <a:effectLst>
                  <a:outerShdw blurRad="38100" dist="38100" dir="2700000" algn="tl">
                    <a:srgbClr val="000000">
                      <a:alpha val="43137"/>
                    </a:srgbClr>
                  </a:outerShdw>
                </a:effectLst>
                <a:uLnTx/>
                <a:uFillTx/>
                <a:latin typeface="Arial-Rounded"/>
                <a:ea typeface="Arial-Rounded"/>
                <a:cs typeface="+mn-cs"/>
              </a:rPr>
              <a:t>bài</a:t>
            </a:r>
            <a:endParaRPr kumimoji="0" lang="en-US" sz="3200" b="1" i="0" u="none" strike="noStrike" kern="0" cap="none" spc="0" normalizeH="0" baseline="0" noProof="0" dirty="0">
              <a:ln>
                <a:noFill/>
              </a:ln>
              <a:solidFill>
                <a:schemeClr val="accent1"/>
              </a:solidFill>
              <a:effectLst>
                <a:outerShdw blurRad="38100" dist="38100" dir="2700000" algn="tl">
                  <a:srgbClr val="000000">
                    <a:alpha val="43137"/>
                  </a:srgbClr>
                </a:outerShdw>
              </a:effectLst>
              <a:uLnTx/>
              <a:uFillTx/>
              <a:latin typeface="Arial-Rounded"/>
              <a:ea typeface="Arial-Rounded"/>
              <a:cs typeface="+mn-cs"/>
            </a:endParaRPr>
          </a:p>
        </p:txBody>
      </p:sp>
    </p:spTree>
    <p:extLst>
      <p:ext uri="{BB962C8B-B14F-4D97-AF65-F5344CB8AC3E}">
        <p14:creationId xmlns:p14="http://schemas.microsoft.com/office/powerpoint/2010/main" val="124980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6000" b="-46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7407" b="23210"/>
          <a:stretch/>
        </p:blipFill>
        <p:spPr>
          <a:xfrm>
            <a:off x="0" y="71967"/>
            <a:ext cx="12192000" cy="5647155"/>
          </a:xfrm>
          <a:prstGeom prst="rect">
            <a:avLst/>
          </a:prstGeom>
        </p:spPr>
      </p:pic>
      <p:sp>
        <p:nvSpPr>
          <p:cNvPr id="4" name="TextBox 3"/>
          <p:cNvSpPr txBox="1"/>
          <p:nvPr/>
        </p:nvSpPr>
        <p:spPr>
          <a:xfrm>
            <a:off x="0" y="5535154"/>
            <a:ext cx="12192000" cy="1271918"/>
          </a:xfrm>
          <a:prstGeom prst="rect">
            <a:avLst/>
          </a:prstGeom>
          <a:solidFill>
            <a:srgbClr val="F3CEF6"/>
          </a:solidFill>
        </p:spPr>
        <p:txBody>
          <a:bodyPr wrap="square" lIns="121823" tIns="60912" rIns="121823" bIns="60912" rtlCol="0">
            <a:spAutoFit/>
          </a:bodyPr>
          <a:lstStyle/>
          <a:p>
            <a:pPr algn="ctr" defTabSz="1218030"/>
            <a:r>
              <a:rPr lang="en-US" sz="3733" b="1">
                <a:solidFill>
                  <a:prstClr val="black"/>
                </a:solidFill>
                <a:latin typeface="Arial-Rounded" pitchFamily="34" charset="0"/>
                <a:ea typeface="Arial-Rounded" pitchFamily="34" charset="0"/>
                <a:cs typeface="Arial-Rounded" pitchFamily="34" charset="0"/>
              </a:rPr>
              <a:t>Dặn dò: + Luyện đọc: </a:t>
            </a:r>
            <a:r>
              <a:rPr lang="en-US" sz="3733" b="1" i="1">
                <a:solidFill>
                  <a:prstClr val="black"/>
                </a:solidFill>
                <a:latin typeface="Arial-Rounded" pitchFamily="34" charset="0"/>
                <a:ea typeface="Arial-Rounded" pitchFamily="34" charset="0"/>
                <a:cs typeface="Arial-Rounded" pitchFamily="34" charset="0"/>
              </a:rPr>
              <a:t>Tôi đi học </a:t>
            </a:r>
            <a:r>
              <a:rPr lang="en-US" sz="3733" b="1">
                <a:solidFill>
                  <a:prstClr val="black"/>
                </a:solidFill>
                <a:latin typeface="Arial-Rounded" pitchFamily="34" charset="0"/>
                <a:ea typeface="Arial-Rounded" pitchFamily="34" charset="0"/>
                <a:cs typeface="Arial-Rounded" pitchFamily="34" charset="0"/>
              </a:rPr>
              <a:t>trang 44, 45</a:t>
            </a:r>
            <a:endParaRPr lang="en-US" sz="3733" b="1" i="1">
              <a:solidFill>
                <a:prstClr val="black"/>
              </a:solidFill>
              <a:latin typeface="Arial-Rounded" pitchFamily="34" charset="0"/>
              <a:ea typeface="Arial-Rounded" pitchFamily="34" charset="0"/>
              <a:cs typeface="Arial-Rounded" pitchFamily="34" charset="0"/>
            </a:endParaRPr>
          </a:p>
          <a:p>
            <a:pPr algn="ctr" defTabSz="1218030"/>
            <a:r>
              <a:rPr lang="en-US" sz="3733" b="1">
                <a:solidFill>
                  <a:prstClr val="black"/>
                </a:solidFill>
                <a:latin typeface="Arial-Rounded" pitchFamily="34" charset="0"/>
                <a:ea typeface="Arial-Rounded" pitchFamily="34" charset="0"/>
                <a:cs typeface="Arial-Rounded" pitchFamily="34" charset="0"/>
              </a:rPr>
              <a:t>      + Xem bài trang 46, trang 47.</a:t>
            </a:r>
          </a:p>
        </p:txBody>
      </p:sp>
      <p:sp>
        <p:nvSpPr>
          <p:cNvPr id="3" name="Rectangle 2"/>
          <p:cNvSpPr/>
          <p:nvPr/>
        </p:nvSpPr>
        <p:spPr>
          <a:xfrm>
            <a:off x="0" y="6680200"/>
            <a:ext cx="12192000" cy="177800"/>
          </a:xfrm>
          <a:prstGeom prst="rect">
            <a:avLst/>
          </a:prstGeom>
          <a:solidFill>
            <a:srgbClr val="F3CEF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05" tIns="60904" rIns="121805" bIns="60904" spcCol="0" rtlCol="0" anchor="ctr"/>
          <a:lstStyle/>
          <a:p>
            <a:pPr algn="ctr" defTabSz="1218030"/>
            <a:endParaRPr lang="en-US" sz="2400">
              <a:solidFill>
                <a:prstClr val="white"/>
              </a:solidFill>
              <a:latin typeface="Calibri"/>
            </a:endParaRPr>
          </a:p>
        </p:txBody>
      </p:sp>
      <p:sp>
        <p:nvSpPr>
          <p:cNvPr id="5" name="Rectangle 4"/>
          <p:cNvSpPr/>
          <p:nvPr/>
        </p:nvSpPr>
        <p:spPr>
          <a:xfrm>
            <a:off x="0" y="-16933"/>
            <a:ext cx="12192000" cy="177800"/>
          </a:xfrm>
          <a:prstGeom prst="rect">
            <a:avLst/>
          </a:prstGeom>
          <a:solidFill>
            <a:srgbClr val="F3CEF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05" tIns="60904" rIns="121805" bIns="60904" spcCol="0" rtlCol="0" anchor="ctr"/>
          <a:lstStyle/>
          <a:p>
            <a:pPr algn="ctr" defTabSz="1218030"/>
            <a:endParaRPr lang="en-US" sz="2400">
              <a:solidFill>
                <a:prstClr val="white"/>
              </a:solidFill>
              <a:latin typeface="Calibri"/>
            </a:endParaRPr>
          </a:p>
        </p:txBody>
      </p:sp>
    </p:spTree>
    <p:extLst>
      <p:ext uri="{BB962C8B-B14F-4D97-AF65-F5344CB8AC3E}">
        <p14:creationId xmlns:p14="http://schemas.microsoft.com/office/powerpoint/2010/main" val="33885114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组合 54">
            <a:extLst>
              <a:ext uri="{FF2B5EF4-FFF2-40B4-BE49-F238E27FC236}">
                <a16:creationId xmlns:a16="http://schemas.microsoft.com/office/drawing/2014/main" id="{52B1F5D9-160F-444B-ABA1-6DD671EB13CA}"/>
              </a:ext>
            </a:extLst>
          </p:cNvPr>
          <p:cNvGrpSpPr/>
          <p:nvPr/>
        </p:nvGrpSpPr>
        <p:grpSpPr>
          <a:xfrm>
            <a:off x="-14514" y="-36198"/>
            <a:ext cx="12249265" cy="6981372"/>
            <a:chOff x="-14514" y="-36198"/>
            <a:chExt cx="12249265" cy="6981372"/>
          </a:xfrm>
        </p:grpSpPr>
        <p:pic>
          <p:nvPicPr>
            <p:cNvPr id="56" name="图片 55">
              <a:extLst>
                <a:ext uri="{FF2B5EF4-FFF2-40B4-BE49-F238E27FC236}">
                  <a16:creationId xmlns:a16="http://schemas.microsoft.com/office/drawing/2014/main" id="{987D4503-1637-4738-90DF-9A516305A3FA}"/>
                </a:ext>
              </a:extLst>
            </p:cNvPr>
            <p:cNvPicPr>
              <a:picLocks noChangeAspect="1"/>
            </p:cNvPicPr>
            <p:nvPr/>
          </p:nvPicPr>
          <p:blipFill>
            <a:blip r:embed="rId3"/>
            <a:stretch>
              <a:fillRect/>
            </a:stretch>
          </p:blipFill>
          <p:spPr>
            <a:xfrm>
              <a:off x="-14514" y="-36198"/>
              <a:ext cx="12249265" cy="6981372"/>
            </a:xfrm>
            <a:prstGeom prst="rect">
              <a:avLst/>
            </a:prstGeom>
          </p:spPr>
        </p:pic>
        <p:sp>
          <p:nvSpPr>
            <p:cNvPr id="57" name="矩形 56">
              <a:extLst>
                <a:ext uri="{FF2B5EF4-FFF2-40B4-BE49-F238E27FC236}">
                  <a16:creationId xmlns:a16="http://schemas.microsoft.com/office/drawing/2014/main" id="{F8E640F1-7CDC-4AC0-8351-5E95386C1A72}"/>
                </a:ext>
              </a:extLst>
            </p:cNvPr>
            <p:cNvSpPr/>
            <p:nvPr/>
          </p:nvSpPr>
          <p:spPr>
            <a:xfrm>
              <a:off x="215078" y="174171"/>
              <a:ext cx="11700678" cy="6487886"/>
            </a:xfrm>
            <a:prstGeom prst="rect">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58" name="图片 57">
              <a:extLst>
                <a:ext uri="{FF2B5EF4-FFF2-40B4-BE49-F238E27FC236}">
                  <a16:creationId xmlns:a16="http://schemas.microsoft.com/office/drawing/2014/main" id="{9DF20007-D224-4F94-98A1-14D87EB8D365}"/>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a:off x="10014857" y="443744"/>
              <a:ext cx="827314" cy="813214"/>
            </a:xfrm>
            <a:prstGeom prst="rect">
              <a:avLst/>
            </a:prstGeom>
          </p:spPr>
        </p:pic>
        <p:pic>
          <p:nvPicPr>
            <p:cNvPr id="59" name="图片 58">
              <a:extLst>
                <a:ext uri="{FF2B5EF4-FFF2-40B4-BE49-F238E27FC236}">
                  <a16:creationId xmlns:a16="http://schemas.microsoft.com/office/drawing/2014/main" id="{5BABA32D-A217-4674-A1F8-69808E1D9276}"/>
                </a:ext>
              </a:extLst>
            </p:cNvPr>
            <p:cNvPicPr>
              <a:picLocks noChangeAspect="1"/>
            </p:cNvPicPr>
            <p:nvPr/>
          </p:nvPicPr>
          <p:blipFill rotWithShape="1">
            <a:blip r:embed="rId5">
              <a:extLst>
                <a:ext uri="{28A0092B-C50C-407E-A947-70E740481C1C}">
                  <a14:useLocalDpi xmlns:a14="http://schemas.microsoft.com/office/drawing/2010/main" val="0"/>
                </a:ext>
              </a:extLst>
            </a:blip>
            <a:srcRect l="52968" t="27937" r="38598" b="62529"/>
            <a:stretch/>
          </p:blipFill>
          <p:spPr>
            <a:xfrm rot="15662064">
              <a:off x="7005736" y="316017"/>
              <a:ext cx="770963" cy="653873"/>
            </a:xfrm>
            <a:prstGeom prst="rect">
              <a:avLst/>
            </a:prstGeom>
          </p:spPr>
        </p:pic>
        <p:pic>
          <p:nvPicPr>
            <p:cNvPr id="60" name="图片 59">
              <a:extLst>
                <a:ext uri="{FF2B5EF4-FFF2-40B4-BE49-F238E27FC236}">
                  <a16:creationId xmlns:a16="http://schemas.microsoft.com/office/drawing/2014/main" id="{C8DDD17C-1660-4611-90D7-6AA19351A2B9}"/>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a:off x="5204921" y="431575"/>
              <a:ext cx="868148" cy="813694"/>
            </a:xfrm>
            <a:prstGeom prst="rect">
              <a:avLst/>
            </a:prstGeom>
          </p:spPr>
        </p:pic>
        <p:pic>
          <p:nvPicPr>
            <p:cNvPr id="62" name="图片 61">
              <a:extLst>
                <a:ext uri="{FF2B5EF4-FFF2-40B4-BE49-F238E27FC236}">
                  <a16:creationId xmlns:a16="http://schemas.microsoft.com/office/drawing/2014/main" id="{2ECE011B-1B13-42E8-AC91-4A55A8995934}"/>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a:off x="4011947" y="2827935"/>
              <a:ext cx="664387" cy="745126"/>
            </a:xfrm>
            <a:prstGeom prst="rect">
              <a:avLst/>
            </a:prstGeom>
          </p:spPr>
        </p:pic>
        <p:pic>
          <p:nvPicPr>
            <p:cNvPr id="63" name="图片 62">
              <a:extLst>
                <a:ext uri="{FF2B5EF4-FFF2-40B4-BE49-F238E27FC236}">
                  <a16:creationId xmlns:a16="http://schemas.microsoft.com/office/drawing/2014/main" id="{B93CD48F-4FD2-40B5-BF80-A35E93096F3E}"/>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8034877" y="642954"/>
              <a:ext cx="856723" cy="954003"/>
            </a:xfrm>
            <a:prstGeom prst="rect">
              <a:avLst/>
            </a:prstGeom>
          </p:spPr>
        </p:pic>
        <p:pic>
          <p:nvPicPr>
            <p:cNvPr id="64" name="图片 63">
              <a:extLst>
                <a:ext uri="{FF2B5EF4-FFF2-40B4-BE49-F238E27FC236}">
                  <a16:creationId xmlns:a16="http://schemas.microsoft.com/office/drawing/2014/main" id="{23EFBD9B-BBCF-41C5-8B7F-4A6C582A17B7}"/>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a:off x="2920292" y="4639376"/>
              <a:ext cx="771461" cy="971321"/>
            </a:xfrm>
            <a:prstGeom prst="rect">
              <a:avLst/>
            </a:prstGeom>
          </p:spPr>
        </p:pic>
        <p:pic>
          <p:nvPicPr>
            <p:cNvPr id="65" name="图片 64">
              <a:extLst>
                <a:ext uri="{FF2B5EF4-FFF2-40B4-BE49-F238E27FC236}">
                  <a16:creationId xmlns:a16="http://schemas.microsoft.com/office/drawing/2014/main" id="{9DBA4688-161F-4203-A086-FC971B0B64E5}"/>
                </a:ext>
              </a:extLst>
            </p:cNvPr>
            <p:cNvPicPr>
              <a:picLocks noChangeAspect="1"/>
            </p:cNvPicPr>
            <p:nvPr/>
          </p:nvPicPr>
          <p:blipFill rotWithShape="1">
            <a:blip r:embed="rId10">
              <a:extLst>
                <a:ext uri="{28A0092B-C50C-407E-A947-70E740481C1C}">
                  <a14:useLocalDpi xmlns:a14="http://schemas.microsoft.com/office/drawing/2010/main" val="0"/>
                </a:ext>
              </a:extLst>
            </a:blip>
            <a:srcRect l="26520" t="26191" r="65486" b="60877"/>
            <a:stretch/>
          </p:blipFill>
          <p:spPr>
            <a:xfrm>
              <a:off x="7395067" y="4944156"/>
              <a:ext cx="730776" cy="886857"/>
            </a:xfrm>
            <a:prstGeom prst="rect">
              <a:avLst/>
            </a:prstGeom>
          </p:spPr>
        </p:pic>
        <p:pic>
          <p:nvPicPr>
            <p:cNvPr id="66" name="图片 65">
              <a:extLst>
                <a:ext uri="{FF2B5EF4-FFF2-40B4-BE49-F238E27FC236}">
                  <a16:creationId xmlns:a16="http://schemas.microsoft.com/office/drawing/2014/main" id="{C5C74EC7-23E9-4395-B61C-4D6337D6EF27}"/>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a:off x="2114323" y="2715356"/>
              <a:ext cx="538571" cy="857705"/>
            </a:xfrm>
            <a:prstGeom prst="rect">
              <a:avLst/>
            </a:prstGeom>
          </p:spPr>
        </p:pic>
        <p:pic>
          <p:nvPicPr>
            <p:cNvPr id="67" name="图片 66">
              <a:extLst>
                <a:ext uri="{FF2B5EF4-FFF2-40B4-BE49-F238E27FC236}">
                  <a16:creationId xmlns:a16="http://schemas.microsoft.com/office/drawing/2014/main" id="{141759AA-A9A4-4363-9990-0688BC71A002}"/>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a:off x="9147536" y="1876244"/>
              <a:ext cx="867321" cy="622673"/>
            </a:xfrm>
            <a:prstGeom prst="rect">
              <a:avLst/>
            </a:prstGeom>
          </p:spPr>
        </p:pic>
        <p:pic>
          <p:nvPicPr>
            <p:cNvPr id="68" name="图片 67">
              <a:extLst>
                <a:ext uri="{FF2B5EF4-FFF2-40B4-BE49-F238E27FC236}">
                  <a16:creationId xmlns:a16="http://schemas.microsoft.com/office/drawing/2014/main" id="{1C28FCB3-BA27-4723-A9D2-C501DDED6085}"/>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6200000">
              <a:off x="4016409" y="520957"/>
              <a:ext cx="856723" cy="954003"/>
            </a:xfrm>
            <a:prstGeom prst="rect">
              <a:avLst/>
            </a:prstGeom>
          </p:spPr>
        </p:pic>
        <p:pic>
          <p:nvPicPr>
            <p:cNvPr id="69" name="图片 68">
              <a:extLst>
                <a:ext uri="{FF2B5EF4-FFF2-40B4-BE49-F238E27FC236}">
                  <a16:creationId xmlns:a16="http://schemas.microsoft.com/office/drawing/2014/main" id="{CCE36864-A7A4-4EE0-B464-2A2395802A58}"/>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rot="4436850">
              <a:off x="2134843" y="552079"/>
              <a:ext cx="771461" cy="971321"/>
            </a:xfrm>
            <a:prstGeom prst="rect">
              <a:avLst/>
            </a:prstGeom>
          </p:spPr>
        </p:pic>
        <p:pic>
          <p:nvPicPr>
            <p:cNvPr id="70" name="图片 69">
              <a:extLst>
                <a:ext uri="{FF2B5EF4-FFF2-40B4-BE49-F238E27FC236}">
                  <a16:creationId xmlns:a16="http://schemas.microsoft.com/office/drawing/2014/main" id="{6F578447-7420-49B9-8211-A71A7C2E04CB}"/>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rot="16427068">
              <a:off x="1143831" y="4872840"/>
              <a:ext cx="867321" cy="622673"/>
            </a:xfrm>
            <a:prstGeom prst="rect">
              <a:avLst/>
            </a:prstGeom>
          </p:spPr>
        </p:pic>
        <p:pic>
          <p:nvPicPr>
            <p:cNvPr id="71" name="图片 70">
              <a:extLst>
                <a:ext uri="{FF2B5EF4-FFF2-40B4-BE49-F238E27FC236}">
                  <a16:creationId xmlns:a16="http://schemas.microsoft.com/office/drawing/2014/main" id="{663B567D-F763-42BD-A845-F288B41DF7DD}"/>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605173">
              <a:off x="8174224" y="5026879"/>
              <a:ext cx="856723" cy="954003"/>
            </a:xfrm>
            <a:prstGeom prst="rect">
              <a:avLst/>
            </a:prstGeom>
          </p:spPr>
        </p:pic>
        <p:pic>
          <p:nvPicPr>
            <p:cNvPr id="72" name="图片 71">
              <a:extLst>
                <a:ext uri="{FF2B5EF4-FFF2-40B4-BE49-F238E27FC236}">
                  <a16:creationId xmlns:a16="http://schemas.microsoft.com/office/drawing/2014/main" id="{74581431-1F0C-4C01-A4BE-4515CD17D562}"/>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0609007">
              <a:off x="5350494" y="5131317"/>
              <a:ext cx="664387" cy="745126"/>
            </a:xfrm>
            <a:prstGeom prst="rect">
              <a:avLst/>
            </a:prstGeom>
          </p:spPr>
        </p:pic>
        <p:pic>
          <p:nvPicPr>
            <p:cNvPr id="73" name="图片 72">
              <a:extLst>
                <a:ext uri="{FF2B5EF4-FFF2-40B4-BE49-F238E27FC236}">
                  <a16:creationId xmlns:a16="http://schemas.microsoft.com/office/drawing/2014/main" id="{16CEDC5F-F72F-4708-A34A-FE7A69C853EB}"/>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9927949">
              <a:off x="11185682" y="558634"/>
              <a:ext cx="664387" cy="745126"/>
            </a:xfrm>
            <a:prstGeom prst="rect">
              <a:avLst/>
            </a:prstGeom>
          </p:spPr>
        </p:pic>
        <p:grpSp>
          <p:nvGrpSpPr>
            <p:cNvPr id="74" name="组合 73">
              <a:extLst>
                <a:ext uri="{FF2B5EF4-FFF2-40B4-BE49-F238E27FC236}">
                  <a16:creationId xmlns:a16="http://schemas.microsoft.com/office/drawing/2014/main" id="{D27AC93F-21CD-4ADA-8456-8E48CC7F349A}"/>
                </a:ext>
              </a:extLst>
            </p:cNvPr>
            <p:cNvGrpSpPr/>
            <p:nvPr/>
          </p:nvGrpSpPr>
          <p:grpSpPr>
            <a:xfrm>
              <a:off x="14118" y="4606503"/>
              <a:ext cx="12191999" cy="2326243"/>
              <a:chOff x="1" y="4546271"/>
              <a:chExt cx="12191999" cy="2326243"/>
            </a:xfrm>
          </p:grpSpPr>
          <p:sp>
            <p:nvSpPr>
              <p:cNvPr id="111" name="任意多边形 38">
                <a:extLst>
                  <a:ext uri="{FF2B5EF4-FFF2-40B4-BE49-F238E27FC236}">
                    <a16:creationId xmlns:a16="http://schemas.microsoft.com/office/drawing/2014/main" id="{5854F0FB-DB97-4BAA-A0C1-CE1BC688B10C}"/>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80">
                <a:extLst>
                  <a:ext uri="{FF2B5EF4-FFF2-40B4-BE49-F238E27FC236}">
                    <a16:creationId xmlns:a16="http://schemas.microsoft.com/office/drawing/2014/main" id="{FA7893B3-CD88-44E5-9E25-77A222758A63}"/>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pic>
          <p:nvPicPr>
            <p:cNvPr id="75" name="图片 74">
              <a:extLst>
                <a:ext uri="{FF2B5EF4-FFF2-40B4-BE49-F238E27FC236}">
                  <a16:creationId xmlns:a16="http://schemas.microsoft.com/office/drawing/2014/main" id="{C01CBED5-76F3-4917-94EF-4FD538B799C5}"/>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7085163">
              <a:off x="5750161" y="2421088"/>
              <a:ext cx="868148" cy="813694"/>
            </a:xfrm>
            <a:prstGeom prst="rect">
              <a:avLst/>
            </a:prstGeom>
          </p:spPr>
        </p:pic>
        <p:pic>
          <p:nvPicPr>
            <p:cNvPr id="76" name="图片 75">
              <a:extLst>
                <a:ext uri="{FF2B5EF4-FFF2-40B4-BE49-F238E27FC236}">
                  <a16:creationId xmlns:a16="http://schemas.microsoft.com/office/drawing/2014/main" id="{F4CB1648-4A91-4EF8-81F7-54CB2F36ACF1}"/>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10842171" y="3359625"/>
              <a:ext cx="856723" cy="954003"/>
            </a:xfrm>
            <a:prstGeom prst="rect">
              <a:avLst/>
            </a:prstGeom>
          </p:spPr>
        </p:pic>
        <p:pic>
          <p:nvPicPr>
            <p:cNvPr id="77" name="图片 76">
              <a:extLst>
                <a:ext uri="{FF2B5EF4-FFF2-40B4-BE49-F238E27FC236}">
                  <a16:creationId xmlns:a16="http://schemas.microsoft.com/office/drawing/2014/main" id="{C1D0DE84-8350-4924-A311-B6B8D7A273AE}"/>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5246552">
              <a:off x="651806" y="899296"/>
              <a:ext cx="664387" cy="745126"/>
            </a:xfrm>
            <a:prstGeom prst="rect">
              <a:avLst/>
            </a:prstGeom>
          </p:spPr>
        </p:pic>
        <p:pic>
          <p:nvPicPr>
            <p:cNvPr id="78" name="图片 77">
              <a:extLst>
                <a:ext uri="{FF2B5EF4-FFF2-40B4-BE49-F238E27FC236}">
                  <a16:creationId xmlns:a16="http://schemas.microsoft.com/office/drawing/2014/main" id="{46878A1B-6DE9-4BA1-B276-7FCF785715E5}"/>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rot="15311720">
              <a:off x="569531" y="2831826"/>
              <a:ext cx="827314" cy="813214"/>
            </a:xfrm>
            <a:prstGeom prst="rect">
              <a:avLst/>
            </a:prstGeom>
          </p:spPr>
        </p:pic>
        <p:pic>
          <p:nvPicPr>
            <p:cNvPr id="79" name="图片 78">
              <a:extLst>
                <a:ext uri="{FF2B5EF4-FFF2-40B4-BE49-F238E27FC236}">
                  <a16:creationId xmlns:a16="http://schemas.microsoft.com/office/drawing/2014/main" id="{B12C1502-798A-407F-8168-598FE632BF1E}"/>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rot="16820915">
              <a:off x="7592181" y="3745037"/>
              <a:ext cx="538571" cy="857705"/>
            </a:xfrm>
            <a:prstGeom prst="rect">
              <a:avLst/>
            </a:prstGeom>
          </p:spPr>
        </p:pic>
        <p:pic>
          <p:nvPicPr>
            <p:cNvPr id="80" name="图片 79">
              <a:extLst>
                <a:ext uri="{FF2B5EF4-FFF2-40B4-BE49-F238E27FC236}">
                  <a16:creationId xmlns:a16="http://schemas.microsoft.com/office/drawing/2014/main" id="{0119097A-44CA-488C-9F86-1ACBC5519948}"/>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5418078">
              <a:off x="7668944" y="2343317"/>
              <a:ext cx="856723" cy="954003"/>
            </a:xfrm>
            <a:prstGeom prst="rect">
              <a:avLst/>
            </a:prstGeom>
          </p:spPr>
        </p:pic>
        <p:pic>
          <p:nvPicPr>
            <p:cNvPr id="81" name="图片 80">
              <a:extLst>
                <a:ext uri="{FF2B5EF4-FFF2-40B4-BE49-F238E27FC236}">
                  <a16:creationId xmlns:a16="http://schemas.microsoft.com/office/drawing/2014/main" id="{E71897E1-2056-4108-B4C3-62FF86F35287}"/>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5400000">
              <a:off x="9421375" y="4461801"/>
              <a:ext cx="868148" cy="813694"/>
            </a:xfrm>
            <a:prstGeom prst="rect">
              <a:avLst/>
            </a:prstGeom>
          </p:spPr>
        </p:pic>
        <p:pic>
          <p:nvPicPr>
            <p:cNvPr id="110" name="图片 109">
              <a:extLst>
                <a:ext uri="{FF2B5EF4-FFF2-40B4-BE49-F238E27FC236}">
                  <a16:creationId xmlns:a16="http://schemas.microsoft.com/office/drawing/2014/main" id="{81EA73D3-3C71-4041-A114-3ED4E56704E4}"/>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1684570">
              <a:off x="4356647" y="4013097"/>
              <a:ext cx="856723" cy="954003"/>
            </a:xfrm>
            <a:prstGeom prst="rect">
              <a:avLst/>
            </a:prstGeom>
          </p:spPr>
        </p:pic>
      </p:grpSp>
      <p:grpSp>
        <p:nvGrpSpPr>
          <p:cNvPr id="113" name="组合 112">
            <a:extLst>
              <a:ext uri="{FF2B5EF4-FFF2-40B4-BE49-F238E27FC236}">
                <a16:creationId xmlns:a16="http://schemas.microsoft.com/office/drawing/2014/main" id="{260BF123-0A3C-4B5D-9FFA-FCCA2FFAA029}"/>
              </a:ext>
            </a:extLst>
          </p:cNvPr>
          <p:cNvGrpSpPr/>
          <p:nvPr/>
        </p:nvGrpSpPr>
        <p:grpSpPr>
          <a:xfrm>
            <a:off x="2876633" y="1286696"/>
            <a:ext cx="6828469" cy="3936769"/>
            <a:chOff x="2876633" y="1286696"/>
            <a:chExt cx="6828469" cy="3936769"/>
          </a:xfrm>
        </p:grpSpPr>
        <p:pic>
          <p:nvPicPr>
            <p:cNvPr id="114" name="Picture 4" descr="cloud.png">
              <a:extLst>
                <a:ext uri="{FF2B5EF4-FFF2-40B4-BE49-F238E27FC236}">
                  <a16:creationId xmlns:a16="http://schemas.microsoft.com/office/drawing/2014/main" id="{2823D895-4958-49D2-9D4A-C2E44A710AD3}"/>
                </a:ext>
              </a:extLst>
            </p:cNvPr>
            <p:cNvPicPr>
              <a:picLocks noChangeAspect="1"/>
            </p:cNvPicPr>
            <p:nvPr/>
          </p:nvPicPr>
          <p:blipFill>
            <a:blip r:embed="rId13" cstate="print"/>
            <a:stretch>
              <a:fillRect/>
            </a:stretch>
          </p:blipFill>
          <p:spPr>
            <a:xfrm>
              <a:off x="2876633" y="1286696"/>
              <a:ext cx="6828469" cy="3936769"/>
            </a:xfrm>
            <a:prstGeom prst="rect">
              <a:avLst/>
            </a:prstGeom>
          </p:spPr>
        </p:pic>
        <p:pic>
          <p:nvPicPr>
            <p:cNvPr id="115" name="图片 114">
              <a:extLst>
                <a:ext uri="{FF2B5EF4-FFF2-40B4-BE49-F238E27FC236}">
                  <a16:creationId xmlns:a16="http://schemas.microsoft.com/office/drawing/2014/main" id="{1BD79459-1AD5-4304-A719-E2A460DF609B}"/>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a:off x="4419206" y="1876244"/>
              <a:ext cx="771461" cy="971321"/>
            </a:xfrm>
            <a:prstGeom prst="rect">
              <a:avLst/>
            </a:prstGeom>
          </p:spPr>
        </p:pic>
        <p:pic>
          <p:nvPicPr>
            <p:cNvPr id="116" name="图片 115">
              <a:extLst>
                <a:ext uri="{FF2B5EF4-FFF2-40B4-BE49-F238E27FC236}">
                  <a16:creationId xmlns:a16="http://schemas.microsoft.com/office/drawing/2014/main" id="{79C9CB1F-284C-4FEA-BED9-54812AF83750}"/>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rot="1346009">
              <a:off x="6607915" y="3528223"/>
              <a:ext cx="867321" cy="622673"/>
            </a:xfrm>
            <a:prstGeom prst="rect">
              <a:avLst/>
            </a:prstGeom>
          </p:spPr>
        </p:pic>
        <p:pic>
          <p:nvPicPr>
            <p:cNvPr id="117" name="图片 116">
              <a:extLst>
                <a:ext uri="{FF2B5EF4-FFF2-40B4-BE49-F238E27FC236}">
                  <a16:creationId xmlns:a16="http://schemas.microsoft.com/office/drawing/2014/main" id="{D1DDDDD5-7963-4352-ADD3-1E2BCFE47665}"/>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4924843">
              <a:off x="6394965" y="1788413"/>
              <a:ext cx="868148" cy="813694"/>
            </a:xfrm>
            <a:prstGeom prst="rect">
              <a:avLst/>
            </a:prstGeom>
          </p:spPr>
        </p:pic>
      </p:grpSp>
      <p:pic>
        <p:nvPicPr>
          <p:cNvPr id="118" name="图片 117">
            <a:extLst>
              <a:ext uri="{FF2B5EF4-FFF2-40B4-BE49-F238E27FC236}">
                <a16:creationId xmlns:a16="http://schemas.microsoft.com/office/drawing/2014/main" id="{05E591F8-75F6-44F2-9B34-5FF1AF34A0C1}"/>
              </a:ext>
            </a:extLst>
          </p:cNvPr>
          <p:cNvPicPr>
            <a:picLocks noChangeAspect="1"/>
          </p:cNvPicPr>
          <p:nvPr/>
        </p:nvPicPr>
        <p:blipFill>
          <a:blip r:embed="rId14"/>
          <a:stretch>
            <a:fillRect/>
          </a:stretch>
        </p:blipFill>
        <p:spPr>
          <a:xfrm>
            <a:off x="746784" y="443744"/>
            <a:ext cx="2173509" cy="2942551"/>
          </a:xfrm>
          <a:prstGeom prst="rect">
            <a:avLst/>
          </a:prstGeom>
        </p:spPr>
      </p:pic>
      <p:pic>
        <p:nvPicPr>
          <p:cNvPr id="119" name="图片 118">
            <a:extLst>
              <a:ext uri="{FF2B5EF4-FFF2-40B4-BE49-F238E27FC236}">
                <a16:creationId xmlns:a16="http://schemas.microsoft.com/office/drawing/2014/main" id="{D42C3AF3-374C-40D6-B14D-95AE5407037C}"/>
              </a:ext>
            </a:extLst>
          </p:cNvPr>
          <p:cNvPicPr>
            <a:picLocks noChangeAspect="1"/>
          </p:cNvPicPr>
          <p:nvPr/>
        </p:nvPicPr>
        <p:blipFill>
          <a:blip r:embed="rId15"/>
          <a:stretch>
            <a:fillRect/>
          </a:stretch>
        </p:blipFill>
        <p:spPr>
          <a:xfrm>
            <a:off x="8987934" y="2195262"/>
            <a:ext cx="2913308" cy="4225338"/>
          </a:xfrm>
          <a:prstGeom prst="rect">
            <a:avLst/>
          </a:prstGeom>
        </p:spPr>
      </p:pic>
      <p:pic>
        <p:nvPicPr>
          <p:cNvPr id="120" name="图片 119">
            <a:extLst>
              <a:ext uri="{FF2B5EF4-FFF2-40B4-BE49-F238E27FC236}">
                <a16:creationId xmlns:a16="http://schemas.microsoft.com/office/drawing/2014/main" id="{F1E0716C-3FB9-400D-AD4A-64D797BEAAB7}"/>
              </a:ext>
            </a:extLst>
          </p:cNvPr>
          <p:cNvPicPr>
            <a:picLocks noChangeAspect="1"/>
          </p:cNvPicPr>
          <p:nvPr/>
        </p:nvPicPr>
        <p:blipFill>
          <a:blip r:embed="rId16"/>
          <a:stretch>
            <a:fillRect/>
          </a:stretch>
        </p:blipFill>
        <p:spPr>
          <a:xfrm rot="844535">
            <a:off x="3082913" y="636758"/>
            <a:ext cx="991973" cy="1459792"/>
          </a:xfrm>
          <a:prstGeom prst="rect">
            <a:avLst/>
          </a:prstGeom>
        </p:spPr>
      </p:pic>
      <p:sp>
        <p:nvSpPr>
          <p:cNvPr id="121" name="文本框 120">
            <a:extLst>
              <a:ext uri="{FF2B5EF4-FFF2-40B4-BE49-F238E27FC236}">
                <a16:creationId xmlns:a16="http://schemas.microsoft.com/office/drawing/2014/main" id="{9D407F79-20DC-4F22-B851-3E1F3AD58DB7}"/>
              </a:ext>
            </a:extLst>
          </p:cNvPr>
          <p:cNvSpPr txBox="1"/>
          <p:nvPr/>
        </p:nvSpPr>
        <p:spPr>
          <a:xfrm>
            <a:off x="4625649" y="2422317"/>
            <a:ext cx="3321863" cy="1015663"/>
          </a:xfrm>
          <a:prstGeom prst="rect">
            <a:avLst/>
          </a:prstGeom>
          <a:noFill/>
        </p:spPr>
        <p:txBody>
          <a:bodyPr wrap="square" rtlCol="0">
            <a:spAutoFit/>
          </a:bodyPr>
          <a:lstStyle/>
          <a:p>
            <a:pPr algn="ctr"/>
            <a:r>
              <a:rPr lang="en-US" altLang="zh-CN" sz="6000" b="1" dirty="0" err="1">
                <a:solidFill>
                  <a:schemeClr val="bg1"/>
                </a:solidFill>
                <a:cs typeface="+mn-ea"/>
                <a:sym typeface="+mn-lt"/>
              </a:rPr>
              <a:t>Tạm</a:t>
            </a:r>
            <a:r>
              <a:rPr lang="en-US" altLang="zh-CN" sz="6000" b="1" dirty="0">
                <a:solidFill>
                  <a:schemeClr val="bg1"/>
                </a:solidFill>
                <a:cs typeface="+mn-ea"/>
                <a:sym typeface="+mn-lt"/>
              </a:rPr>
              <a:t> </a:t>
            </a:r>
            <a:r>
              <a:rPr lang="en-US" altLang="zh-CN" sz="6000" b="1" dirty="0" err="1">
                <a:solidFill>
                  <a:schemeClr val="bg1"/>
                </a:solidFill>
                <a:cs typeface="+mn-ea"/>
                <a:sym typeface="+mn-lt"/>
              </a:rPr>
              <a:t>biệt</a:t>
            </a:r>
            <a:endParaRPr lang="en-US" altLang="zh-CN" sz="6000" b="1" dirty="0">
              <a:solidFill>
                <a:schemeClr val="bg1"/>
              </a:solidFill>
              <a:cs typeface="+mn-ea"/>
              <a:sym typeface="+mn-lt"/>
            </a:endParaRPr>
          </a:p>
        </p:txBody>
      </p:sp>
      <p:pic>
        <p:nvPicPr>
          <p:cNvPr id="122" name="Picture 14" descr="icons.png">
            <a:extLst>
              <a:ext uri="{FF2B5EF4-FFF2-40B4-BE49-F238E27FC236}">
                <a16:creationId xmlns:a16="http://schemas.microsoft.com/office/drawing/2014/main" id="{9491E949-7172-4247-BA3D-BE018B49DA86}"/>
              </a:ext>
            </a:extLst>
          </p:cNvPr>
          <p:cNvPicPr>
            <a:picLocks noChangeAspect="1"/>
          </p:cNvPicPr>
          <p:nvPr/>
        </p:nvPicPr>
        <p:blipFill rotWithShape="1">
          <a:blip r:embed="rId17" cstate="print"/>
          <a:srcRect l="63380" r="-1" b="32035"/>
          <a:stretch/>
        </p:blipFill>
        <p:spPr>
          <a:xfrm>
            <a:off x="8480467" y="173344"/>
            <a:ext cx="2667459" cy="2333135"/>
          </a:xfrm>
          <a:prstGeom prst="rect">
            <a:avLst/>
          </a:prstGeom>
        </p:spPr>
      </p:pic>
      <p:pic>
        <p:nvPicPr>
          <p:cNvPr id="123" name="Picture 14" descr="icons.png">
            <a:extLst>
              <a:ext uri="{FF2B5EF4-FFF2-40B4-BE49-F238E27FC236}">
                <a16:creationId xmlns:a16="http://schemas.microsoft.com/office/drawing/2014/main" id="{24CC21C0-AA77-470F-A7E2-31B0A45EE336}"/>
              </a:ext>
            </a:extLst>
          </p:cNvPr>
          <p:cNvPicPr>
            <a:picLocks noChangeAspect="1"/>
          </p:cNvPicPr>
          <p:nvPr/>
        </p:nvPicPr>
        <p:blipFill rotWithShape="1">
          <a:blip r:embed="rId17" cstate="print"/>
          <a:srcRect l="-2963" t="66365" r="84868" b="2383"/>
          <a:stretch/>
        </p:blipFill>
        <p:spPr>
          <a:xfrm>
            <a:off x="3534692" y="4890881"/>
            <a:ext cx="1321465" cy="1137939"/>
          </a:xfrm>
          <a:prstGeom prst="rect">
            <a:avLst/>
          </a:prstGeom>
        </p:spPr>
      </p:pic>
      <p:grpSp>
        <p:nvGrpSpPr>
          <p:cNvPr id="124" name="组合 123">
            <a:extLst>
              <a:ext uri="{FF2B5EF4-FFF2-40B4-BE49-F238E27FC236}">
                <a16:creationId xmlns:a16="http://schemas.microsoft.com/office/drawing/2014/main" id="{639B5BBC-0AB0-401C-A03A-707354D1B830}"/>
              </a:ext>
            </a:extLst>
          </p:cNvPr>
          <p:cNvGrpSpPr/>
          <p:nvPr/>
        </p:nvGrpSpPr>
        <p:grpSpPr>
          <a:xfrm>
            <a:off x="7721830" y="3048646"/>
            <a:ext cx="1158566" cy="826022"/>
            <a:chOff x="7444895" y="3056186"/>
            <a:chExt cx="1158566" cy="826022"/>
          </a:xfrm>
        </p:grpSpPr>
        <p:grpSp>
          <p:nvGrpSpPr>
            <p:cNvPr id="125" name="组合 124">
              <a:extLst>
                <a:ext uri="{FF2B5EF4-FFF2-40B4-BE49-F238E27FC236}">
                  <a16:creationId xmlns:a16="http://schemas.microsoft.com/office/drawing/2014/main" id="{8CD46E8F-F238-481B-ACCE-5AC83D3EF269}"/>
                </a:ext>
              </a:extLst>
            </p:cNvPr>
            <p:cNvGrpSpPr/>
            <p:nvPr/>
          </p:nvGrpSpPr>
          <p:grpSpPr>
            <a:xfrm rot="3701856">
              <a:off x="7437432" y="3077926"/>
              <a:ext cx="811745" cy="796819"/>
              <a:chOff x="10646778" y="4753862"/>
              <a:chExt cx="751521" cy="737702"/>
            </a:xfrm>
          </p:grpSpPr>
          <p:sp>
            <p:nvSpPr>
              <p:cNvPr id="132" name="五角星 2">
                <a:extLst>
                  <a:ext uri="{FF2B5EF4-FFF2-40B4-BE49-F238E27FC236}">
                    <a16:creationId xmlns:a16="http://schemas.microsoft.com/office/drawing/2014/main" id="{45DA66D5-FB97-4DE4-8D98-88BD09749029}"/>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33" name="组合 132">
                <a:extLst>
                  <a:ext uri="{FF2B5EF4-FFF2-40B4-BE49-F238E27FC236}">
                    <a16:creationId xmlns:a16="http://schemas.microsoft.com/office/drawing/2014/main" id="{90D46C44-BDD6-4493-9F2C-08DCB25899E7}"/>
                  </a:ext>
                </a:extLst>
              </p:cNvPr>
              <p:cNvGrpSpPr/>
              <p:nvPr/>
            </p:nvGrpSpPr>
            <p:grpSpPr>
              <a:xfrm>
                <a:off x="10646778" y="4762829"/>
                <a:ext cx="749726" cy="728735"/>
                <a:chOff x="11012539" y="4493889"/>
                <a:chExt cx="749726" cy="728735"/>
              </a:xfrm>
            </p:grpSpPr>
            <p:sp>
              <p:nvSpPr>
                <p:cNvPr id="134" name="五角星 2">
                  <a:extLst>
                    <a:ext uri="{FF2B5EF4-FFF2-40B4-BE49-F238E27FC236}">
                      <a16:creationId xmlns:a16="http://schemas.microsoft.com/office/drawing/2014/main" id="{5F875CD5-8E48-4FC3-83C7-A11A1E245A48}"/>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5" name="五角星 2">
                  <a:extLst>
                    <a:ext uri="{FF2B5EF4-FFF2-40B4-BE49-F238E27FC236}">
                      <a16:creationId xmlns:a16="http://schemas.microsoft.com/office/drawing/2014/main" id="{E4ACEFE2-2A0D-4BAF-B617-1E706030CB0C}"/>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6" name="五角星 2">
                  <a:extLst>
                    <a:ext uri="{FF2B5EF4-FFF2-40B4-BE49-F238E27FC236}">
                      <a16:creationId xmlns:a16="http://schemas.microsoft.com/office/drawing/2014/main" id="{814CB707-0C86-4331-9B7D-4802EF007CD4}"/>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126" name="组合 125">
              <a:extLst>
                <a:ext uri="{FF2B5EF4-FFF2-40B4-BE49-F238E27FC236}">
                  <a16:creationId xmlns:a16="http://schemas.microsoft.com/office/drawing/2014/main" id="{FBA514D8-44B6-4D39-93BB-7562301CDE48}"/>
                </a:ext>
              </a:extLst>
            </p:cNvPr>
            <p:cNvGrpSpPr/>
            <p:nvPr/>
          </p:nvGrpSpPr>
          <p:grpSpPr>
            <a:xfrm rot="920444">
              <a:off x="8026013" y="3056186"/>
              <a:ext cx="577448" cy="566827"/>
              <a:chOff x="10646776" y="4753862"/>
              <a:chExt cx="751523" cy="737700"/>
            </a:xfrm>
          </p:grpSpPr>
          <p:sp>
            <p:nvSpPr>
              <p:cNvPr id="127" name="五角星 2">
                <a:extLst>
                  <a:ext uri="{FF2B5EF4-FFF2-40B4-BE49-F238E27FC236}">
                    <a16:creationId xmlns:a16="http://schemas.microsoft.com/office/drawing/2014/main" id="{7DA01D09-8DB9-48C1-9C6C-2A56AD2CA018}"/>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28" name="组合 127">
                <a:extLst>
                  <a:ext uri="{FF2B5EF4-FFF2-40B4-BE49-F238E27FC236}">
                    <a16:creationId xmlns:a16="http://schemas.microsoft.com/office/drawing/2014/main" id="{A2C5F2F0-2568-48B8-BA5B-A836FE00D76A}"/>
                  </a:ext>
                </a:extLst>
              </p:cNvPr>
              <p:cNvGrpSpPr/>
              <p:nvPr/>
            </p:nvGrpSpPr>
            <p:grpSpPr>
              <a:xfrm>
                <a:off x="10646776" y="4762827"/>
                <a:ext cx="749727" cy="728735"/>
                <a:chOff x="11012537" y="4493887"/>
                <a:chExt cx="749727" cy="728735"/>
              </a:xfrm>
            </p:grpSpPr>
            <p:sp>
              <p:nvSpPr>
                <p:cNvPr id="129" name="五角星 2">
                  <a:extLst>
                    <a:ext uri="{FF2B5EF4-FFF2-40B4-BE49-F238E27FC236}">
                      <a16:creationId xmlns:a16="http://schemas.microsoft.com/office/drawing/2014/main" id="{63738594-CF00-4006-8F1A-6CAABE03F9D1}"/>
                    </a:ext>
                  </a:extLst>
                </p:cNvPr>
                <p:cNvSpPr/>
                <p:nvPr/>
              </p:nvSpPr>
              <p:spPr>
                <a:xfrm rot="20227648" flipH="1">
                  <a:off x="11012537" y="4493887"/>
                  <a:ext cx="749727"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30" name="五角星 2">
                  <a:extLst>
                    <a:ext uri="{FF2B5EF4-FFF2-40B4-BE49-F238E27FC236}">
                      <a16:creationId xmlns:a16="http://schemas.microsoft.com/office/drawing/2014/main" id="{7A536BDB-858C-49CC-9EAC-AFE53A841979}"/>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1" name="五角星 2">
                  <a:extLst>
                    <a:ext uri="{FF2B5EF4-FFF2-40B4-BE49-F238E27FC236}">
                      <a16:creationId xmlns:a16="http://schemas.microsoft.com/office/drawing/2014/main" id="{B5BBB058-4B77-4F27-B14E-2847EF5239A8}"/>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sp>
        <p:nvSpPr>
          <p:cNvPr id="137" name="任意多边形 133">
            <a:extLst>
              <a:ext uri="{FF2B5EF4-FFF2-40B4-BE49-F238E27FC236}">
                <a16:creationId xmlns:a16="http://schemas.microsoft.com/office/drawing/2014/main" id="{859058B0-9E20-4FFB-8B81-AD4F48CE2A67}"/>
              </a:ext>
            </a:extLst>
          </p:cNvPr>
          <p:cNvSpPr/>
          <p:nvPr/>
        </p:nvSpPr>
        <p:spPr>
          <a:xfrm flipH="1">
            <a:off x="200564" y="2431647"/>
            <a:ext cx="3456554" cy="2132767"/>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7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138" name="组合 137">
            <a:extLst>
              <a:ext uri="{FF2B5EF4-FFF2-40B4-BE49-F238E27FC236}">
                <a16:creationId xmlns:a16="http://schemas.microsoft.com/office/drawing/2014/main" id="{8E9314DA-EDEB-422C-894D-664C7D818534}"/>
              </a:ext>
            </a:extLst>
          </p:cNvPr>
          <p:cNvGrpSpPr/>
          <p:nvPr/>
        </p:nvGrpSpPr>
        <p:grpSpPr>
          <a:xfrm>
            <a:off x="2083205" y="3550582"/>
            <a:ext cx="4817525" cy="4817525"/>
            <a:chOff x="3051715" y="1629522"/>
            <a:chExt cx="7107908" cy="7107908"/>
          </a:xfrm>
        </p:grpSpPr>
        <p:sp>
          <p:nvSpPr>
            <p:cNvPr id="139" name="弧形 138">
              <a:extLst>
                <a:ext uri="{FF2B5EF4-FFF2-40B4-BE49-F238E27FC236}">
                  <a16:creationId xmlns:a16="http://schemas.microsoft.com/office/drawing/2014/main" id="{6D3B7764-A92F-4E85-A4F0-99C93109729B}"/>
                </a:ext>
              </a:extLst>
            </p:cNvPr>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40" name="弧形 139">
              <a:extLst>
                <a:ext uri="{FF2B5EF4-FFF2-40B4-BE49-F238E27FC236}">
                  <a16:creationId xmlns:a16="http://schemas.microsoft.com/office/drawing/2014/main" id="{79E2D381-DC63-4C4E-8BB4-554FCF5E6A44}"/>
                </a:ext>
              </a:extLst>
            </p:cNvPr>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41" name="弧形 140">
              <a:extLst>
                <a:ext uri="{FF2B5EF4-FFF2-40B4-BE49-F238E27FC236}">
                  <a16:creationId xmlns:a16="http://schemas.microsoft.com/office/drawing/2014/main" id="{1CEC2229-30F7-4AF6-8EBF-927CD4E46CB6}"/>
                </a:ext>
              </a:extLst>
            </p:cNvPr>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42" name="弧形 141">
              <a:extLst>
                <a:ext uri="{FF2B5EF4-FFF2-40B4-BE49-F238E27FC236}">
                  <a16:creationId xmlns:a16="http://schemas.microsoft.com/office/drawing/2014/main" id="{D5F9432F-96F4-4359-9DC3-2D6461E2FBD4}"/>
                </a:ext>
              </a:extLst>
            </p:cNvPr>
            <p:cNvSpPr/>
            <p:nvPr/>
          </p:nvSpPr>
          <p:spPr>
            <a:xfrm>
              <a:off x="3169038" y="1766082"/>
              <a:ext cx="6819022" cy="6819022"/>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43" name="弧形 142">
              <a:extLst>
                <a:ext uri="{FF2B5EF4-FFF2-40B4-BE49-F238E27FC236}">
                  <a16:creationId xmlns:a16="http://schemas.microsoft.com/office/drawing/2014/main" id="{A9646F3D-F441-4136-AE05-AEE07EEBB74F}"/>
                </a:ext>
              </a:extLst>
            </p:cNvPr>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grpSp>
    </p:spTree>
    <p:extLst>
      <p:ext uri="{BB962C8B-B14F-4D97-AF65-F5344CB8AC3E}">
        <p14:creationId xmlns:p14="http://schemas.microsoft.com/office/powerpoint/2010/main" val="1737091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2" presetClass="entr" presetSubtype="4" fill="hold" grpId="0" nodeType="afterEffect" p14:presetBounceEnd="60000">
                                      <p:stCondLst>
                                        <p:cond delay="0"/>
                                      </p:stCondLst>
                                      <p:childTnLst>
                                        <p:set>
                                          <p:cBhvr>
                                            <p:cTn id="10" dur="1" fill="hold">
                                              <p:stCondLst>
                                                <p:cond delay="0"/>
                                              </p:stCondLst>
                                            </p:cTn>
                                            <p:tgtEl>
                                              <p:spTgt spid="137"/>
                                            </p:tgtEl>
                                            <p:attrNameLst>
                                              <p:attrName>style.visibility</p:attrName>
                                            </p:attrNameLst>
                                          </p:cBhvr>
                                          <p:to>
                                            <p:strVal val="visible"/>
                                          </p:to>
                                        </p:set>
                                        <p:anim calcmode="lin" valueType="num" p14:bounceEnd="60000">
                                          <p:cBhvr additive="base">
                                            <p:cTn id="11" dur="500" fill="hold"/>
                                            <p:tgtEl>
                                              <p:spTgt spid="137"/>
                                            </p:tgtEl>
                                            <p:attrNameLst>
                                              <p:attrName>ppt_x</p:attrName>
                                            </p:attrNameLst>
                                          </p:cBhvr>
                                          <p:tavLst>
                                            <p:tav tm="0">
                                              <p:val>
                                                <p:strVal val="#ppt_x"/>
                                              </p:val>
                                            </p:tav>
                                            <p:tav tm="100000">
                                              <p:val>
                                                <p:strVal val="#ppt_x"/>
                                              </p:val>
                                            </p:tav>
                                          </p:tavLst>
                                        </p:anim>
                                        <p:anim calcmode="lin" valueType="num" p14:bounceEnd="60000">
                                          <p:cBhvr additive="base">
                                            <p:cTn id="12" dur="500" fill="hold"/>
                                            <p:tgtEl>
                                              <p:spTgt spid="137"/>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31" presetClass="entr" presetSubtype="0" fill="hold" nodeType="afterEffect">
                                      <p:stCondLst>
                                        <p:cond delay="0"/>
                                      </p:stCondLst>
                                      <p:childTnLst>
                                        <p:set>
                                          <p:cBhvr>
                                            <p:cTn id="15" dur="1" fill="hold">
                                              <p:stCondLst>
                                                <p:cond delay="0"/>
                                              </p:stCondLst>
                                            </p:cTn>
                                            <p:tgtEl>
                                              <p:spTgt spid="118"/>
                                            </p:tgtEl>
                                            <p:attrNameLst>
                                              <p:attrName>style.visibility</p:attrName>
                                            </p:attrNameLst>
                                          </p:cBhvr>
                                          <p:to>
                                            <p:strVal val="visible"/>
                                          </p:to>
                                        </p:set>
                                        <p:anim calcmode="lin" valueType="num">
                                          <p:cBhvr>
                                            <p:cTn id="16" dur="1000" fill="hold"/>
                                            <p:tgtEl>
                                              <p:spTgt spid="118"/>
                                            </p:tgtEl>
                                            <p:attrNameLst>
                                              <p:attrName>ppt_w</p:attrName>
                                            </p:attrNameLst>
                                          </p:cBhvr>
                                          <p:tavLst>
                                            <p:tav tm="0">
                                              <p:val>
                                                <p:fltVal val="0"/>
                                              </p:val>
                                            </p:tav>
                                            <p:tav tm="100000">
                                              <p:val>
                                                <p:strVal val="#ppt_w"/>
                                              </p:val>
                                            </p:tav>
                                          </p:tavLst>
                                        </p:anim>
                                        <p:anim calcmode="lin" valueType="num">
                                          <p:cBhvr>
                                            <p:cTn id="17" dur="1000" fill="hold"/>
                                            <p:tgtEl>
                                              <p:spTgt spid="118"/>
                                            </p:tgtEl>
                                            <p:attrNameLst>
                                              <p:attrName>ppt_h</p:attrName>
                                            </p:attrNameLst>
                                          </p:cBhvr>
                                          <p:tavLst>
                                            <p:tav tm="0">
                                              <p:val>
                                                <p:fltVal val="0"/>
                                              </p:val>
                                            </p:tav>
                                            <p:tav tm="100000">
                                              <p:val>
                                                <p:strVal val="#ppt_h"/>
                                              </p:val>
                                            </p:tav>
                                          </p:tavLst>
                                        </p:anim>
                                        <p:anim calcmode="lin" valueType="num">
                                          <p:cBhvr>
                                            <p:cTn id="18" dur="1000" fill="hold"/>
                                            <p:tgtEl>
                                              <p:spTgt spid="118"/>
                                            </p:tgtEl>
                                            <p:attrNameLst>
                                              <p:attrName>style.rotation</p:attrName>
                                            </p:attrNameLst>
                                          </p:cBhvr>
                                          <p:tavLst>
                                            <p:tav tm="0">
                                              <p:val>
                                                <p:fltVal val="90"/>
                                              </p:val>
                                            </p:tav>
                                            <p:tav tm="100000">
                                              <p:val>
                                                <p:fltVal val="0"/>
                                              </p:val>
                                            </p:tav>
                                          </p:tavLst>
                                        </p:anim>
                                        <p:animEffect transition="in" filter="fade">
                                          <p:cBhvr>
                                            <p:cTn id="19" dur="1000"/>
                                            <p:tgtEl>
                                              <p:spTgt spid="118"/>
                                            </p:tgtEl>
                                          </p:cBhvr>
                                        </p:animEffect>
                                      </p:childTnLst>
                                    </p:cTn>
                                  </p:par>
                                </p:childTnLst>
                              </p:cTn>
                            </p:par>
                            <p:par>
                              <p:cTn id="20" fill="hold">
                                <p:stCondLst>
                                  <p:cond delay="2000"/>
                                </p:stCondLst>
                                <p:childTnLst>
                                  <p:par>
                                    <p:cTn id="21" presetID="53" presetClass="entr" presetSubtype="16" fill="hold" nodeType="afterEffect">
                                      <p:stCondLst>
                                        <p:cond delay="0"/>
                                      </p:stCondLst>
                                      <p:childTnLst>
                                        <p:set>
                                          <p:cBhvr>
                                            <p:cTn id="22" dur="1" fill="hold">
                                              <p:stCondLst>
                                                <p:cond delay="0"/>
                                              </p:stCondLst>
                                            </p:cTn>
                                            <p:tgtEl>
                                              <p:spTgt spid="119"/>
                                            </p:tgtEl>
                                            <p:attrNameLst>
                                              <p:attrName>style.visibility</p:attrName>
                                            </p:attrNameLst>
                                          </p:cBhvr>
                                          <p:to>
                                            <p:strVal val="visible"/>
                                          </p:to>
                                        </p:set>
                                        <p:anim calcmode="lin" valueType="num">
                                          <p:cBhvr>
                                            <p:cTn id="23" dur="500" fill="hold"/>
                                            <p:tgtEl>
                                              <p:spTgt spid="119"/>
                                            </p:tgtEl>
                                            <p:attrNameLst>
                                              <p:attrName>ppt_w</p:attrName>
                                            </p:attrNameLst>
                                          </p:cBhvr>
                                          <p:tavLst>
                                            <p:tav tm="0">
                                              <p:val>
                                                <p:fltVal val="0"/>
                                              </p:val>
                                            </p:tav>
                                            <p:tav tm="100000">
                                              <p:val>
                                                <p:strVal val="#ppt_w"/>
                                              </p:val>
                                            </p:tav>
                                          </p:tavLst>
                                        </p:anim>
                                        <p:anim calcmode="lin" valueType="num">
                                          <p:cBhvr>
                                            <p:cTn id="24" dur="500" fill="hold"/>
                                            <p:tgtEl>
                                              <p:spTgt spid="119"/>
                                            </p:tgtEl>
                                            <p:attrNameLst>
                                              <p:attrName>ppt_h</p:attrName>
                                            </p:attrNameLst>
                                          </p:cBhvr>
                                          <p:tavLst>
                                            <p:tav tm="0">
                                              <p:val>
                                                <p:fltVal val="0"/>
                                              </p:val>
                                            </p:tav>
                                            <p:tav tm="100000">
                                              <p:val>
                                                <p:strVal val="#ppt_h"/>
                                              </p:val>
                                            </p:tav>
                                          </p:tavLst>
                                        </p:anim>
                                        <p:animEffect transition="in" filter="fade">
                                          <p:cBhvr>
                                            <p:cTn id="25" dur="500"/>
                                            <p:tgtEl>
                                              <p:spTgt spid="119"/>
                                            </p:tgtEl>
                                          </p:cBhvr>
                                        </p:animEffect>
                                      </p:childTnLst>
                                    </p:cTn>
                                  </p:par>
                                </p:childTnLst>
                              </p:cTn>
                            </p:par>
                            <p:par>
                              <p:cTn id="26" fill="hold">
                                <p:stCondLst>
                                  <p:cond delay="2500"/>
                                </p:stCondLst>
                                <p:childTnLst>
                                  <p:par>
                                    <p:cTn id="27" presetID="21" presetClass="entr" presetSubtype="1" fill="hold" nodeType="afterEffect">
                                      <p:stCondLst>
                                        <p:cond delay="0"/>
                                      </p:stCondLst>
                                      <p:childTnLst>
                                        <p:set>
                                          <p:cBhvr>
                                            <p:cTn id="28" dur="1" fill="hold">
                                              <p:stCondLst>
                                                <p:cond delay="0"/>
                                              </p:stCondLst>
                                            </p:cTn>
                                            <p:tgtEl>
                                              <p:spTgt spid="113"/>
                                            </p:tgtEl>
                                            <p:attrNameLst>
                                              <p:attrName>style.visibility</p:attrName>
                                            </p:attrNameLst>
                                          </p:cBhvr>
                                          <p:to>
                                            <p:strVal val="visible"/>
                                          </p:to>
                                        </p:set>
                                        <p:animEffect transition="in" filter="wheel(1)">
                                          <p:cBhvr>
                                            <p:cTn id="29" dur="2000"/>
                                            <p:tgtEl>
                                              <p:spTgt spid="113"/>
                                            </p:tgtEl>
                                          </p:cBhvr>
                                        </p:animEffect>
                                      </p:childTnLst>
                                    </p:cTn>
                                  </p:par>
                                </p:childTnLst>
                              </p:cTn>
                            </p:par>
                            <p:par>
                              <p:cTn id="30" fill="hold">
                                <p:stCondLst>
                                  <p:cond delay="4500"/>
                                </p:stCondLst>
                                <p:childTnLst>
                                  <p:par>
                                    <p:cTn id="31" presetID="2" presetClass="entr" presetSubtype="3" fill="hold" nodeType="afterEffect" p14:presetBounceEnd="60000">
                                      <p:stCondLst>
                                        <p:cond delay="0"/>
                                      </p:stCondLst>
                                      <p:childTnLst>
                                        <p:set>
                                          <p:cBhvr>
                                            <p:cTn id="32" dur="1" fill="hold">
                                              <p:stCondLst>
                                                <p:cond delay="0"/>
                                              </p:stCondLst>
                                            </p:cTn>
                                            <p:tgtEl>
                                              <p:spTgt spid="122"/>
                                            </p:tgtEl>
                                            <p:attrNameLst>
                                              <p:attrName>style.visibility</p:attrName>
                                            </p:attrNameLst>
                                          </p:cBhvr>
                                          <p:to>
                                            <p:strVal val="visible"/>
                                          </p:to>
                                        </p:set>
                                        <p:anim calcmode="lin" valueType="num" p14:bounceEnd="60000">
                                          <p:cBhvr additive="base">
                                            <p:cTn id="33" dur="500" fill="hold"/>
                                            <p:tgtEl>
                                              <p:spTgt spid="122"/>
                                            </p:tgtEl>
                                            <p:attrNameLst>
                                              <p:attrName>ppt_x</p:attrName>
                                            </p:attrNameLst>
                                          </p:cBhvr>
                                          <p:tavLst>
                                            <p:tav tm="0">
                                              <p:val>
                                                <p:strVal val="1+#ppt_w/2"/>
                                              </p:val>
                                            </p:tav>
                                            <p:tav tm="100000">
                                              <p:val>
                                                <p:strVal val="#ppt_x"/>
                                              </p:val>
                                            </p:tav>
                                          </p:tavLst>
                                        </p:anim>
                                        <p:anim calcmode="lin" valueType="num" p14:bounceEnd="60000">
                                          <p:cBhvr additive="base">
                                            <p:cTn id="34" dur="500" fill="hold"/>
                                            <p:tgtEl>
                                              <p:spTgt spid="122"/>
                                            </p:tgtEl>
                                            <p:attrNameLst>
                                              <p:attrName>ppt_y</p:attrName>
                                            </p:attrNameLst>
                                          </p:cBhvr>
                                          <p:tavLst>
                                            <p:tav tm="0">
                                              <p:val>
                                                <p:strVal val="0-#ppt_h/2"/>
                                              </p:val>
                                            </p:tav>
                                            <p:tav tm="100000">
                                              <p:val>
                                                <p:strVal val="#ppt_y"/>
                                              </p:val>
                                            </p:tav>
                                          </p:tavLst>
                                        </p:anim>
                                      </p:childTnLst>
                                    </p:cTn>
                                  </p:par>
                                </p:childTnLst>
                              </p:cTn>
                            </p:par>
                            <p:par>
                              <p:cTn id="35" fill="hold">
                                <p:stCondLst>
                                  <p:cond delay="5000"/>
                                </p:stCondLst>
                                <p:childTnLst>
                                  <p:par>
                                    <p:cTn id="36" presetID="2" presetClass="entr" presetSubtype="4" fill="hold" nodeType="afterEffect" p14:presetBounceEnd="60000">
                                      <p:stCondLst>
                                        <p:cond delay="0"/>
                                      </p:stCondLst>
                                      <p:childTnLst>
                                        <p:set>
                                          <p:cBhvr>
                                            <p:cTn id="37" dur="1" fill="hold">
                                              <p:stCondLst>
                                                <p:cond delay="0"/>
                                              </p:stCondLst>
                                            </p:cTn>
                                            <p:tgtEl>
                                              <p:spTgt spid="123"/>
                                            </p:tgtEl>
                                            <p:attrNameLst>
                                              <p:attrName>style.visibility</p:attrName>
                                            </p:attrNameLst>
                                          </p:cBhvr>
                                          <p:to>
                                            <p:strVal val="visible"/>
                                          </p:to>
                                        </p:set>
                                        <p:anim calcmode="lin" valueType="num" p14:bounceEnd="60000">
                                          <p:cBhvr additive="base">
                                            <p:cTn id="38" dur="500" fill="hold"/>
                                            <p:tgtEl>
                                              <p:spTgt spid="123"/>
                                            </p:tgtEl>
                                            <p:attrNameLst>
                                              <p:attrName>ppt_x</p:attrName>
                                            </p:attrNameLst>
                                          </p:cBhvr>
                                          <p:tavLst>
                                            <p:tav tm="0">
                                              <p:val>
                                                <p:strVal val="#ppt_x"/>
                                              </p:val>
                                            </p:tav>
                                            <p:tav tm="100000">
                                              <p:val>
                                                <p:strVal val="#ppt_x"/>
                                              </p:val>
                                            </p:tav>
                                          </p:tavLst>
                                        </p:anim>
                                        <p:anim calcmode="lin" valueType="num" p14:bounceEnd="60000">
                                          <p:cBhvr additive="base">
                                            <p:cTn id="39" dur="500" fill="hold"/>
                                            <p:tgtEl>
                                              <p:spTgt spid="123"/>
                                            </p:tgtEl>
                                            <p:attrNameLst>
                                              <p:attrName>ppt_y</p:attrName>
                                            </p:attrNameLst>
                                          </p:cBhvr>
                                          <p:tavLst>
                                            <p:tav tm="0">
                                              <p:val>
                                                <p:strVal val="1+#ppt_h/2"/>
                                              </p:val>
                                            </p:tav>
                                            <p:tav tm="100000">
                                              <p:val>
                                                <p:strVal val="#ppt_y"/>
                                              </p:val>
                                            </p:tav>
                                          </p:tavLst>
                                        </p:anim>
                                      </p:childTnLst>
                                    </p:cTn>
                                  </p:par>
                                </p:childTnLst>
                              </p:cTn>
                            </p:par>
                            <p:par>
                              <p:cTn id="40" fill="hold">
                                <p:stCondLst>
                                  <p:cond delay="5500"/>
                                </p:stCondLst>
                                <p:childTnLst>
                                  <p:par>
                                    <p:cTn id="41" presetID="41" presetClass="entr" presetSubtype="0" fill="hold" grpId="0" nodeType="afterEffect">
                                      <p:stCondLst>
                                        <p:cond delay="0"/>
                                      </p:stCondLst>
                                      <p:iterate type="lt">
                                        <p:tmPct val="10000"/>
                                      </p:iterate>
                                      <p:childTnLst>
                                        <p:set>
                                          <p:cBhvr>
                                            <p:cTn id="42" dur="1" fill="hold">
                                              <p:stCondLst>
                                                <p:cond delay="0"/>
                                              </p:stCondLst>
                                            </p:cTn>
                                            <p:tgtEl>
                                              <p:spTgt spid="121"/>
                                            </p:tgtEl>
                                            <p:attrNameLst>
                                              <p:attrName>style.visibility</p:attrName>
                                            </p:attrNameLst>
                                          </p:cBhvr>
                                          <p:to>
                                            <p:strVal val="visible"/>
                                          </p:to>
                                        </p:set>
                                        <p:anim calcmode="lin" valueType="num">
                                          <p:cBhvr>
                                            <p:cTn id="43" dur="500" fill="hold"/>
                                            <p:tgtEl>
                                              <p:spTgt spid="121"/>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121"/>
                                            </p:tgtEl>
                                            <p:attrNameLst>
                                              <p:attrName>ppt_y</p:attrName>
                                            </p:attrNameLst>
                                          </p:cBhvr>
                                          <p:tavLst>
                                            <p:tav tm="0">
                                              <p:val>
                                                <p:strVal val="#ppt_y"/>
                                              </p:val>
                                            </p:tav>
                                            <p:tav tm="100000">
                                              <p:val>
                                                <p:strVal val="#ppt_y"/>
                                              </p:val>
                                            </p:tav>
                                          </p:tavLst>
                                        </p:anim>
                                        <p:anim calcmode="lin" valueType="num">
                                          <p:cBhvr>
                                            <p:cTn id="45" dur="500" fill="hold"/>
                                            <p:tgtEl>
                                              <p:spTgt spid="121"/>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121"/>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121"/>
                                            </p:tgtEl>
                                          </p:cBhvr>
                                        </p:animEffect>
                                      </p:childTnLst>
                                    </p:cTn>
                                  </p:par>
                                </p:childTnLst>
                              </p:cTn>
                            </p:par>
                            <p:par>
                              <p:cTn id="48" fill="hold">
                                <p:stCondLst>
                                  <p:cond delay="6300"/>
                                </p:stCondLst>
                                <p:childTnLst>
                                  <p:par>
                                    <p:cTn id="49" presetID="49" presetClass="entr" presetSubtype="0" decel="100000" fill="hold" nodeType="afterEffect">
                                      <p:stCondLst>
                                        <p:cond delay="0"/>
                                      </p:stCondLst>
                                      <p:childTnLst>
                                        <p:set>
                                          <p:cBhvr>
                                            <p:cTn id="50" dur="1" fill="hold">
                                              <p:stCondLst>
                                                <p:cond delay="0"/>
                                              </p:stCondLst>
                                            </p:cTn>
                                            <p:tgtEl>
                                              <p:spTgt spid="120"/>
                                            </p:tgtEl>
                                            <p:attrNameLst>
                                              <p:attrName>style.visibility</p:attrName>
                                            </p:attrNameLst>
                                          </p:cBhvr>
                                          <p:to>
                                            <p:strVal val="visible"/>
                                          </p:to>
                                        </p:set>
                                        <p:anim calcmode="lin" valueType="num">
                                          <p:cBhvr>
                                            <p:cTn id="51" dur="500" fill="hold"/>
                                            <p:tgtEl>
                                              <p:spTgt spid="120"/>
                                            </p:tgtEl>
                                            <p:attrNameLst>
                                              <p:attrName>ppt_w</p:attrName>
                                            </p:attrNameLst>
                                          </p:cBhvr>
                                          <p:tavLst>
                                            <p:tav tm="0">
                                              <p:val>
                                                <p:fltVal val="0"/>
                                              </p:val>
                                            </p:tav>
                                            <p:tav tm="100000">
                                              <p:val>
                                                <p:strVal val="#ppt_w"/>
                                              </p:val>
                                            </p:tav>
                                          </p:tavLst>
                                        </p:anim>
                                        <p:anim calcmode="lin" valueType="num">
                                          <p:cBhvr>
                                            <p:cTn id="52" dur="500" fill="hold"/>
                                            <p:tgtEl>
                                              <p:spTgt spid="120"/>
                                            </p:tgtEl>
                                            <p:attrNameLst>
                                              <p:attrName>ppt_h</p:attrName>
                                            </p:attrNameLst>
                                          </p:cBhvr>
                                          <p:tavLst>
                                            <p:tav tm="0">
                                              <p:val>
                                                <p:fltVal val="0"/>
                                              </p:val>
                                            </p:tav>
                                            <p:tav tm="100000">
                                              <p:val>
                                                <p:strVal val="#ppt_h"/>
                                              </p:val>
                                            </p:tav>
                                          </p:tavLst>
                                        </p:anim>
                                        <p:anim calcmode="lin" valueType="num">
                                          <p:cBhvr>
                                            <p:cTn id="53" dur="500" fill="hold"/>
                                            <p:tgtEl>
                                              <p:spTgt spid="120"/>
                                            </p:tgtEl>
                                            <p:attrNameLst>
                                              <p:attrName>style.rotation</p:attrName>
                                            </p:attrNameLst>
                                          </p:cBhvr>
                                          <p:tavLst>
                                            <p:tav tm="0">
                                              <p:val>
                                                <p:fltVal val="360"/>
                                              </p:val>
                                            </p:tav>
                                            <p:tav tm="100000">
                                              <p:val>
                                                <p:fltVal val="0"/>
                                              </p:val>
                                            </p:tav>
                                          </p:tavLst>
                                        </p:anim>
                                        <p:animEffect transition="in" filter="fade">
                                          <p:cBhvr>
                                            <p:cTn id="54" dur="500"/>
                                            <p:tgtEl>
                                              <p:spTgt spid="120"/>
                                            </p:tgtEl>
                                          </p:cBhvr>
                                        </p:animEffect>
                                      </p:childTnLst>
                                    </p:cTn>
                                  </p:par>
                                </p:childTnLst>
                              </p:cTn>
                            </p:par>
                            <p:par>
                              <p:cTn id="55" fill="hold">
                                <p:stCondLst>
                                  <p:cond delay="6800"/>
                                </p:stCondLst>
                                <p:childTnLst>
                                  <p:par>
                                    <p:cTn id="56" presetID="49" presetClass="entr" presetSubtype="0" decel="100000" fill="hold" nodeType="afterEffect">
                                      <p:stCondLst>
                                        <p:cond delay="0"/>
                                      </p:stCondLst>
                                      <p:childTnLst>
                                        <p:set>
                                          <p:cBhvr>
                                            <p:cTn id="57" dur="1" fill="hold">
                                              <p:stCondLst>
                                                <p:cond delay="0"/>
                                              </p:stCondLst>
                                            </p:cTn>
                                            <p:tgtEl>
                                              <p:spTgt spid="124"/>
                                            </p:tgtEl>
                                            <p:attrNameLst>
                                              <p:attrName>style.visibility</p:attrName>
                                            </p:attrNameLst>
                                          </p:cBhvr>
                                          <p:to>
                                            <p:strVal val="visible"/>
                                          </p:to>
                                        </p:set>
                                        <p:anim calcmode="lin" valueType="num">
                                          <p:cBhvr>
                                            <p:cTn id="58" dur="500" fill="hold"/>
                                            <p:tgtEl>
                                              <p:spTgt spid="124"/>
                                            </p:tgtEl>
                                            <p:attrNameLst>
                                              <p:attrName>ppt_w</p:attrName>
                                            </p:attrNameLst>
                                          </p:cBhvr>
                                          <p:tavLst>
                                            <p:tav tm="0">
                                              <p:val>
                                                <p:fltVal val="0"/>
                                              </p:val>
                                            </p:tav>
                                            <p:tav tm="100000">
                                              <p:val>
                                                <p:strVal val="#ppt_w"/>
                                              </p:val>
                                            </p:tav>
                                          </p:tavLst>
                                        </p:anim>
                                        <p:anim calcmode="lin" valueType="num">
                                          <p:cBhvr>
                                            <p:cTn id="59" dur="500" fill="hold"/>
                                            <p:tgtEl>
                                              <p:spTgt spid="124"/>
                                            </p:tgtEl>
                                            <p:attrNameLst>
                                              <p:attrName>ppt_h</p:attrName>
                                            </p:attrNameLst>
                                          </p:cBhvr>
                                          <p:tavLst>
                                            <p:tav tm="0">
                                              <p:val>
                                                <p:fltVal val="0"/>
                                              </p:val>
                                            </p:tav>
                                            <p:tav tm="100000">
                                              <p:val>
                                                <p:strVal val="#ppt_h"/>
                                              </p:val>
                                            </p:tav>
                                          </p:tavLst>
                                        </p:anim>
                                        <p:anim calcmode="lin" valueType="num">
                                          <p:cBhvr>
                                            <p:cTn id="60" dur="500" fill="hold"/>
                                            <p:tgtEl>
                                              <p:spTgt spid="124"/>
                                            </p:tgtEl>
                                            <p:attrNameLst>
                                              <p:attrName>style.rotation</p:attrName>
                                            </p:attrNameLst>
                                          </p:cBhvr>
                                          <p:tavLst>
                                            <p:tav tm="0">
                                              <p:val>
                                                <p:fltVal val="360"/>
                                              </p:val>
                                            </p:tav>
                                            <p:tav tm="100000">
                                              <p:val>
                                                <p:fltVal val="0"/>
                                              </p:val>
                                            </p:tav>
                                          </p:tavLst>
                                        </p:anim>
                                        <p:animEffect transition="in" filter="fade">
                                          <p:cBhvr>
                                            <p:cTn id="61" dur="500"/>
                                            <p:tgtEl>
                                              <p:spTgt spid="124"/>
                                            </p:tgtEl>
                                          </p:cBhvr>
                                        </p:animEffect>
                                      </p:childTnLst>
                                    </p:cTn>
                                  </p:par>
                                </p:childTnLst>
                              </p:cTn>
                            </p:par>
                            <p:par>
                              <p:cTn id="62" fill="hold">
                                <p:stCondLst>
                                  <p:cond delay="7300"/>
                                </p:stCondLst>
                                <p:childTnLst>
                                  <p:par>
                                    <p:cTn id="63" presetID="21" presetClass="entr" presetSubtype="1" fill="hold" nodeType="afterEffect">
                                      <p:stCondLst>
                                        <p:cond delay="0"/>
                                      </p:stCondLst>
                                      <p:childTnLst>
                                        <p:set>
                                          <p:cBhvr>
                                            <p:cTn id="64" dur="1" fill="hold">
                                              <p:stCondLst>
                                                <p:cond delay="0"/>
                                              </p:stCondLst>
                                            </p:cTn>
                                            <p:tgtEl>
                                              <p:spTgt spid="138"/>
                                            </p:tgtEl>
                                            <p:attrNameLst>
                                              <p:attrName>style.visibility</p:attrName>
                                            </p:attrNameLst>
                                          </p:cBhvr>
                                          <p:to>
                                            <p:strVal val="visible"/>
                                          </p:to>
                                        </p:set>
                                        <p:animEffect transition="in" filter="wheel(1)">
                                          <p:cBhvr>
                                            <p:cTn id="65" dur="20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P spid="13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37"/>
                                            </p:tgtEl>
                                            <p:attrNameLst>
                                              <p:attrName>style.visibility</p:attrName>
                                            </p:attrNameLst>
                                          </p:cBhvr>
                                          <p:to>
                                            <p:strVal val="visible"/>
                                          </p:to>
                                        </p:set>
                                        <p:anim calcmode="lin" valueType="num">
                                          <p:cBhvr additive="base">
                                            <p:cTn id="11" dur="500" fill="hold"/>
                                            <p:tgtEl>
                                              <p:spTgt spid="137"/>
                                            </p:tgtEl>
                                            <p:attrNameLst>
                                              <p:attrName>ppt_x</p:attrName>
                                            </p:attrNameLst>
                                          </p:cBhvr>
                                          <p:tavLst>
                                            <p:tav tm="0">
                                              <p:val>
                                                <p:strVal val="#ppt_x"/>
                                              </p:val>
                                            </p:tav>
                                            <p:tav tm="100000">
                                              <p:val>
                                                <p:strVal val="#ppt_x"/>
                                              </p:val>
                                            </p:tav>
                                          </p:tavLst>
                                        </p:anim>
                                        <p:anim calcmode="lin" valueType="num">
                                          <p:cBhvr additive="base">
                                            <p:cTn id="12" dur="500" fill="hold"/>
                                            <p:tgtEl>
                                              <p:spTgt spid="137"/>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31" presetClass="entr" presetSubtype="0" fill="hold" nodeType="afterEffect">
                                      <p:stCondLst>
                                        <p:cond delay="0"/>
                                      </p:stCondLst>
                                      <p:childTnLst>
                                        <p:set>
                                          <p:cBhvr>
                                            <p:cTn id="15" dur="1" fill="hold">
                                              <p:stCondLst>
                                                <p:cond delay="0"/>
                                              </p:stCondLst>
                                            </p:cTn>
                                            <p:tgtEl>
                                              <p:spTgt spid="118"/>
                                            </p:tgtEl>
                                            <p:attrNameLst>
                                              <p:attrName>style.visibility</p:attrName>
                                            </p:attrNameLst>
                                          </p:cBhvr>
                                          <p:to>
                                            <p:strVal val="visible"/>
                                          </p:to>
                                        </p:set>
                                        <p:anim calcmode="lin" valueType="num">
                                          <p:cBhvr>
                                            <p:cTn id="16" dur="1000" fill="hold"/>
                                            <p:tgtEl>
                                              <p:spTgt spid="118"/>
                                            </p:tgtEl>
                                            <p:attrNameLst>
                                              <p:attrName>ppt_w</p:attrName>
                                            </p:attrNameLst>
                                          </p:cBhvr>
                                          <p:tavLst>
                                            <p:tav tm="0">
                                              <p:val>
                                                <p:fltVal val="0"/>
                                              </p:val>
                                            </p:tav>
                                            <p:tav tm="100000">
                                              <p:val>
                                                <p:strVal val="#ppt_w"/>
                                              </p:val>
                                            </p:tav>
                                          </p:tavLst>
                                        </p:anim>
                                        <p:anim calcmode="lin" valueType="num">
                                          <p:cBhvr>
                                            <p:cTn id="17" dur="1000" fill="hold"/>
                                            <p:tgtEl>
                                              <p:spTgt spid="118"/>
                                            </p:tgtEl>
                                            <p:attrNameLst>
                                              <p:attrName>ppt_h</p:attrName>
                                            </p:attrNameLst>
                                          </p:cBhvr>
                                          <p:tavLst>
                                            <p:tav tm="0">
                                              <p:val>
                                                <p:fltVal val="0"/>
                                              </p:val>
                                            </p:tav>
                                            <p:tav tm="100000">
                                              <p:val>
                                                <p:strVal val="#ppt_h"/>
                                              </p:val>
                                            </p:tav>
                                          </p:tavLst>
                                        </p:anim>
                                        <p:anim calcmode="lin" valueType="num">
                                          <p:cBhvr>
                                            <p:cTn id="18" dur="1000" fill="hold"/>
                                            <p:tgtEl>
                                              <p:spTgt spid="118"/>
                                            </p:tgtEl>
                                            <p:attrNameLst>
                                              <p:attrName>style.rotation</p:attrName>
                                            </p:attrNameLst>
                                          </p:cBhvr>
                                          <p:tavLst>
                                            <p:tav tm="0">
                                              <p:val>
                                                <p:fltVal val="90"/>
                                              </p:val>
                                            </p:tav>
                                            <p:tav tm="100000">
                                              <p:val>
                                                <p:fltVal val="0"/>
                                              </p:val>
                                            </p:tav>
                                          </p:tavLst>
                                        </p:anim>
                                        <p:animEffect transition="in" filter="fade">
                                          <p:cBhvr>
                                            <p:cTn id="19" dur="1000"/>
                                            <p:tgtEl>
                                              <p:spTgt spid="118"/>
                                            </p:tgtEl>
                                          </p:cBhvr>
                                        </p:animEffect>
                                      </p:childTnLst>
                                    </p:cTn>
                                  </p:par>
                                </p:childTnLst>
                              </p:cTn>
                            </p:par>
                            <p:par>
                              <p:cTn id="20" fill="hold">
                                <p:stCondLst>
                                  <p:cond delay="2000"/>
                                </p:stCondLst>
                                <p:childTnLst>
                                  <p:par>
                                    <p:cTn id="21" presetID="53" presetClass="entr" presetSubtype="16" fill="hold" nodeType="afterEffect">
                                      <p:stCondLst>
                                        <p:cond delay="0"/>
                                      </p:stCondLst>
                                      <p:childTnLst>
                                        <p:set>
                                          <p:cBhvr>
                                            <p:cTn id="22" dur="1" fill="hold">
                                              <p:stCondLst>
                                                <p:cond delay="0"/>
                                              </p:stCondLst>
                                            </p:cTn>
                                            <p:tgtEl>
                                              <p:spTgt spid="119"/>
                                            </p:tgtEl>
                                            <p:attrNameLst>
                                              <p:attrName>style.visibility</p:attrName>
                                            </p:attrNameLst>
                                          </p:cBhvr>
                                          <p:to>
                                            <p:strVal val="visible"/>
                                          </p:to>
                                        </p:set>
                                        <p:anim calcmode="lin" valueType="num">
                                          <p:cBhvr>
                                            <p:cTn id="23" dur="500" fill="hold"/>
                                            <p:tgtEl>
                                              <p:spTgt spid="119"/>
                                            </p:tgtEl>
                                            <p:attrNameLst>
                                              <p:attrName>ppt_w</p:attrName>
                                            </p:attrNameLst>
                                          </p:cBhvr>
                                          <p:tavLst>
                                            <p:tav tm="0">
                                              <p:val>
                                                <p:fltVal val="0"/>
                                              </p:val>
                                            </p:tav>
                                            <p:tav tm="100000">
                                              <p:val>
                                                <p:strVal val="#ppt_w"/>
                                              </p:val>
                                            </p:tav>
                                          </p:tavLst>
                                        </p:anim>
                                        <p:anim calcmode="lin" valueType="num">
                                          <p:cBhvr>
                                            <p:cTn id="24" dur="500" fill="hold"/>
                                            <p:tgtEl>
                                              <p:spTgt spid="119"/>
                                            </p:tgtEl>
                                            <p:attrNameLst>
                                              <p:attrName>ppt_h</p:attrName>
                                            </p:attrNameLst>
                                          </p:cBhvr>
                                          <p:tavLst>
                                            <p:tav tm="0">
                                              <p:val>
                                                <p:fltVal val="0"/>
                                              </p:val>
                                            </p:tav>
                                            <p:tav tm="100000">
                                              <p:val>
                                                <p:strVal val="#ppt_h"/>
                                              </p:val>
                                            </p:tav>
                                          </p:tavLst>
                                        </p:anim>
                                        <p:animEffect transition="in" filter="fade">
                                          <p:cBhvr>
                                            <p:cTn id="25" dur="500"/>
                                            <p:tgtEl>
                                              <p:spTgt spid="119"/>
                                            </p:tgtEl>
                                          </p:cBhvr>
                                        </p:animEffect>
                                      </p:childTnLst>
                                    </p:cTn>
                                  </p:par>
                                </p:childTnLst>
                              </p:cTn>
                            </p:par>
                            <p:par>
                              <p:cTn id="26" fill="hold">
                                <p:stCondLst>
                                  <p:cond delay="2500"/>
                                </p:stCondLst>
                                <p:childTnLst>
                                  <p:par>
                                    <p:cTn id="27" presetID="21" presetClass="entr" presetSubtype="1" fill="hold" nodeType="afterEffect">
                                      <p:stCondLst>
                                        <p:cond delay="0"/>
                                      </p:stCondLst>
                                      <p:childTnLst>
                                        <p:set>
                                          <p:cBhvr>
                                            <p:cTn id="28" dur="1" fill="hold">
                                              <p:stCondLst>
                                                <p:cond delay="0"/>
                                              </p:stCondLst>
                                            </p:cTn>
                                            <p:tgtEl>
                                              <p:spTgt spid="113"/>
                                            </p:tgtEl>
                                            <p:attrNameLst>
                                              <p:attrName>style.visibility</p:attrName>
                                            </p:attrNameLst>
                                          </p:cBhvr>
                                          <p:to>
                                            <p:strVal val="visible"/>
                                          </p:to>
                                        </p:set>
                                        <p:animEffect transition="in" filter="wheel(1)">
                                          <p:cBhvr>
                                            <p:cTn id="29" dur="2000"/>
                                            <p:tgtEl>
                                              <p:spTgt spid="113"/>
                                            </p:tgtEl>
                                          </p:cBhvr>
                                        </p:animEffect>
                                      </p:childTnLst>
                                    </p:cTn>
                                  </p:par>
                                </p:childTnLst>
                              </p:cTn>
                            </p:par>
                            <p:par>
                              <p:cTn id="30" fill="hold">
                                <p:stCondLst>
                                  <p:cond delay="4500"/>
                                </p:stCondLst>
                                <p:childTnLst>
                                  <p:par>
                                    <p:cTn id="31" presetID="2" presetClass="entr" presetSubtype="3" fill="hold" nodeType="afterEffect">
                                      <p:stCondLst>
                                        <p:cond delay="0"/>
                                      </p:stCondLst>
                                      <p:childTnLst>
                                        <p:set>
                                          <p:cBhvr>
                                            <p:cTn id="32" dur="1" fill="hold">
                                              <p:stCondLst>
                                                <p:cond delay="0"/>
                                              </p:stCondLst>
                                            </p:cTn>
                                            <p:tgtEl>
                                              <p:spTgt spid="122"/>
                                            </p:tgtEl>
                                            <p:attrNameLst>
                                              <p:attrName>style.visibility</p:attrName>
                                            </p:attrNameLst>
                                          </p:cBhvr>
                                          <p:to>
                                            <p:strVal val="visible"/>
                                          </p:to>
                                        </p:set>
                                        <p:anim calcmode="lin" valueType="num">
                                          <p:cBhvr additive="base">
                                            <p:cTn id="33" dur="500" fill="hold"/>
                                            <p:tgtEl>
                                              <p:spTgt spid="122"/>
                                            </p:tgtEl>
                                            <p:attrNameLst>
                                              <p:attrName>ppt_x</p:attrName>
                                            </p:attrNameLst>
                                          </p:cBhvr>
                                          <p:tavLst>
                                            <p:tav tm="0">
                                              <p:val>
                                                <p:strVal val="1+#ppt_w/2"/>
                                              </p:val>
                                            </p:tav>
                                            <p:tav tm="100000">
                                              <p:val>
                                                <p:strVal val="#ppt_x"/>
                                              </p:val>
                                            </p:tav>
                                          </p:tavLst>
                                        </p:anim>
                                        <p:anim calcmode="lin" valueType="num">
                                          <p:cBhvr additive="base">
                                            <p:cTn id="34" dur="500" fill="hold"/>
                                            <p:tgtEl>
                                              <p:spTgt spid="122"/>
                                            </p:tgtEl>
                                            <p:attrNameLst>
                                              <p:attrName>ppt_y</p:attrName>
                                            </p:attrNameLst>
                                          </p:cBhvr>
                                          <p:tavLst>
                                            <p:tav tm="0">
                                              <p:val>
                                                <p:strVal val="0-#ppt_h/2"/>
                                              </p:val>
                                            </p:tav>
                                            <p:tav tm="100000">
                                              <p:val>
                                                <p:strVal val="#ppt_y"/>
                                              </p:val>
                                            </p:tav>
                                          </p:tavLst>
                                        </p:anim>
                                      </p:childTnLst>
                                    </p:cTn>
                                  </p:par>
                                </p:childTnLst>
                              </p:cTn>
                            </p:par>
                            <p:par>
                              <p:cTn id="35" fill="hold">
                                <p:stCondLst>
                                  <p:cond delay="5000"/>
                                </p:stCondLst>
                                <p:childTnLst>
                                  <p:par>
                                    <p:cTn id="36" presetID="2" presetClass="entr" presetSubtype="4" fill="hold" nodeType="afterEffect">
                                      <p:stCondLst>
                                        <p:cond delay="0"/>
                                      </p:stCondLst>
                                      <p:childTnLst>
                                        <p:set>
                                          <p:cBhvr>
                                            <p:cTn id="37" dur="1" fill="hold">
                                              <p:stCondLst>
                                                <p:cond delay="0"/>
                                              </p:stCondLst>
                                            </p:cTn>
                                            <p:tgtEl>
                                              <p:spTgt spid="123"/>
                                            </p:tgtEl>
                                            <p:attrNameLst>
                                              <p:attrName>style.visibility</p:attrName>
                                            </p:attrNameLst>
                                          </p:cBhvr>
                                          <p:to>
                                            <p:strVal val="visible"/>
                                          </p:to>
                                        </p:set>
                                        <p:anim calcmode="lin" valueType="num">
                                          <p:cBhvr additive="base">
                                            <p:cTn id="38" dur="500" fill="hold"/>
                                            <p:tgtEl>
                                              <p:spTgt spid="123"/>
                                            </p:tgtEl>
                                            <p:attrNameLst>
                                              <p:attrName>ppt_x</p:attrName>
                                            </p:attrNameLst>
                                          </p:cBhvr>
                                          <p:tavLst>
                                            <p:tav tm="0">
                                              <p:val>
                                                <p:strVal val="#ppt_x"/>
                                              </p:val>
                                            </p:tav>
                                            <p:tav tm="100000">
                                              <p:val>
                                                <p:strVal val="#ppt_x"/>
                                              </p:val>
                                            </p:tav>
                                          </p:tavLst>
                                        </p:anim>
                                        <p:anim calcmode="lin" valueType="num">
                                          <p:cBhvr additive="base">
                                            <p:cTn id="39" dur="500" fill="hold"/>
                                            <p:tgtEl>
                                              <p:spTgt spid="123"/>
                                            </p:tgtEl>
                                            <p:attrNameLst>
                                              <p:attrName>ppt_y</p:attrName>
                                            </p:attrNameLst>
                                          </p:cBhvr>
                                          <p:tavLst>
                                            <p:tav tm="0">
                                              <p:val>
                                                <p:strVal val="1+#ppt_h/2"/>
                                              </p:val>
                                            </p:tav>
                                            <p:tav tm="100000">
                                              <p:val>
                                                <p:strVal val="#ppt_y"/>
                                              </p:val>
                                            </p:tav>
                                          </p:tavLst>
                                        </p:anim>
                                      </p:childTnLst>
                                    </p:cTn>
                                  </p:par>
                                </p:childTnLst>
                              </p:cTn>
                            </p:par>
                            <p:par>
                              <p:cTn id="40" fill="hold">
                                <p:stCondLst>
                                  <p:cond delay="5500"/>
                                </p:stCondLst>
                                <p:childTnLst>
                                  <p:par>
                                    <p:cTn id="41" presetID="41" presetClass="entr" presetSubtype="0" fill="hold" grpId="0" nodeType="afterEffect">
                                      <p:stCondLst>
                                        <p:cond delay="0"/>
                                      </p:stCondLst>
                                      <p:iterate type="lt">
                                        <p:tmPct val="10000"/>
                                      </p:iterate>
                                      <p:childTnLst>
                                        <p:set>
                                          <p:cBhvr>
                                            <p:cTn id="42" dur="1" fill="hold">
                                              <p:stCondLst>
                                                <p:cond delay="0"/>
                                              </p:stCondLst>
                                            </p:cTn>
                                            <p:tgtEl>
                                              <p:spTgt spid="121"/>
                                            </p:tgtEl>
                                            <p:attrNameLst>
                                              <p:attrName>style.visibility</p:attrName>
                                            </p:attrNameLst>
                                          </p:cBhvr>
                                          <p:to>
                                            <p:strVal val="visible"/>
                                          </p:to>
                                        </p:set>
                                        <p:anim calcmode="lin" valueType="num">
                                          <p:cBhvr>
                                            <p:cTn id="43" dur="500" fill="hold"/>
                                            <p:tgtEl>
                                              <p:spTgt spid="121"/>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121"/>
                                            </p:tgtEl>
                                            <p:attrNameLst>
                                              <p:attrName>ppt_y</p:attrName>
                                            </p:attrNameLst>
                                          </p:cBhvr>
                                          <p:tavLst>
                                            <p:tav tm="0">
                                              <p:val>
                                                <p:strVal val="#ppt_y"/>
                                              </p:val>
                                            </p:tav>
                                            <p:tav tm="100000">
                                              <p:val>
                                                <p:strVal val="#ppt_y"/>
                                              </p:val>
                                            </p:tav>
                                          </p:tavLst>
                                        </p:anim>
                                        <p:anim calcmode="lin" valueType="num">
                                          <p:cBhvr>
                                            <p:cTn id="45" dur="500" fill="hold"/>
                                            <p:tgtEl>
                                              <p:spTgt spid="121"/>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121"/>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121"/>
                                            </p:tgtEl>
                                          </p:cBhvr>
                                        </p:animEffect>
                                      </p:childTnLst>
                                    </p:cTn>
                                  </p:par>
                                </p:childTnLst>
                              </p:cTn>
                            </p:par>
                            <p:par>
                              <p:cTn id="48" fill="hold">
                                <p:stCondLst>
                                  <p:cond delay="6300"/>
                                </p:stCondLst>
                                <p:childTnLst>
                                  <p:par>
                                    <p:cTn id="49" presetID="49" presetClass="entr" presetSubtype="0" decel="100000" fill="hold" nodeType="afterEffect">
                                      <p:stCondLst>
                                        <p:cond delay="0"/>
                                      </p:stCondLst>
                                      <p:childTnLst>
                                        <p:set>
                                          <p:cBhvr>
                                            <p:cTn id="50" dur="1" fill="hold">
                                              <p:stCondLst>
                                                <p:cond delay="0"/>
                                              </p:stCondLst>
                                            </p:cTn>
                                            <p:tgtEl>
                                              <p:spTgt spid="120"/>
                                            </p:tgtEl>
                                            <p:attrNameLst>
                                              <p:attrName>style.visibility</p:attrName>
                                            </p:attrNameLst>
                                          </p:cBhvr>
                                          <p:to>
                                            <p:strVal val="visible"/>
                                          </p:to>
                                        </p:set>
                                        <p:anim calcmode="lin" valueType="num">
                                          <p:cBhvr>
                                            <p:cTn id="51" dur="500" fill="hold"/>
                                            <p:tgtEl>
                                              <p:spTgt spid="120"/>
                                            </p:tgtEl>
                                            <p:attrNameLst>
                                              <p:attrName>ppt_w</p:attrName>
                                            </p:attrNameLst>
                                          </p:cBhvr>
                                          <p:tavLst>
                                            <p:tav tm="0">
                                              <p:val>
                                                <p:fltVal val="0"/>
                                              </p:val>
                                            </p:tav>
                                            <p:tav tm="100000">
                                              <p:val>
                                                <p:strVal val="#ppt_w"/>
                                              </p:val>
                                            </p:tav>
                                          </p:tavLst>
                                        </p:anim>
                                        <p:anim calcmode="lin" valueType="num">
                                          <p:cBhvr>
                                            <p:cTn id="52" dur="500" fill="hold"/>
                                            <p:tgtEl>
                                              <p:spTgt spid="120"/>
                                            </p:tgtEl>
                                            <p:attrNameLst>
                                              <p:attrName>ppt_h</p:attrName>
                                            </p:attrNameLst>
                                          </p:cBhvr>
                                          <p:tavLst>
                                            <p:tav tm="0">
                                              <p:val>
                                                <p:fltVal val="0"/>
                                              </p:val>
                                            </p:tav>
                                            <p:tav tm="100000">
                                              <p:val>
                                                <p:strVal val="#ppt_h"/>
                                              </p:val>
                                            </p:tav>
                                          </p:tavLst>
                                        </p:anim>
                                        <p:anim calcmode="lin" valueType="num">
                                          <p:cBhvr>
                                            <p:cTn id="53" dur="500" fill="hold"/>
                                            <p:tgtEl>
                                              <p:spTgt spid="120"/>
                                            </p:tgtEl>
                                            <p:attrNameLst>
                                              <p:attrName>style.rotation</p:attrName>
                                            </p:attrNameLst>
                                          </p:cBhvr>
                                          <p:tavLst>
                                            <p:tav tm="0">
                                              <p:val>
                                                <p:fltVal val="360"/>
                                              </p:val>
                                            </p:tav>
                                            <p:tav tm="100000">
                                              <p:val>
                                                <p:fltVal val="0"/>
                                              </p:val>
                                            </p:tav>
                                          </p:tavLst>
                                        </p:anim>
                                        <p:animEffect transition="in" filter="fade">
                                          <p:cBhvr>
                                            <p:cTn id="54" dur="500"/>
                                            <p:tgtEl>
                                              <p:spTgt spid="120"/>
                                            </p:tgtEl>
                                          </p:cBhvr>
                                        </p:animEffect>
                                      </p:childTnLst>
                                    </p:cTn>
                                  </p:par>
                                </p:childTnLst>
                              </p:cTn>
                            </p:par>
                            <p:par>
                              <p:cTn id="55" fill="hold">
                                <p:stCondLst>
                                  <p:cond delay="6800"/>
                                </p:stCondLst>
                                <p:childTnLst>
                                  <p:par>
                                    <p:cTn id="56" presetID="49" presetClass="entr" presetSubtype="0" decel="100000" fill="hold" nodeType="afterEffect">
                                      <p:stCondLst>
                                        <p:cond delay="0"/>
                                      </p:stCondLst>
                                      <p:childTnLst>
                                        <p:set>
                                          <p:cBhvr>
                                            <p:cTn id="57" dur="1" fill="hold">
                                              <p:stCondLst>
                                                <p:cond delay="0"/>
                                              </p:stCondLst>
                                            </p:cTn>
                                            <p:tgtEl>
                                              <p:spTgt spid="124"/>
                                            </p:tgtEl>
                                            <p:attrNameLst>
                                              <p:attrName>style.visibility</p:attrName>
                                            </p:attrNameLst>
                                          </p:cBhvr>
                                          <p:to>
                                            <p:strVal val="visible"/>
                                          </p:to>
                                        </p:set>
                                        <p:anim calcmode="lin" valueType="num">
                                          <p:cBhvr>
                                            <p:cTn id="58" dur="500" fill="hold"/>
                                            <p:tgtEl>
                                              <p:spTgt spid="124"/>
                                            </p:tgtEl>
                                            <p:attrNameLst>
                                              <p:attrName>ppt_w</p:attrName>
                                            </p:attrNameLst>
                                          </p:cBhvr>
                                          <p:tavLst>
                                            <p:tav tm="0">
                                              <p:val>
                                                <p:fltVal val="0"/>
                                              </p:val>
                                            </p:tav>
                                            <p:tav tm="100000">
                                              <p:val>
                                                <p:strVal val="#ppt_w"/>
                                              </p:val>
                                            </p:tav>
                                          </p:tavLst>
                                        </p:anim>
                                        <p:anim calcmode="lin" valueType="num">
                                          <p:cBhvr>
                                            <p:cTn id="59" dur="500" fill="hold"/>
                                            <p:tgtEl>
                                              <p:spTgt spid="124"/>
                                            </p:tgtEl>
                                            <p:attrNameLst>
                                              <p:attrName>ppt_h</p:attrName>
                                            </p:attrNameLst>
                                          </p:cBhvr>
                                          <p:tavLst>
                                            <p:tav tm="0">
                                              <p:val>
                                                <p:fltVal val="0"/>
                                              </p:val>
                                            </p:tav>
                                            <p:tav tm="100000">
                                              <p:val>
                                                <p:strVal val="#ppt_h"/>
                                              </p:val>
                                            </p:tav>
                                          </p:tavLst>
                                        </p:anim>
                                        <p:anim calcmode="lin" valueType="num">
                                          <p:cBhvr>
                                            <p:cTn id="60" dur="500" fill="hold"/>
                                            <p:tgtEl>
                                              <p:spTgt spid="124"/>
                                            </p:tgtEl>
                                            <p:attrNameLst>
                                              <p:attrName>style.rotation</p:attrName>
                                            </p:attrNameLst>
                                          </p:cBhvr>
                                          <p:tavLst>
                                            <p:tav tm="0">
                                              <p:val>
                                                <p:fltVal val="360"/>
                                              </p:val>
                                            </p:tav>
                                            <p:tav tm="100000">
                                              <p:val>
                                                <p:fltVal val="0"/>
                                              </p:val>
                                            </p:tav>
                                          </p:tavLst>
                                        </p:anim>
                                        <p:animEffect transition="in" filter="fade">
                                          <p:cBhvr>
                                            <p:cTn id="61" dur="500"/>
                                            <p:tgtEl>
                                              <p:spTgt spid="124"/>
                                            </p:tgtEl>
                                          </p:cBhvr>
                                        </p:animEffect>
                                      </p:childTnLst>
                                    </p:cTn>
                                  </p:par>
                                </p:childTnLst>
                              </p:cTn>
                            </p:par>
                            <p:par>
                              <p:cTn id="62" fill="hold">
                                <p:stCondLst>
                                  <p:cond delay="7300"/>
                                </p:stCondLst>
                                <p:childTnLst>
                                  <p:par>
                                    <p:cTn id="63" presetID="21" presetClass="entr" presetSubtype="1" fill="hold" nodeType="afterEffect">
                                      <p:stCondLst>
                                        <p:cond delay="0"/>
                                      </p:stCondLst>
                                      <p:childTnLst>
                                        <p:set>
                                          <p:cBhvr>
                                            <p:cTn id="64" dur="1" fill="hold">
                                              <p:stCondLst>
                                                <p:cond delay="0"/>
                                              </p:stCondLst>
                                            </p:cTn>
                                            <p:tgtEl>
                                              <p:spTgt spid="138"/>
                                            </p:tgtEl>
                                            <p:attrNameLst>
                                              <p:attrName>style.visibility</p:attrName>
                                            </p:attrNameLst>
                                          </p:cBhvr>
                                          <p:to>
                                            <p:strVal val="visible"/>
                                          </p:to>
                                        </p:set>
                                        <p:animEffect transition="in" filter="wheel(1)">
                                          <p:cBhvr>
                                            <p:cTn id="65" dur="20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P spid="137"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stretch>
            <a:fillRect/>
          </a:stretch>
        </p:blipFill>
        <p:spPr>
          <a:xfrm>
            <a:off x="2910742" y="2100263"/>
            <a:ext cx="1099830" cy="2513897"/>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stretch>
            <a:fillRect/>
          </a:stretch>
        </p:blipFill>
        <p:spPr>
          <a:xfrm>
            <a:off x="2916837" y="2100263"/>
            <a:ext cx="1093545"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654855" y="1807989"/>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54099" y="740979"/>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Hôm</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trước</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các</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em</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học</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bài</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gì</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162200" y="3866188"/>
            <a:ext cx="5281205"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rPr>
              <a:t>Ngôi</a:t>
            </a:r>
            <a:r>
              <a:rPr kumimoji="0" lang="en-US" sz="3200" b="0" i="0" u="none" strike="noStrike" kern="1200" cap="none" spc="0" normalizeH="0" noProof="0" dirty="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3200" b="0" i="0" u="none" strike="noStrike" kern="1200" cap="none" spc="0" normalizeH="0" noProof="0" dirty="0" err="1">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rPr>
              <a:t>nhà</a:t>
            </a:r>
            <a:endParaRPr kumimoji="0" lang="en-US" sz="3200" b="0" i="0" u="none" strike="noStrike" kern="1200" cap="none" spc="0" normalizeH="0" baseline="0" noProof="0" dirty="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WRONG</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RIGHT</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/ĐÚNG</a:t>
            </a: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407754"/>
            <a:ext cx="609600" cy="609600"/>
          </a:xfrm>
          <a:prstGeom prst="rect">
            <a:avLst/>
          </a:prstGeom>
        </p:spPr>
      </p:pic>
      <p:sp>
        <p:nvSpPr>
          <p:cNvPr id="15" name="Rectangle 14">
            <a:extLst>
              <a:ext uri="{FF2B5EF4-FFF2-40B4-BE49-F238E27FC236}">
                <a16:creationId xmlns:a16="http://schemas.microsoft.com/office/drawing/2014/main" id="{09F35B7D-51CA-4B62-8C69-068B1FB775ED}"/>
              </a:ext>
            </a:extLst>
          </p:cNvPr>
          <p:cNvSpPr/>
          <p:nvPr/>
        </p:nvSpPr>
        <p:spPr>
          <a:xfrm>
            <a:off x="5251939" y="5462952"/>
            <a:ext cx="2391507" cy="1955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3848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4.16667E-6 -3.33333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133"/>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133"/>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03874" y="2092216"/>
            <a:ext cx="1069366" cy="2491138"/>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03874" y="2092216"/>
            <a:ext cx="1063289" cy="2491138"/>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00"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54099" y="740979"/>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prstClr val="black"/>
                </a:solidFill>
                <a:ea typeface="Tahoma" panose="020B0604030504040204" pitchFamily="34" charset="0"/>
                <a:cs typeface="Tahoma" panose="020B0604030504040204" pitchFamily="34" charset="0"/>
              </a:rPr>
              <a:t>Trước ngõ nhà của bạn nhỏ có gì?</a:t>
            </a:r>
            <a:endParaRPr kumimoji="0" lang="en-US" sz="3200" b="0" i="0" u="none" strike="noStrike" kern="1200" cap="none" spc="0" normalizeH="0" baseline="0" noProof="0" dirty="0">
              <a:ln>
                <a:noFill/>
              </a:ln>
              <a:solidFill>
                <a:prstClr val="black"/>
              </a:solidFill>
              <a:effectLst/>
              <a:uLnTx/>
              <a:uFillTx/>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271258" y="3427330"/>
            <a:ext cx="5281205" cy="1077218"/>
          </a:xfrm>
          <a:prstGeom prst="rect">
            <a:avLst/>
          </a:prstGeom>
          <a:noFill/>
        </p:spPr>
        <p:txBody>
          <a:bodyPr wrap="square" lIns="91440" tIns="45720" rIns="91440" bIns="45720">
            <a:spAutoFit/>
          </a:bodyPr>
          <a:lstStyle/>
          <a:p>
            <a:pPr lvl="0" algn="ctr"/>
            <a:r>
              <a:rPr lang="vi-VN" sz="3200" dirty="0">
                <a:solidFill>
                  <a:srgbClr val="0070C0"/>
                </a:solidFill>
                <a:ea typeface="Tahoma" panose="020B0604030504040204" pitchFamily="34" charset="0"/>
                <a:cs typeface="Tahoma" panose="020B0604030504040204" pitchFamily="34" charset="0"/>
              </a:rPr>
              <a:t>Trước ngõ nhà bạn nhỏ có hàng xoan</a:t>
            </a: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WRONG</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RIGHT</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/ĐÚNG</a:t>
            </a:r>
          </a:p>
        </p:txBody>
      </p:sp>
      <p:pic>
        <p:nvPicPr>
          <p:cNvPr id="4" name="Fail! (sound effect)">
            <a:hlinkClick r:id="" action="ppaction://media"/>
            <a:extLst>
              <a:ext uri="{FF2B5EF4-FFF2-40B4-BE49-F238E27FC236}">
                <a16:creationId xmlns:a16="http://schemas.microsoft.com/office/drawing/2014/main" id="{AB8A3C66-7187-4855-B5F4-6F4BDB5A2C64}"/>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2"/>
            <a:ext cx="609600" cy="609600"/>
          </a:xfrm>
          <a:prstGeom prst="rect">
            <a:avLst/>
          </a:prstGeom>
        </p:spPr>
      </p:pic>
      <p:sp>
        <p:nvSpPr>
          <p:cNvPr id="15" name="Rectangle 14">
            <a:extLst>
              <a:ext uri="{FF2B5EF4-FFF2-40B4-BE49-F238E27FC236}">
                <a16:creationId xmlns:a16="http://schemas.microsoft.com/office/drawing/2014/main" id="{FA665CE2-B5E3-4460-ACC8-0FFC813DD6CB}"/>
              </a:ext>
            </a:extLst>
          </p:cNvPr>
          <p:cNvSpPr/>
          <p:nvPr/>
        </p:nvSpPr>
        <p:spPr>
          <a:xfrm>
            <a:off x="5380892" y="5333999"/>
            <a:ext cx="2391507" cy="1955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0052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1.25E-6 -4.07407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25566" y="2158083"/>
            <a:ext cx="1055883" cy="2384633"/>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25567" y="2144550"/>
            <a:ext cx="1053290" cy="2398166"/>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00"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54099" y="740979"/>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prstClr val="black"/>
                </a:solidFill>
                <a:latin typeface="Arial" panose="020B0604020202020204" pitchFamily="34" charset="0"/>
                <a:ea typeface="Tahoma" panose="020B0604030504040204" pitchFamily="34" charset="0"/>
                <a:cs typeface="Arial" panose="020B0604020202020204" pitchFamily="34" charset="0"/>
              </a:rPr>
              <a:t>Tiếng chim hót ở đầu hồi như thế nào ?</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635588" y="3427330"/>
            <a:ext cx="4775112" cy="1077218"/>
          </a:xfrm>
          <a:prstGeom prst="rect">
            <a:avLst/>
          </a:prstGeom>
          <a:noFill/>
        </p:spPr>
        <p:txBody>
          <a:bodyPr wrap="square" lIns="91440" tIns="45720" rIns="91440" bIns="45720">
            <a:spAutoFit/>
          </a:bodyPr>
          <a:lstStyle/>
          <a:p>
            <a:pPr lvl="0" algn="ctr"/>
            <a:r>
              <a:rPr lang="en-US" sz="3200" dirty="0" err="1">
                <a:solidFill>
                  <a:srgbClr val="0070C0"/>
                </a:solidFill>
                <a:latin typeface="Arial" panose="020B0604020202020204" pitchFamily="34" charset="0"/>
                <a:ea typeface="Tahoma" panose="020B0604030504040204" pitchFamily="34" charset="0"/>
                <a:cs typeface="Arial" panose="020B0604020202020204" pitchFamily="34" charset="0"/>
              </a:rPr>
              <a:t>Tiếng</a:t>
            </a:r>
            <a:r>
              <a:rPr lang="en-US" sz="3200"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3200" dirty="0" err="1">
                <a:solidFill>
                  <a:srgbClr val="0070C0"/>
                </a:solidFill>
                <a:latin typeface="Arial" panose="020B0604020202020204" pitchFamily="34" charset="0"/>
                <a:ea typeface="Tahoma" panose="020B0604030504040204" pitchFamily="34" charset="0"/>
                <a:cs typeface="Arial" panose="020B0604020202020204" pitchFamily="34" charset="0"/>
              </a:rPr>
              <a:t>chim</a:t>
            </a:r>
            <a:r>
              <a:rPr lang="en-US" sz="3200"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3200" dirty="0" err="1">
                <a:solidFill>
                  <a:srgbClr val="0070C0"/>
                </a:solidFill>
                <a:latin typeface="Arial" panose="020B0604020202020204" pitchFamily="34" charset="0"/>
                <a:ea typeface="Tahoma" panose="020B0604030504040204" pitchFamily="34" charset="0"/>
                <a:cs typeface="Arial" panose="020B0604020202020204" pitchFamily="34" charset="0"/>
              </a:rPr>
              <a:t>hót</a:t>
            </a:r>
            <a:r>
              <a:rPr lang="en-US" sz="3200"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3200" dirty="0" err="1">
                <a:solidFill>
                  <a:srgbClr val="0070C0"/>
                </a:solidFill>
                <a:latin typeface="Arial" panose="020B0604020202020204" pitchFamily="34" charset="0"/>
                <a:ea typeface="Tahoma" panose="020B0604030504040204" pitchFamily="34" charset="0"/>
                <a:cs typeface="Arial" panose="020B0604020202020204" pitchFamily="34" charset="0"/>
              </a:rPr>
              <a:t>đầu</a:t>
            </a:r>
            <a:r>
              <a:rPr lang="en-US" sz="3200"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3200" dirty="0" err="1">
                <a:solidFill>
                  <a:srgbClr val="0070C0"/>
                </a:solidFill>
                <a:latin typeface="Arial" panose="020B0604020202020204" pitchFamily="34" charset="0"/>
                <a:ea typeface="Tahoma" panose="020B0604030504040204" pitchFamily="34" charset="0"/>
                <a:cs typeface="Arial" panose="020B0604020202020204" pitchFamily="34" charset="0"/>
              </a:rPr>
              <a:t>hồi</a:t>
            </a:r>
            <a:r>
              <a:rPr lang="en-US" sz="3200"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3200" dirty="0" err="1">
                <a:solidFill>
                  <a:srgbClr val="0070C0"/>
                </a:solidFill>
                <a:latin typeface="Arial" panose="020B0604020202020204" pitchFamily="34" charset="0"/>
                <a:ea typeface="Tahoma" panose="020B0604030504040204" pitchFamily="34" charset="0"/>
                <a:cs typeface="Arial" panose="020B0604020202020204" pitchFamily="34" charset="0"/>
              </a:rPr>
              <a:t>lảnh</a:t>
            </a:r>
            <a:r>
              <a:rPr lang="en-US" sz="3200" dirty="0">
                <a:solidFill>
                  <a:srgbClr val="0070C0"/>
                </a:solidFill>
                <a:latin typeface="Arial" panose="020B0604020202020204" pitchFamily="34" charset="0"/>
                <a:ea typeface="Tahoma" panose="020B0604030504040204" pitchFamily="34" charset="0"/>
                <a:cs typeface="Arial" panose="020B0604020202020204" pitchFamily="34" charset="0"/>
              </a:rPr>
              <a:t> </a:t>
            </a:r>
            <a:r>
              <a:rPr lang="en-US" sz="3200" dirty="0" err="1">
                <a:solidFill>
                  <a:srgbClr val="0070C0"/>
                </a:solidFill>
                <a:latin typeface="Arial" panose="020B0604020202020204" pitchFamily="34" charset="0"/>
                <a:ea typeface="Tahoma" panose="020B0604030504040204" pitchFamily="34" charset="0"/>
                <a:cs typeface="Arial" panose="020B0604020202020204" pitchFamily="34" charset="0"/>
              </a:rPr>
              <a:t>lót</a:t>
            </a:r>
            <a:endParaRPr lang="en-US" sz="3200" dirty="0">
              <a:solidFill>
                <a:srgbClr val="0070C0"/>
              </a:solidFill>
              <a:latin typeface="Arial" panose="020B0604020202020204" pitchFamily="34" charset="0"/>
              <a:ea typeface="Tahoma" panose="020B0604030504040204" pitchFamily="34" charset="0"/>
              <a:cs typeface="Arial" panose="020B0604020202020204" pitchFamily="34" charset="0"/>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ea typeface="+mn-ea"/>
                <a:cs typeface="+mn-cs"/>
              </a:rPr>
              <a:t>WRONG</a:t>
            </a:r>
            <a:r>
              <a:rPr kumimoji="0" lang="en-US" sz="1800" b="1" i="0" u="none" strike="noStrike" kern="1200" cap="none" spc="0" normalizeH="0" baseline="0" noProof="0">
                <a:ln>
                  <a:noFill/>
                </a:ln>
                <a:solidFill>
                  <a:srgbClr val="002060"/>
                </a:solidFill>
                <a:effectLst/>
                <a:uLnTx/>
                <a:uFillTx/>
                <a:ea typeface="+mn-ea"/>
                <a:cs typeface="+mn-cs"/>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ea typeface="+mn-ea"/>
                <a:cs typeface="+mn-cs"/>
              </a:rPr>
              <a:t>RIGHT</a:t>
            </a:r>
            <a:r>
              <a:rPr kumimoji="0" lang="en-US" sz="1800" b="1" i="0" u="none" strike="noStrike" kern="1200" cap="none" spc="0" normalizeH="0" baseline="0" noProof="0">
                <a:ln>
                  <a:noFill/>
                </a:ln>
                <a:solidFill>
                  <a:srgbClr val="002060"/>
                </a:solidFill>
                <a:effectLst/>
                <a:uLnTx/>
                <a:uFillTx/>
                <a:ea typeface="+mn-ea"/>
                <a:cs typeface="+mn-cs"/>
              </a:rPr>
              <a:t>/ĐÚNG</a:t>
            </a:r>
          </a:p>
        </p:txBody>
      </p:sp>
      <p:pic>
        <p:nvPicPr>
          <p:cNvPr id="4" name="Fail! (sound effect)">
            <a:hlinkClick r:id="" action="ppaction://media"/>
            <a:extLst>
              <a:ext uri="{FF2B5EF4-FFF2-40B4-BE49-F238E27FC236}">
                <a16:creationId xmlns:a16="http://schemas.microsoft.com/office/drawing/2014/main" id="{7F943AF7-102C-49D1-8E8C-BAE02BD72523}"/>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2"/>
            <a:ext cx="609600" cy="609600"/>
          </a:xfrm>
          <a:prstGeom prst="rect">
            <a:avLst/>
          </a:prstGeom>
        </p:spPr>
      </p:pic>
      <p:sp>
        <p:nvSpPr>
          <p:cNvPr id="15" name="Rectangle 14">
            <a:extLst>
              <a:ext uri="{FF2B5EF4-FFF2-40B4-BE49-F238E27FC236}">
                <a16:creationId xmlns:a16="http://schemas.microsoft.com/office/drawing/2014/main" id="{521C0F23-32DF-4849-90AC-639952932936}"/>
              </a:ext>
            </a:extLst>
          </p:cNvPr>
          <p:cNvSpPr/>
          <p:nvPr/>
        </p:nvSpPr>
        <p:spPr>
          <a:xfrm>
            <a:off x="5369169" y="5333999"/>
            <a:ext cx="2391507" cy="1955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1497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3.125E-6 4.07407E-6 L 0.15651 0.02638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846396" y="2067225"/>
            <a:ext cx="1156947" cy="2483499"/>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846397" y="2066751"/>
            <a:ext cx="1154105" cy="2484363"/>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00"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54099" y="740979"/>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prstClr val="black"/>
                </a:solidFill>
                <a:ea typeface="Tahoma" panose="020B0604030504040204" pitchFamily="34" charset="0"/>
                <a:cs typeface="Tahoma" panose="020B0604030504040204" pitchFamily="34" charset="0"/>
              </a:rPr>
              <a:t>Câu thơ nào nói về hình ảnh mái nhà?</a:t>
            </a:r>
            <a:endParaRPr kumimoji="0" lang="en-US" sz="3200" b="0" i="0" u="none" strike="noStrike" kern="1200" cap="none" spc="0" normalizeH="0" baseline="0" noProof="0" dirty="0">
              <a:ln>
                <a:noFill/>
              </a:ln>
              <a:solidFill>
                <a:prstClr val="black"/>
              </a:solidFill>
              <a:effectLst/>
              <a:uLnTx/>
              <a:uFillTx/>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288645" y="3744978"/>
            <a:ext cx="5281205" cy="584775"/>
          </a:xfrm>
          <a:prstGeom prst="rect">
            <a:avLst/>
          </a:prstGeom>
          <a:noFill/>
        </p:spPr>
        <p:txBody>
          <a:bodyPr wrap="square" lIns="91440" tIns="45720" rIns="91440" bIns="45720">
            <a:spAutoFit/>
          </a:bodyPr>
          <a:lstStyle/>
          <a:p>
            <a:pPr lvl="0" algn="ctr"/>
            <a:r>
              <a:rPr lang="vi-VN" sz="3200" dirty="0">
                <a:solidFill>
                  <a:srgbClr val="0070C0"/>
                </a:solidFill>
                <a:ea typeface="Tahoma" panose="020B0604030504040204" pitchFamily="34" charset="0"/>
                <a:cs typeface="Tahoma" panose="020B0604030504040204" pitchFamily="34" charset="0"/>
              </a:rPr>
              <a:t>Mái vàng thơm phức</a:t>
            </a: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WRONG</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RIGHT</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rPr>
              <a:t>/ĐÚNG</a:t>
            </a:r>
          </a:p>
        </p:txBody>
      </p:sp>
      <p:pic>
        <p:nvPicPr>
          <p:cNvPr id="4" name="Fail! (sound effect)">
            <a:hlinkClick r:id="" action="ppaction://media"/>
            <a:extLst>
              <a:ext uri="{FF2B5EF4-FFF2-40B4-BE49-F238E27FC236}">
                <a16:creationId xmlns:a16="http://schemas.microsoft.com/office/drawing/2014/main" id="{86799F78-DFD1-487F-B5DF-7BBE6D5843EF}"/>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2"/>
            <a:ext cx="609600" cy="609600"/>
          </a:xfrm>
          <a:prstGeom prst="rect">
            <a:avLst/>
          </a:prstGeom>
        </p:spPr>
      </p:pic>
      <p:sp>
        <p:nvSpPr>
          <p:cNvPr id="15" name="Rectangle 14">
            <a:extLst>
              <a:ext uri="{FF2B5EF4-FFF2-40B4-BE49-F238E27FC236}">
                <a16:creationId xmlns:a16="http://schemas.microsoft.com/office/drawing/2014/main" id="{3722BFCD-6EFE-44F1-9762-E76CFF581868}"/>
              </a:ext>
            </a:extLst>
          </p:cNvPr>
          <p:cNvSpPr/>
          <p:nvPr/>
        </p:nvSpPr>
        <p:spPr>
          <a:xfrm>
            <a:off x="5369169" y="5333999"/>
            <a:ext cx="2391507" cy="1955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0238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6.25E-7 2.59259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8323E06D-0A40-4C04-80CD-9D414FA6F7BE}"/>
              </a:ext>
            </a:extLst>
          </p:cNvPr>
          <p:cNvGrpSpPr/>
          <p:nvPr/>
        </p:nvGrpSpPr>
        <p:grpSpPr>
          <a:xfrm>
            <a:off x="-14514" y="-36198"/>
            <a:ext cx="12249265" cy="6981372"/>
            <a:chOff x="-14514" y="-36198"/>
            <a:chExt cx="12249265" cy="6981372"/>
          </a:xfrm>
        </p:grpSpPr>
        <p:pic>
          <p:nvPicPr>
            <p:cNvPr id="82" name="图片 81">
              <a:extLst>
                <a:ext uri="{FF2B5EF4-FFF2-40B4-BE49-F238E27FC236}">
                  <a16:creationId xmlns:a16="http://schemas.microsoft.com/office/drawing/2014/main" id="{68308513-C96F-4006-986E-B90BCF65108A}"/>
                </a:ext>
              </a:extLst>
            </p:cNvPr>
            <p:cNvPicPr>
              <a:picLocks noChangeAspect="1"/>
            </p:cNvPicPr>
            <p:nvPr/>
          </p:nvPicPr>
          <p:blipFill>
            <a:blip r:embed="rId3"/>
            <a:stretch>
              <a:fillRect/>
            </a:stretch>
          </p:blipFill>
          <p:spPr>
            <a:xfrm>
              <a:off x="-14514" y="-36198"/>
              <a:ext cx="12249265" cy="6981372"/>
            </a:xfrm>
            <a:prstGeom prst="rect">
              <a:avLst/>
            </a:prstGeom>
          </p:spPr>
        </p:pic>
        <p:sp>
          <p:nvSpPr>
            <p:cNvPr id="83" name="矩形 82">
              <a:extLst>
                <a:ext uri="{FF2B5EF4-FFF2-40B4-BE49-F238E27FC236}">
                  <a16:creationId xmlns:a16="http://schemas.microsoft.com/office/drawing/2014/main" id="{72E35EA5-6955-413D-842B-86221010E3C6}"/>
                </a:ext>
              </a:extLst>
            </p:cNvPr>
            <p:cNvSpPr/>
            <p:nvPr/>
          </p:nvSpPr>
          <p:spPr>
            <a:xfrm>
              <a:off x="215078" y="174171"/>
              <a:ext cx="11700678" cy="6487886"/>
            </a:xfrm>
            <a:prstGeom prst="rect">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84" name="图片 83">
              <a:extLst>
                <a:ext uri="{FF2B5EF4-FFF2-40B4-BE49-F238E27FC236}">
                  <a16:creationId xmlns:a16="http://schemas.microsoft.com/office/drawing/2014/main" id="{2476ABB5-5DE1-4277-84A7-5066B8E6044C}"/>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a:off x="10014857" y="443744"/>
              <a:ext cx="827314" cy="813214"/>
            </a:xfrm>
            <a:prstGeom prst="rect">
              <a:avLst/>
            </a:prstGeom>
          </p:spPr>
        </p:pic>
        <p:pic>
          <p:nvPicPr>
            <p:cNvPr id="85" name="图片 84">
              <a:extLst>
                <a:ext uri="{FF2B5EF4-FFF2-40B4-BE49-F238E27FC236}">
                  <a16:creationId xmlns:a16="http://schemas.microsoft.com/office/drawing/2014/main" id="{DD670E77-7CEF-4909-9222-D8042D04EF39}"/>
                </a:ext>
              </a:extLst>
            </p:cNvPr>
            <p:cNvPicPr>
              <a:picLocks noChangeAspect="1"/>
            </p:cNvPicPr>
            <p:nvPr/>
          </p:nvPicPr>
          <p:blipFill rotWithShape="1">
            <a:blip r:embed="rId5">
              <a:extLst>
                <a:ext uri="{28A0092B-C50C-407E-A947-70E740481C1C}">
                  <a14:useLocalDpi xmlns:a14="http://schemas.microsoft.com/office/drawing/2010/main" val="0"/>
                </a:ext>
              </a:extLst>
            </a:blip>
            <a:srcRect l="52968" t="27937" r="38598" b="62529"/>
            <a:stretch/>
          </p:blipFill>
          <p:spPr>
            <a:xfrm rot="15662064">
              <a:off x="7005736" y="316017"/>
              <a:ext cx="770963" cy="653873"/>
            </a:xfrm>
            <a:prstGeom prst="rect">
              <a:avLst/>
            </a:prstGeom>
          </p:spPr>
        </p:pic>
        <p:pic>
          <p:nvPicPr>
            <p:cNvPr id="86" name="图片 85">
              <a:extLst>
                <a:ext uri="{FF2B5EF4-FFF2-40B4-BE49-F238E27FC236}">
                  <a16:creationId xmlns:a16="http://schemas.microsoft.com/office/drawing/2014/main" id="{6308C0FA-48E9-4238-9B02-95A7A5568894}"/>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a:off x="5204921" y="431575"/>
              <a:ext cx="868148" cy="813694"/>
            </a:xfrm>
            <a:prstGeom prst="rect">
              <a:avLst/>
            </a:prstGeom>
          </p:spPr>
        </p:pic>
        <p:pic>
          <p:nvPicPr>
            <p:cNvPr id="87" name="图片 86">
              <a:extLst>
                <a:ext uri="{FF2B5EF4-FFF2-40B4-BE49-F238E27FC236}">
                  <a16:creationId xmlns:a16="http://schemas.microsoft.com/office/drawing/2014/main" id="{D7665200-9BD6-4806-8387-A1392A6ABDE0}"/>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a:off x="4011947" y="2827935"/>
              <a:ext cx="664387" cy="745126"/>
            </a:xfrm>
            <a:prstGeom prst="rect">
              <a:avLst/>
            </a:prstGeom>
          </p:spPr>
        </p:pic>
        <p:pic>
          <p:nvPicPr>
            <p:cNvPr id="88" name="图片 87">
              <a:extLst>
                <a:ext uri="{FF2B5EF4-FFF2-40B4-BE49-F238E27FC236}">
                  <a16:creationId xmlns:a16="http://schemas.microsoft.com/office/drawing/2014/main" id="{769FB595-70CD-471E-AC93-DB23F023EAC5}"/>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8034877" y="642954"/>
              <a:ext cx="856723" cy="954003"/>
            </a:xfrm>
            <a:prstGeom prst="rect">
              <a:avLst/>
            </a:prstGeom>
          </p:spPr>
        </p:pic>
        <p:pic>
          <p:nvPicPr>
            <p:cNvPr id="89" name="图片 88">
              <a:extLst>
                <a:ext uri="{FF2B5EF4-FFF2-40B4-BE49-F238E27FC236}">
                  <a16:creationId xmlns:a16="http://schemas.microsoft.com/office/drawing/2014/main" id="{81965B8B-E312-45D3-8C59-21B733ADBF6D}"/>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a:off x="2920292" y="4639376"/>
              <a:ext cx="771461" cy="971321"/>
            </a:xfrm>
            <a:prstGeom prst="rect">
              <a:avLst/>
            </a:prstGeom>
          </p:spPr>
        </p:pic>
        <p:pic>
          <p:nvPicPr>
            <p:cNvPr id="90" name="图片 89">
              <a:extLst>
                <a:ext uri="{FF2B5EF4-FFF2-40B4-BE49-F238E27FC236}">
                  <a16:creationId xmlns:a16="http://schemas.microsoft.com/office/drawing/2014/main" id="{5FD878B7-4F9B-42E7-BEAB-1A090719286B}"/>
                </a:ext>
              </a:extLst>
            </p:cNvPr>
            <p:cNvPicPr>
              <a:picLocks noChangeAspect="1"/>
            </p:cNvPicPr>
            <p:nvPr/>
          </p:nvPicPr>
          <p:blipFill rotWithShape="1">
            <a:blip r:embed="rId10">
              <a:extLst>
                <a:ext uri="{28A0092B-C50C-407E-A947-70E740481C1C}">
                  <a14:useLocalDpi xmlns:a14="http://schemas.microsoft.com/office/drawing/2010/main" val="0"/>
                </a:ext>
              </a:extLst>
            </a:blip>
            <a:srcRect l="26520" t="26191" r="65486" b="60877"/>
            <a:stretch/>
          </p:blipFill>
          <p:spPr>
            <a:xfrm>
              <a:off x="7395067" y="4944156"/>
              <a:ext cx="730776" cy="886857"/>
            </a:xfrm>
            <a:prstGeom prst="rect">
              <a:avLst/>
            </a:prstGeom>
          </p:spPr>
        </p:pic>
        <p:pic>
          <p:nvPicPr>
            <p:cNvPr id="91" name="图片 90">
              <a:extLst>
                <a:ext uri="{FF2B5EF4-FFF2-40B4-BE49-F238E27FC236}">
                  <a16:creationId xmlns:a16="http://schemas.microsoft.com/office/drawing/2014/main" id="{32AC3292-B039-4A09-AFD1-1113D111C2CD}"/>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a:off x="2114323" y="2715356"/>
              <a:ext cx="538571" cy="857705"/>
            </a:xfrm>
            <a:prstGeom prst="rect">
              <a:avLst/>
            </a:prstGeom>
          </p:spPr>
        </p:pic>
        <p:pic>
          <p:nvPicPr>
            <p:cNvPr id="92" name="图片 91">
              <a:extLst>
                <a:ext uri="{FF2B5EF4-FFF2-40B4-BE49-F238E27FC236}">
                  <a16:creationId xmlns:a16="http://schemas.microsoft.com/office/drawing/2014/main" id="{79D8AE25-ADE4-47AC-9D57-CA0E6E852E58}"/>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a:off x="9147536" y="1876244"/>
              <a:ext cx="867321" cy="622673"/>
            </a:xfrm>
            <a:prstGeom prst="rect">
              <a:avLst/>
            </a:prstGeom>
          </p:spPr>
        </p:pic>
        <p:pic>
          <p:nvPicPr>
            <p:cNvPr id="93" name="图片 92">
              <a:extLst>
                <a:ext uri="{FF2B5EF4-FFF2-40B4-BE49-F238E27FC236}">
                  <a16:creationId xmlns:a16="http://schemas.microsoft.com/office/drawing/2014/main" id="{05F138AD-A2A0-4EDD-A8A7-BB8A04CAAAE7}"/>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6200000">
              <a:off x="4016409" y="520957"/>
              <a:ext cx="856723" cy="954003"/>
            </a:xfrm>
            <a:prstGeom prst="rect">
              <a:avLst/>
            </a:prstGeom>
          </p:spPr>
        </p:pic>
        <p:pic>
          <p:nvPicPr>
            <p:cNvPr id="94" name="图片 93">
              <a:extLst>
                <a:ext uri="{FF2B5EF4-FFF2-40B4-BE49-F238E27FC236}">
                  <a16:creationId xmlns:a16="http://schemas.microsoft.com/office/drawing/2014/main" id="{2188D873-B637-4BA3-9712-AF3B7FED4C7C}"/>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rot="4436850">
              <a:off x="2134843" y="552079"/>
              <a:ext cx="771461" cy="971321"/>
            </a:xfrm>
            <a:prstGeom prst="rect">
              <a:avLst/>
            </a:prstGeom>
          </p:spPr>
        </p:pic>
        <p:pic>
          <p:nvPicPr>
            <p:cNvPr id="95" name="图片 94">
              <a:extLst>
                <a:ext uri="{FF2B5EF4-FFF2-40B4-BE49-F238E27FC236}">
                  <a16:creationId xmlns:a16="http://schemas.microsoft.com/office/drawing/2014/main" id="{9C23A438-704B-4A8D-9F7C-3695B8717413}"/>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rot="16427068">
              <a:off x="1143831" y="4872840"/>
              <a:ext cx="867321" cy="622673"/>
            </a:xfrm>
            <a:prstGeom prst="rect">
              <a:avLst/>
            </a:prstGeom>
          </p:spPr>
        </p:pic>
        <p:pic>
          <p:nvPicPr>
            <p:cNvPr id="96" name="图片 95">
              <a:extLst>
                <a:ext uri="{FF2B5EF4-FFF2-40B4-BE49-F238E27FC236}">
                  <a16:creationId xmlns:a16="http://schemas.microsoft.com/office/drawing/2014/main" id="{FEAE726F-E11C-4691-BB71-C7AEA18D1BDB}"/>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605173">
              <a:off x="8174224" y="5026879"/>
              <a:ext cx="856723" cy="954003"/>
            </a:xfrm>
            <a:prstGeom prst="rect">
              <a:avLst/>
            </a:prstGeom>
          </p:spPr>
        </p:pic>
        <p:pic>
          <p:nvPicPr>
            <p:cNvPr id="97" name="图片 96">
              <a:extLst>
                <a:ext uri="{FF2B5EF4-FFF2-40B4-BE49-F238E27FC236}">
                  <a16:creationId xmlns:a16="http://schemas.microsoft.com/office/drawing/2014/main" id="{3196E729-FA05-4EA9-A5DB-2A229004D6C8}"/>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0609007">
              <a:off x="5350494" y="5131317"/>
              <a:ext cx="664387" cy="745126"/>
            </a:xfrm>
            <a:prstGeom prst="rect">
              <a:avLst/>
            </a:prstGeom>
          </p:spPr>
        </p:pic>
        <p:pic>
          <p:nvPicPr>
            <p:cNvPr id="98" name="图片 97">
              <a:extLst>
                <a:ext uri="{FF2B5EF4-FFF2-40B4-BE49-F238E27FC236}">
                  <a16:creationId xmlns:a16="http://schemas.microsoft.com/office/drawing/2014/main" id="{24D9ACC3-6A87-45A9-A62C-F520C15DD883}"/>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9927949">
              <a:off x="11185682" y="558634"/>
              <a:ext cx="664387" cy="745126"/>
            </a:xfrm>
            <a:prstGeom prst="rect">
              <a:avLst/>
            </a:prstGeom>
          </p:spPr>
        </p:pic>
        <p:grpSp>
          <p:nvGrpSpPr>
            <p:cNvPr id="99" name="组合 98">
              <a:extLst>
                <a:ext uri="{FF2B5EF4-FFF2-40B4-BE49-F238E27FC236}">
                  <a16:creationId xmlns:a16="http://schemas.microsoft.com/office/drawing/2014/main" id="{ACE21F58-6834-4A33-BD3C-493EB1DF0B14}"/>
                </a:ext>
              </a:extLst>
            </p:cNvPr>
            <p:cNvGrpSpPr/>
            <p:nvPr/>
          </p:nvGrpSpPr>
          <p:grpSpPr>
            <a:xfrm>
              <a:off x="14118" y="4606503"/>
              <a:ext cx="12191999" cy="2326243"/>
              <a:chOff x="1" y="4546271"/>
              <a:chExt cx="12191999" cy="2326243"/>
            </a:xfrm>
          </p:grpSpPr>
          <p:sp>
            <p:nvSpPr>
              <p:cNvPr id="100" name="任意多边形 38">
                <a:extLst>
                  <a:ext uri="{FF2B5EF4-FFF2-40B4-BE49-F238E27FC236}">
                    <a16:creationId xmlns:a16="http://schemas.microsoft.com/office/drawing/2014/main" id="{B1B364ED-A409-4D9C-8FCD-BD4D77EC4765}"/>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1" name="任意多边形 80">
                <a:extLst>
                  <a:ext uri="{FF2B5EF4-FFF2-40B4-BE49-F238E27FC236}">
                    <a16:creationId xmlns:a16="http://schemas.microsoft.com/office/drawing/2014/main" id="{0FFF5698-CF7D-43C5-A107-84DD3C100B73}"/>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pic>
          <p:nvPicPr>
            <p:cNvPr id="102" name="图片 101">
              <a:extLst>
                <a:ext uri="{FF2B5EF4-FFF2-40B4-BE49-F238E27FC236}">
                  <a16:creationId xmlns:a16="http://schemas.microsoft.com/office/drawing/2014/main" id="{8297E9A5-FD55-4189-8769-07B4F9A1CDE4}"/>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7085163">
              <a:off x="5750161" y="2421088"/>
              <a:ext cx="868148" cy="813694"/>
            </a:xfrm>
            <a:prstGeom prst="rect">
              <a:avLst/>
            </a:prstGeom>
          </p:spPr>
        </p:pic>
        <p:pic>
          <p:nvPicPr>
            <p:cNvPr id="103" name="图片 102">
              <a:extLst>
                <a:ext uri="{FF2B5EF4-FFF2-40B4-BE49-F238E27FC236}">
                  <a16:creationId xmlns:a16="http://schemas.microsoft.com/office/drawing/2014/main" id="{917A04CB-2B15-4925-9E40-A6895278F238}"/>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10842171" y="3359625"/>
              <a:ext cx="856723" cy="954003"/>
            </a:xfrm>
            <a:prstGeom prst="rect">
              <a:avLst/>
            </a:prstGeom>
          </p:spPr>
        </p:pic>
        <p:pic>
          <p:nvPicPr>
            <p:cNvPr id="104" name="图片 103">
              <a:extLst>
                <a:ext uri="{FF2B5EF4-FFF2-40B4-BE49-F238E27FC236}">
                  <a16:creationId xmlns:a16="http://schemas.microsoft.com/office/drawing/2014/main" id="{EFE1D24B-5FBC-4B5E-9587-1835FE45553A}"/>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5246552">
              <a:off x="651806" y="899296"/>
              <a:ext cx="664387" cy="745126"/>
            </a:xfrm>
            <a:prstGeom prst="rect">
              <a:avLst/>
            </a:prstGeom>
          </p:spPr>
        </p:pic>
        <p:pic>
          <p:nvPicPr>
            <p:cNvPr id="105" name="图片 104">
              <a:extLst>
                <a:ext uri="{FF2B5EF4-FFF2-40B4-BE49-F238E27FC236}">
                  <a16:creationId xmlns:a16="http://schemas.microsoft.com/office/drawing/2014/main" id="{60F0B598-DF9E-4005-B737-4D3F450443E1}"/>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rot="15311720">
              <a:off x="569531" y="2831826"/>
              <a:ext cx="827314" cy="813214"/>
            </a:xfrm>
            <a:prstGeom prst="rect">
              <a:avLst/>
            </a:prstGeom>
          </p:spPr>
        </p:pic>
        <p:pic>
          <p:nvPicPr>
            <p:cNvPr id="106" name="图片 105">
              <a:extLst>
                <a:ext uri="{FF2B5EF4-FFF2-40B4-BE49-F238E27FC236}">
                  <a16:creationId xmlns:a16="http://schemas.microsoft.com/office/drawing/2014/main" id="{1A3E0F3F-A0A0-4C0E-8F46-52A1A360D61C}"/>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rot="16820915">
              <a:off x="7592181" y="3745037"/>
              <a:ext cx="538571" cy="857705"/>
            </a:xfrm>
            <a:prstGeom prst="rect">
              <a:avLst/>
            </a:prstGeom>
          </p:spPr>
        </p:pic>
        <p:pic>
          <p:nvPicPr>
            <p:cNvPr id="107" name="图片 106">
              <a:extLst>
                <a:ext uri="{FF2B5EF4-FFF2-40B4-BE49-F238E27FC236}">
                  <a16:creationId xmlns:a16="http://schemas.microsoft.com/office/drawing/2014/main" id="{9FFED55D-4A6E-45FD-BF6D-0446B8E9B752}"/>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5418078">
              <a:off x="7668944" y="2343317"/>
              <a:ext cx="856723" cy="954003"/>
            </a:xfrm>
            <a:prstGeom prst="rect">
              <a:avLst/>
            </a:prstGeom>
          </p:spPr>
        </p:pic>
        <p:pic>
          <p:nvPicPr>
            <p:cNvPr id="108" name="图片 107">
              <a:extLst>
                <a:ext uri="{FF2B5EF4-FFF2-40B4-BE49-F238E27FC236}">
                  <a16:creationId xmlns:a16="http://schemas.microsoft.com/office/drawing/2014/main" id="{4F122A35-1B1D-43D6-B2CD-22E0784C70CE}"/>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5400000">
              <a:off x="9421375" y="4461801"/>
              <a:ext cx="868148" cy="813694"/>
            </a:xfrm>
            <a:prstGeom prst="rect">
              <a:avLst/>
            </a:prstGeom>
          </p:spPr>
        </p:pic>
        <p:pic>
          <p:nvPicPr>
            <p:cNvPr id="109" name="图片 108">
              <a:extLst>
                <a:ext uri="{FF2B5EF4-FFF2-40B4-BE49-F238E27FC236}">
                  <a16:creationId xmlns:a16="http://schemas.microsoft.com/office/drawing/2014/main" id="{F0D5BC2F-D805-4FFE-BAF7-FB68E7689AD0}"/>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1684570">
              <a:off x="4356647" y="4013097"/>
              <a:ext cx="856723" cy="954003"/>
            </a:xfrm>
            <a:prstGeom prst="rect">
              <a:avLst/>
            </a:prstGeom>
          </p:spPr>
        </p:pic>
      </p:grpSp>
      <p:grpSp>
        <p:nvGrpSpPr>
          <p:cNvPr id="2" name="组合 1">
            <a:extLst>
              <a:ext uri="{FF2B5EF4-FFF2-40B4-BE49-F238E27FC236}">
                <a16:creationId xmlns:a16="http://schemas.microsoft.com/office/drawing/2014/main" id="{2602916F-792C-4AAD-8ACA-2F8A184E1B75}"/>
              </a:ext>
            </a:extLst>
          </p:cNvPr>
          <p:cNvGrpSpPr/>
          <p:nvPr/>
        </p:nvGrpSpPr>
        <p:grpSpPr>
          <a:xfrm>
            <a:off x="1995903" y="1087635"/>
            <a:ext cx="9295396" cy="5690464"/>
            <a:chOff x="2876633" y="1286696"/>
            <a:chExt cx="6828469" cy="3936769"/>
          </a:xfrm>
        </p:grpSpPr>
        <p:pic>
          <p:nvPicPr>
            <p:cNvPr id="303" name="Picture 4" descr="cloud.png">
              <a:extLst>
                <a:ext uri="{FF2B5EF4-FFF2-40B4-BE49-F238E27FC236}">
                  <a16:creationId xmlns:a16="http://schemas.microsoft.com/office/drawing/2014/main" id="{482D9DEF-55C2-4D39-ADF9-E4A8503C5E06}"/>
                </a:ext>
              </a:extLst>
            </p:cNvPr>
            <p:cNvPicPr>
              <a:picLocks noChangeAspect="1"/>
            </p:cNvPicPr>
            <p:nvPr/>
          </p:nvPicPr>
          <p:blipFill>
            <a:blip r:embed="rId13" cstate="print"/>
            <a:stretch>
              <a:fillRect/>
            </a:stretch>
          </p:blipFill>
          <p:spPr>
            <a:xfrm>
              <a:off x="2876633" y="1286696"/>
              <a:ext cx="6828469" cy="3936769"/>
            </a:xfrm>
            <a:prstGeom prst="rect">
              <a:avLst/>
            </a:prstGeom>
          </p:spPr>
        </p:pic>
        <p:pic>
          <p:nvPicPr>
            <p:cNvPr id="374" name="图片 373">
              <a:extLst>
                <a:ext uri="{FF2B5EF4-FFF2-40B4-BE49-F238E27FC236}">
                  <a16:creationId xmlns:a16="http://schemas.microsoft.com/office/drawing/2014/main" id="{2E723F16-FC54-4FD4-8B10-5E78574193C4}"/>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a:off x="4419206" y="1876244"/>
              <a:ext cx="771461" cy="971321"/>
            </a:xfrm>
            <a:prstGeom prst="rect">
              <a:avLst/>
            </a:prstGeom>
          </p:spPr>
        </p:pic>
        <p:pic>
          <p:nvPicPr>
            <p:cNvPr id="375" name="图片 374">
              <a:extLst>
                <a:ext uri="{FF2B5EF4-FFF2-40B4-BE49-F238E27FC236}">
                  <a16:creationId xmlns:a16="http://schemas.microsoft.com/office/drawing/2014/main" id="{FABB6AC8-B6DF-482A-ACC8-475C29B7EF39}"/>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rot="1346009">
              <a:off x="6607915" y="3528223"/>
              <a:ext cx="867321" cy="622673"/>
            </a:xfrm>
            <a:prstGeom prst="rect">
              <a:avLst/>
            </a:prstGeom>
          </p:spPr>
        </p:pic>
        <p:pic>
          <p:nvPicPr>
            <p:cNvPr id="376" name="图片 375">
              <a:extLst>
                <a:ext uri="{FF2B5EF4-FFF2-40B4-BE49-F238E27FC236}">
                  <a16:creationId xmlns:a16="http://schemas.microsoft.com/office/drawing/2014/main" id="{04D1C057-34D1-4375-8D4A-55CE59A69282}"/>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4924843">
              <a:off x="6394965" y="1788413"/>
              <a:ext cx="868148" cy="813694"/>
            </a:xfrm>
            <a:prstGeom prst="rect">
              <a:avLst/>
            </a:prstGeom>
          </p:spPr>
        </p:pic>
      </p:grpSp>
      <p:pic>
        <p:nvPicPr>
          <p:cNvPr id="284" name="图片 283">
            <a:extLst>
              <a:ext uri="{FF2B5EF4-FFF2-40B4-BE49-F238E27FC236}">
                <a16:creationId xmlns:a16="http://schemas.microsoft.com/office/drawing/2014/main" id="{23447623-6F44-40F0-811B-0B22C50B0160}"/>
              </a:ext>
            </a:extLst>
          </p:cNvPr>
          <p:cNvPicPr>
            <a:picLocks noChangeAspect="1"/>
          </p:cNvPicPr>
          <p:nvPr/>
        </p:nvPicPr>
        <p:blipFill>
          <a:blip r:embed="rId14"/>
          <a:stretch>
            <a:fillRect/>
          </a:stretch>
        </p:blipFill>
        <p:spPr>
          <a:xfrm rot="844535">
            <a:off x="3082913" y="636758"/>
            <a:ext cx="991973" cy="1459792"/>
          </a:xfrm>
          <a:prstGeom prst="rect">
            <a:avLst/>
          </a:prstGeom>
        </p:spPr>
      </p:pic>
      <p:sp>
        <p:nvSpPr>
          <p:cNvPr id="304" name="文本框 303">
            <a:extLst>
              <a:ext uri="{FF2B5EF4-FFF2-40B4-BE49-F238E27FC236}">
                <a16:creationId xmlns:a16="http://schemas.microsoft.com/office/drawing/2014/main" id="{7872D5E0-9545-474B-A9B7-89A70DC2D781}"/>
              </a:ext>
            </a:extLst>
          </p:cNvPr>
          <p:cNvSpPr txBox="1"/>
          <p:nvPr/>
        </p:nvSpPr>
        <p:spPr>
          <a:xfrm>
            <a:off x="4378029" y="2414604"/>
            <a:ext cx="4720097" cy="2123658"/>
          </a:xfrm>
          <a:prstGeom prst="rect">
            <a:avLst/>
          </a:prstGeom>
          <a:noFill/>
        </p:spPr>
        <p:txBody>
          <a:bodyPr wrap="square" rtlCol="0">
            <a:spAutoFit/>
          </a:bodyPr>
          <a:lstStyle/>
          <a:p>
            <a:pPr algn="ctr"/>
            <a:r>
              <a:rPr lang="en-US" altLang="zh-CN" sz="6600" b="1" spc="300" dirty="0" err="1">
                <a:solidFill>
                  <a:schemeClr val="bg1"/>
                </a:solidFill>
                <a:effectLst>
                  <a:outerShdw blurRad="38100" dist="38100" dir="2700000" algn="tl">
                    <a:srgbClr val="000000">
                      <a:alpha val="43137"/>
                    </a:srgbClr>
                  </a:outerShdw>
                </a:effectLst>
                <a:cs typeface="+mn-ea"/>
                <a:sym typeface="+mn-lt"/>
              </a:rPr>
              <a:t>Bài</a:t>
            </a:r>
            <a:r>
              <a:rPr lang="en-US" altLang="zh-CN" sz="6600" b="1" spc="300" dirty="0">
                <a:solidFill>
                  <a:schemeClr val="bg1"/>
                </a:solidFill>
                <a:effectLst>
                  <a:outerShdw blurRad="38100" dist="38100" dir="2700000" algn="tl">
                    <a:srgbClr val="000000">
                      <a:alpha val="43137"/>
                    </a:srgbClr>
                  </a:outerShdw>
                </a:effectLst>
                <a:cs typeface="+mn-ea"/>
                <a:sym typeface="+mn-lt"/>
              </a:rPr>
              <a:t> 1</a:t>
            </a:r>
          </a:p>
          <a:p>
            <a:pPr algn="ctr"/>
            <a:r>
              <a:rPr lang="en-US" altLang="zh-CN" sz="6600" b="1" spc="300" dirty="0" err="1">
                <a:solidFill>
                  <a:schemeClr val="bg1"/>
                </a:solidFill>
                <a:effectLst>
                  <a:outerShdw blurRad="38100" dist="38100" dir="2700000" algn="tl">
                    <a:srgbClr val="000000">
                      <a:alpha val="43137"/>
                    </a:srgbClr>
                  </a:outerShdw>
                </a:effectLst>
                <a:cs typeface="+mn-ea"/>
                <a:sym typeface="+mn-lt"/>
              </a:rPr>
              <a:t>Tôi</a:t>
            </a:r>
            <a:r>
              <a:rPr lang="en-US" altLang="zh-CN" sz="6600" b="1" spc="300" dirty="0">
                <a:solidFill>
                  <a:schemeClr val="bg1"/>
                </a:solidFill>
                <a:effectLst>
                  <a:outerShdw blurRad="38100" dist="38100" dir="2700000" algn="tl">
                    <a:srgbClr val="000000">
                      <a:alpha val="43137"/>
                    </a:srgbClr>
                  </a:outerShdw>
                </a:effectLst>
                <a:cs typeface="+mn-ea"/>
                <a:sym typeface="+mn-lt"/>
              </a:rPr>
              <a:t> </a:t>
            </a:r>
            <a:r>
              <a:rPr lang="en-US" altLang="zh-CN" sz="6600" b="1" spc="300" dirty="0" err="1">
                <a:solidFill>
                  <a:schemeClr val="bg1"/>
                </a:solidFill>
                <a:effectLst>
                  <a:outerShdw blurRad="38100" dist="38100" dir="2700000" algn="tl">
                    <a:srgbClr val="000000">
                      <a:alpha val="43137"/>
                    </a:srgbClr>
                  </a:outerShdw>
                </a:effectLst>
                <a:cs typeface="+mn-ea"/>
                <a:sym typeface="+mn-lt"/>
              </a:rPr>
              <a:t>đi</a:t>
            </a:r>
            <a:r>
              <a:rPr lang="en-US" altLang="zh-CN" sz="6600" b="1" spc="300" dirty="0">
                <a:solidFill>
                  <a:schemeClr val="bg1"/>
                </a:solidFill>
                <a:effectLst>
                  <a:outerShdw blurRad="38100" dist="38100" dir="2700000" algn="tl">
                    <a:srgbClr val="000000">
                      <a:alpha val="43137"/>
                    </a:srgbClr>
                  </a:outerShdw>
                </a:effectLst>
                <a:cs typeface="+mn-ea"/>
                <a:sym typeface="+mn-lt"/>
              </a:rPr>
              <a:t> </a:t>
            </a:r>
            <a:r>
              <a:rPr lang="en-US" altLang="zh-CN" sz="6600" b="1" spc="300" dirty="0" err="1">
                <a:solidFill>
                  <a:schemeClr val="bg1"/>
                </a:solidFill>
                <a:effectLst>
                  <a:outerShdw blurRad="38100" dist="38100" dir="2700000" algn="tl">
                    <a:srgbClr val="000000">
                      <a:alpha val="43137"/>
                    </a:srgbClr>
                  </a:outerShdw>
                </a:effectLst>
                <a:cs typeface="+mn-ea"/>
                <a:sym typeface="+mn-lt"/>
              </a:rPr>
              <a:t>học</a:t>
            </a:r>
            <a:endParaRPr lang="en-US" altLang="zh-CN" sz="6600" b="1" spc="300" dirty="0">
              <a:solidFill>
                <a:schemeClr val="bg1"/>
              </a:solidFill>
              <a:effectLst>
                <a:outerShdw blurRad="38100" dist="38100" dir="2700000" algn="tl">
                  <a:srgbClr val="000000">
                    <a:alpha val="43137"/>
                  </a:srgbClr>
                </a:outerShdw>
              </a:effectLst>
              <a:cs typeface="+mn-ea"/>
              <a:sym typeface="+mn-lt"/>
            </a:endParaRPr>
          </a:p>
        </p:txBody>
      </p:sp>
      <p:pic>
        <p:nvPicPr>
          <p:cNvPr id="305" name="Picture 14" descr="icons.png">
            <a:extLst>
              <a:ext uri="{FF2B5EF4-FFF2-40B4-BE49-F238E27FC236}">
                <a16:creationId xmlns:a16="http://schemas.microsoft.com/office/drawing/2014/main" id="{780E0269-FD05-4400-9116-8AF7889BD460}"/>
              </a:ext>
            </a:extLst>
          </p:cNvPr>
          <p:cNvPicPr>
            <a:picLocks noChangeAspect="1"/>
          </p:cNvPicPr>
          <p:nvPr/>
        </p:nvPicPr>
        <p:blipFill rotWithShape="1">
          <a:blip r:embed="rId15" cstate="print"/>
          <a:srcRect l="63380" r="-1" b="32035"/>
          <a:stretch/>
        </p:blipFill>
        <p:spPr>
          <a:xfrm>
            <a:off x="8480467" y="173344"/>
            <a:ext cx="2667459" cy="2333135"/>
          </a:xfrm>
          <a:prstGeom prst="rect">
            <a:avLst/>
          </a:prstGeom>
        </p:spPr>
      </p:pic>
      <p:grpSp>
        <p:nvGrpSpPr>
          <p:cNvPr id="338" name="组合 337">
            <a:extLst>
              <a:ext uri="{FF2B5EF4-FFF2-40B4-BE49-F238E27FC236}">
                <a16:creationId xmlns:a16="http://schemas.microsoft.com/office/drawing/2014/main" id="{3C7796E7-AA5B-4A40-8055-E0DA63049A44}"/>
              </a:ext>
            </a:extLst>
          </p:cNvPr>
          <p:cNvGrpSpPr/>
          <p:nvPr/>
        </p:nvGrpSpPr>
        <p:grpSpPr>
          <a:xfrm>
            <a:off x="1897084" y="4035833"/>
            <a:ext cx="4268706" cy="3861551"/>
            <a:chOff x="3051715" y="1629522"/>
            <a:chExt cx="7107908" cy="7107908"/>
          </a:xfrm>
        </p:grpSpPr>
        <p:sp>
          <p:nvSpPr>
            <p:cNvPr id="339" name="弧形 338">
              <a:extLst>
                <a:ext uri="{FF2B5EF4-FFF2-40B4-BE49-F238E27FC236}">
                  <a16:creationId xmlns:a16="http://schemas.microsoft.com/office/drawing/2014/main" id="{C28526F0-2C0D-428E-8B12-CCD071DDE349}"/>
                </a:ext>
              </a:extLst>
            </p:cNvPr>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340" name="弧形 339">
              <a:extLst>
                <a:ext uri="{FF2B5EF4-FFF2-40B4-BE49-F238E27FC236}">
                  <a16:creationId xmlns:a16="http://schemas.microsoft.com/office/drawing/2014/main" id="{A373828E-E0C8-4622-99EA-82021DE54D05}"/>
                </a:ext>
              </a:extLst>
            </p:cNvPr>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341" name="弧形 340">
              <a:extLst>
                <a:ext uri="{FF2B5EF4-FFF2-40B4-BE49-F238E27FC236}">
                  <a16:creationId xmlns:a16="http://schemas.microsoft.com/office/drawing/2014/main" id="{093F43FD-751E-4736-9B8C-D5FEECB97FD7}"/>
                </a:ext>
              </a:extLst>
            </p:cNvPr>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342" name="弧形 341">
              <a:extLst>
                <a:ext uri="{FF2B5EF4-FFF2-40B4-BE49-F238E27FC236}">
                  <a16:creationId xmlns:a16="http://schemas.microsoft.com/office/drawing/2014/main" id="{F57C2806-4195-4F5D-9595-4944105D862E}"/>
                </a:ext>
              </a:extLst>
            </p:cNvPr>
            <p:cNvSpPr/>
            <p:nvPr/>
          </p:nvSpPr>
          <p:spPr>
            <a:xfrm>
              <a:off x="3169038" y="1766082"/>
              <a:ext cx="6819022" cy="6819022"/>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343" name="弧形 342">
              <a:extLst>
                <a:ext uri="{FF2B5EF4-FFF2-40B4-BE49-F238E27FC236}">
                  <a16:creationId xmlns:a16="http://schemas.microsoft.com/office/drawing/2014/main" id="{CCE8744D-B7A0-4361-A3B5-5B10B118869E}"/>
                </a:ext>
              </a:extLst>
            </p:cNvPr>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grpSp>
    </p:spTree>
    <p:extLst>
      <p:ext uri="{BB962C8B-B14F-4D97-AF65-F5344CB8AC3E}">
        <p14:creationId xmlns:p14="http://schemas.microsoft.com/office/powerpoint/2010/main" val="335043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2000"/>
                                            <p:tgtEl>
                                              <p:spTgt spid="2"/>
                                            </p:tgtEl>
                                          </p:cBhvr>
                                        </p:animEffect>
                                      </p:childTnLst>
                                    </p:cTn>
                                  </p:par>
                                </p:childTnLst>
                              </p:cTn>
                            </p:par>
                            <p:par>
                              <p:cTn id="12" fill="hold">
                                <p:stCondLst>
                                  <p:cond delay="2500"/>
                                </p:stCondLst>
                                <p:childTnLst>
                                  <p:par>
                                    <p:cTn id="13" presetID="2" presetClass="entr" presetSubtype="3" fill="hold" nodeType="afterEffect" p14:presetBounceEnd="60000">
                                      <p:stCondLst>
                                        <p:cond delay="0"/>
                                      </p:stCondLst>
                                      <p:childTnLst>
                                        <p:set>
                                          <p:cBhvr>
                                            <p:cTn id="14" dur="1" fill="hold">
                                              <p:stCondLst>
                                                <p:cond delay="0"/>
                                              </p:stCondLst>
                                            </p:cTn>
                                            <p:tgtEl>
                                              <p:spTgt spid="305"/>
                                            </p:tgtEl>
                                            <p:attrNameLst>
                                              <p:attrName>style.visibility</p:attrName>
                                            </p:attrNameLst>
                                          </p:cBhvr>
                                          <p:to>
                                            <p:strVal val="visible"/>
                                          </p:to>
                                        </p:set>
                                        <p:anim calcmode="lin" valueType="num" p14:bounceEnd="60000">
                                          <p:cBhvr additive="base">
                                            <p:cTn id="15" dur="500" fill="hold"/>
                                            <p:tgtEl>
                                              <p:spTgt spid="305"/>
                                            </p:tgtEl>
                                            <p:attrNameLst>
                                              <p:attrName>ppt_x</p:attrName>
                                            </p:attrNameLst>
                                          </p:cBhvr>
                                          <p:tavLst>
                                            <p:tav tm="0">
                                              <p:val>
                                                <p:strVal val="1+#ppt_w/2"/>
                                              </p:val>
                                            </p:tav>
                                            <p:tav tm="100000">
                                              <p:val>
                                                <p:strVal val="#ppt_x"/>
                                              </p:val>
                                            </p:tav>
                                          </p:tavLst>
                                        </p:anim>
                                        <p:anim calcmode="lin" valueType="num" p14:bounceEnd="60000">
                                          <p:cBhvr additive="base">
                                            <p:cTn id="16" dur="500" fill="hold"/>
                                            <p:tgtEl>
                                              <p:spTgt spid="305"/>
                                            </p:tgtEl>
                                            <p:attrNameLst>
                                              <p:attrName>ppt_y</p:attrName>
                                            </p:attrNameLst>
                                          </p:cBhvr>
                                          <p:tavLst>
                                            <p:tav tm="0">
                                              <p:val>
                                                <p:strVal val="0-#ppt_h/2"/>
                                              </p:val>
                                            </p:tav>
                                            <p:tav tm="100000">
                                              <p:val>
                                                <p:strVal val="#ppt_y"/>
                                              </p:val>
                                            </p:tav>
                                          </p:tavLst>
                                        </p:anim>
                                      </p:childTnLst>
                                    </p:cTn>
                                  </p:par>
                                </p:childTnLst>
                              </p:cTn>
                            </p:par>
                            <p:par>
                              <p:cTn id="17" fill="hold">
                                <p:stCondLst>
                                  <p:cond delay="300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304"/>
                                            </p:tgtEl>
                                            <p:attrNameLst>
                                              <p:attrName>style.visibility</p:attrName>
                                            </p:attrNameLst>
                                          </p:cBhvr>
                                          <p:to>
                                            <p:strVal val="visible"/>
                                          </p:to>
                                        </p:set>
                                        <p:anim calcmode="lin" valueType="num">
                                          <p:cBhvr>
                                            <p:cTn id="20" dur="500" fill="hold"/>
                                            <p:tgtEl>
                                              <p:spTgt spid="304"/>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04"/>
                                            </p:tgtEl>
                                            <p:attrNameLst>
                                              <p:attrName>ppt_y</p:attrName>
                                            </p:attrNameLst>
                                          </p:cBhvr>
                                          <p:tavLst>
                                            <p:tav tm="0">
                                              <p:val>
                                                <p:strVal val="#ppt_y"/>
                                              </p:val>
                                            </p:tav>
                                            <p:tav tm="100000">
                                              <p:val>
                                                <p:strVal val="#ppt_y"/>
                                              </p:val>
                                            </p:tav>
                                          </p:tavLst>
                                        </p:anim>
                                        <p:anim calcmode="lin" valueType="num">
                                          <p:cBhvr>
                                            <p:cTn id="22" dur="500" fill="hold"/>
                                            <p:tgtEl>
                                              <p:spTgt spid="304"/>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04"/>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04"/>
                                            </p:tgtEl>
                                          </p:cBhvr>
                                        </p:animEffect>
                                      </p:childTnLst>
                                    </p:cTn>
                                  </p:par>
                                </p:childTnLst>
                              </p:cTn>
                            </p:par>
                            <p:par>
                              <p:cTn id="25" fill="hold">
                                <p:stCondLst>
                                  <p:cond delay="4050"/>
                                </p:stCondLst>
                                <p:childTnLst>
                                  <p:par>
                                    <p:cTn id="26" presetID="21" presetClass="entr" presetSubtype="1" fill="hold" nodeType="afterEffect">
                                      <p:stCondLst>
                                        <p:cond delay="0"/>
                                      </p:stCondLst>
                                      <p:childTnLst>
                                        <p:set>
                                          <p:cBhvr>
                                            <p:cTn id="27" dur="1" fill="hold">
                                              <p:stCondLst>
                                                <p:cond delay="0"/>
                                              </p:stCondLst>
                                            </p:cTn>
                                            <p:tgtEl>
                                              <p:spTgt spid="338"/>
                                            </p:tgtEl>
                                            <p:attrNameLst>
                                              <p:attrName>style.visibility</p:attrName>
                                            </p:attrNameLst>
                                          </p:cBhvr>
                                          <p:to>
                                            <p:strVal val="visible"/>
                                          </p:to>
                                        </p:set>
                                        <p:animEffect transition="in" filter="wheel(1)">
                                          <p:cBhvr>
                                            <p:cTn id="28" dur="2000"/>
                                            <p:tgtEl>
                                              <p:spTgt spid="338"/>
                                            </p:tgtEl>
                                          </p:cBhvr>
                                        </p:animEffect>
                                      </p:childTnLst>
                                    </p:cTn>
                                  </p:par>
                                </p:childTnLst>
                              </p:cTn>
                            </p:par>
                            <p:par>
                              <p:cTn id="29" fill="hold">
                                <p:stCondLst>
                                  <p:cond delay="6050"/>
                                </p:stCondLst>
                                <p:childTnLst>
                                  <p:par>
                                    <p:cTn id="30" presetID="49" presetClass="entr" presetSubtype="0" decel="100000" fill="hold" nodeType="afterEffect">
                                      <p:stCondLst>
                                        <p:cond delay="0"/>
                                      </p:stCondLst>
                                      <p:childTnLst>
                                        <p:set>
                                          <p:cBhvr>
                                            <p:cTn id="31" dur="1" fill="hold">
                                              <p:stCondLst>
                                                <p:cond delay="0"/>
                                              </p:stCondLst>
                                            </p:cTn>
                                            <p:tgtEl>
                                              <p:spTgt spid="284"/>
                                            </p:tgtEl>
                                            <p:attrNameLst>
                                              <p:attrName>style.visibility</p:attrName>
                                            </p:attrNameLst>
                                          </p:cBhvr>
                                          <p:to>
                                            <p:strVal val="visible"/>
                                          </p:to>
                                        </p:set>
                                        <p:anim calcmode="lin" valueType="num">
                                          <p:cBhvr>
                                            <p:cTn id="32" dur="500" fill="hold"/>
                                            <p:tgtEl>
                                              <p:spTgt spid="284"/>
                                            </p:tgtEl>
                                            <p:attrNameLst>
                                              <p:attrName>ppt_w</p:attrName>
                                            </p:attrNameLst>
                                          </p:cBhvr>
                                          <p:tavLst>
                                            <p:tav tm="0">
                                              <p:val>
                                                <p:fltVal val="0"/>
                                              </p:val>
                                            </p:tav>
                                            <p:tav tm="100000">
                                              <p:val>
                                                <p:strVal val="#ppt_w"/>
                                              </p:val>
                                            </p:tav>
                                          </p:tavLst>
                                        </p:anim>
                                        <p:anim calcmode="lin" valueType="num">
                                          <p:cBhvr>
                                            <p:cTn id="33" dur="500" fill="hold"/>
                                            <p:tgtEl>
                                              <p:spTgt spid="284"/>
                                            </p:tgtEl>
                                            <p:attrNameLst>
                                              <p:attrName>ppt_h</p:attrName>
                                            </p:attrNameLst>
                                          </p:cBhvr>
                                          <p:tavLst>
                                            <p:tav tm="0">
                                              <p:val>
                                                <p:fltVal val="0"/>
                                              </p:val>
                                            </p:tav>
                                            <p:tav tm="100000">
                                              <p:val>
                                                <p:strVal val="#ppt_h"/>
                                              </p:val>
                                            </p:tav>
                                          </p:tavLst>
                                        </p:anim>
                                        <p:anim calcmode="lin" valueType="num">
                                          <p:cBhvr>
                                            <p:cTn id="34" dur="500" fill="hold"/>
                                            <p:tgtEl>
                                              <p:spTgt spid="284"/>
                                            </p:tgtEl>
                                            <p:attrNameLst>
                                              <p:attrName>style.rotation</p:attrName>
                                            </p:attrNameLst>
                                          </p:cBhvr>
                                          <p:tavLst>
                                            <p:tav tm="0">
                                              <p:val>
                                                <p:fltVal val="360"/>
                                              </p:val>
                                            </p:tav>
                                            <p:tav tm="100000">
                                              <p:val>
                                                <p:fltVal val="0"/>
                                              </p:val>
                                            </p:tav>
                                          </p:tavLst>
                                        </p:anim>
                                        <p:animEffect transition="in" filter="fade">
                                          <p:cBhvr>
                                            <p:cTn id="35" dur="500"/>
                                            <p:tgtEl>
                                              <p:spTgt spid="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500"/>
                                </p:stCondLst>
                                <p:childTnLst>
                                  <p:par>
                                    <p:cTn id="13" presetID="2" presetClass="entr" presetSubtype="4" fill="hold" grpId="0" nodeType="afterEffect">
                                      <p:stCondLst>
                                        <p:cond delay="0"/>
                                      </p:stCondLst>
                                      <p:childTnLst>
                                        <p:set>
                                          <p:cBhvr>
                                            <p:cTn id="14" dur="1" fill="hold">
                                              <p:stCondLst>
                                                <p:cond delay="0"/>
                                              </p:stCondLst>
                                            </p:cTn>
                                            <p:tgtEl>
                                              <p:spTgt spid="279"/>
                                            </p:tgtEl>
                                            <p:attrNameLst>
                                              <p:attrName>style.visibility</p:attrName>
                                            </p:attrNameLst>
                                          </p:cBhvr>
                                          <p:to>
                                            <p:strVal val="visible"/>
                                          </p:to>
                                        </p:set>
                                        <p:anim calcmode="lin" valueType="num">
                                          <p:cBhvr additive="base">
                                            <p:cTn id="15" dur="500" fill="hold"/>
                                            <p:tgtEl>
                                              <p:spTgt spid="279"/>
                                            </p:tgtEl>
                                            <p:attrNameLst>
                                              <p:attrName>ppt_x</p:attrName>
                                            </p:attrNameLst>
                                          </p:cBhvr>
                                          <p:tavLst>
                                            <p:tav tm="0">
                                              <p:val>
                                                <p:strVal val="#ppt_x"/>
                                              </p:val>
                                            </p:tav>
                                            <p:tav tm="100000">
                                              <p:val>
                                                <p:strVal val="#ppt_x"/>
                                              </p:val>
                                            </p:tav>
                                          </p:tavLst>
                                        </p:anim>
                                        <p:anim calcmode="lin" valueType="num">
                                          <p:cBhvr additive="base">
                                            <p:cTn id="16" dur="500" fill="hold"/>
                                            <p:tgtEl>
                                              <p:spTgt spid="279"/>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31" presetClass="entr" presetSubtype="0" fill="hold" nodeType="afterEffect">
                                      <p:stCondLst>
                                        <p:cond delay="0"/>
                                      </p:stCondLst>
                                      <p:childTnLst>
                                        <p:set>
                                          <p:cBhvr>
                                            <p:cTn id="19" dur="1" fill="hold">
                                              <p:stCondLst>
                                                <p:cond delay="0"/>
                                              </p:stCondLst>
                                            </p:cTn>
                                            <p:tgtEl>
                                              <p:spTgt spid="280"/>
                                            </p:tgtEl>
                                            <p:attrNameLst>
                                              <p:attrName>style.visibility</p:attrName>
                                            </p:attrNameLst>
                                          </p:cBhvr>
                                          <p:to>
                                            <p:strVal val="visible"/>
                                          </p:to>
                                        </p:set>
                                        <p:anim calcmode="lin" valueType="num">
                                          <p:cBhvr>
                                            <p:cTn id="20" dur="1000" fill="hold"/>
                                            <p:tgtEl>
                                              <p:spTgt spid="280"/>
                                            </p:tgtEl>
                                            <p:attrNameLst>
                                              <p:attrName>ppt_w</p:attrName>
                                            </p:attrNameLst>
                                          </p:cBhvr>
                                          <p:tavLst>
                                            <p:tav tm="0">
                                              <p:val>
                                                <p:fltVal val="0"/>
                                              </p:val>
                                            </p:tav>
                                            <p:tav tm="100000">
                                              <p:val>
                                                <p:strVal val="#ppt_w"/>
                                              </p:val>
                                            </p:tav>
                                          </p:tavLst>
                                        </p:anim>
                                        <p:anim calcmode="lin" valueType="num">
                                          <p:cBhvr>
                                            <p:cTn id="21" dur="1000" fill="hold"/>
                                            <p:tgtEl>
                                              <p:spTgt spid="280"/>
                                            </p:tgtEl>
                                            <p:attrNameLst>
                                              <p:attrName>ppt_h</p:attrName>
                                            </p:attrNameLst>
                                          </p:cBhvr>
                                          <p:tavLst>
                                            <p:tav tm="0">
                                              <p:val>
                                                <p:fltVal val="0"/>
                                              </p:val>
                                            </p:tav>
                                            <p:tav tm="100000">
                                              <p:val>
                                                <p:strVal val="#ppt_h"/>
                                              </p:val>
                                            </p:tav>
                                          </p:tavLst>
                                        </p:anim>
                                        <p:anim calcmode="lin" valueType="num">
                                          <p:cBhvr>
                                            <p:cTn id="22" dur="1000" fill="hold"/>
                                            <p:tgtEl>
                                              <p:spTgt spid="280"/>
                                            </p:tgtEl>
                                            <p:attrNameLst>
                                              <p:attrName>style.rotation</p:attrName>
                                            </p:attrNameLst>
                                          </p:cBhvr>
                                          <p:tavLst>
                                            <p:tav tm="0">
                                              <p:val>
                                                <p:fltVal val="90"/>
                                              </p:val>
                                            </p:tav>
                                            <p:tav tm="100000">
                                              <p:val>
                                                <p:fltVal val="0"/>
                                              </p:val>
                                            </p:tav>
                                          </p:tavLst>
                                        </p:anim>
                                        <p:animEffect transition="in" filter="fade">
                                          <p:cBhvr>
                                            <p:cTn id="23" dur="1000"/>
                                            <p:tgtEl>
                                              <p:spTgt spid="280"/>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281"/>
                                            </p:tgtEl>
                                            <p:attrNameLst>
                                              <p:attrName>style.visibility</p:attrName>
                                            </p:attrNameLst>
                                          </p:cBhvr>
                                          <p:to>
                                            <p:strVal val="visible"/>
                                          </p:to>
                                        </p:set>
                                        <p:anim calcmode="lin" valueType="num">
                                          <p:cBhvr>
                                            <p:cTn id="27" dur="500" fill="hold"/>
                                            <p:tgtEl>
                                              <p:spTgt spid="281"/>
                                            </p:tgtEl>
                                            <p:attrNameLst>
                                              <p:attrName>ppt_w</p:attrName>
                                            </p:attrNameLst>
                                          </p:cBhvr>
                                          <p:tavLst>
                                            <p:tav tm="0">
                                              <p:val>
                                                <p:fltVal val="0"/>
                                              </p:val>
                                            </p:tav>
                                            <p:tav tm="100000">
                                              <p:val>
                                                <p:strVal val="#ppt_w"/>
                                              </p:val>
                                            </p:tav>
                                          </p:tavLst>
                                        </p:anim>
                                        <p:anim calcmode="lin" valueType="num">
                                          <p:cBhvr>
                                            <p:cTn id="28" dur="500" fill="hold"/>
                                            <p:tgtEl>
                                              <p:spTgt spid="281"/>
                                            </p:tgtEl>
                                            <p:attrNameLst>
                                              <p:attrName>ppt_h</p:attrName>
                                            </p:attrNameLst>
                                          </p:cBhvr>
                                          <p:tavLst>
                                            <p:tav tm="0">
                                              <p:val>
                                                <p:fltVal val="0"/>
                                              </p:val>
                                            </p:tav>
                                            <p:tav tm="100000">
                                              <p:val>
                                                <p:strVal val="#ppt_h"/>
                                              </p:val>
                                            </p:tav>
                                          </p:tavLst>
                                        </p:anim>
                                        <p:animEffect transition="in" filter="fade">
                                          <p:cBhvr>
                                            <p:cTn id="29" dur="500"/>
                                            <p:tgtEl>
                                              <p:spTgt spid="281"/>
                                            </p:tgtEl>
                                          </p:cBhvr>
                                        </p:animEffect>
                                      </p:childTnLst>
                                    </p:cTn>
                                  </p:par>
                                </p:childTnLst>
                              </p:cTn>
                            </p:par>
                            <p:par>
                              <p:cTn id="30" fill="hold">
                                <p:stCondLst>
                                  <p:cond delay="2500"/>
                                </p:stCondLst>
                                <p:childTnLst>
                                  <p:par>
                                    <p:cTn id="31" presetID="21" presetClass="entr" presetSubtype="1"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heel(1)">
                                          <p:cBhvr>
                                            <p:cTn id="33" dur="2000"/>
                                            <p:tgtEl>
                                              <p:spTgt spid="2"/>
                                            </p:tgtEl>
                                          </p:cBhvr>
                                        </p:animEffect>
                                      </p:childTnLst>
                                    </p:cTn>
                                  </p:par>
                                </p:childTnLst>
                              </p:cTn>
                            </p:par>
                            <p:par>
                              <p:cTn id="34" fill="hold">
                                <p:stCondLst>
                                  <p:cond delay="4500"/>
                                </p:stCondLst>
                                <p:childTnLst>
                                  <p:par>
                                    <p:cTn id="35" presetID="2" presetClass="entr" presetSubtype="3" fill="hold" nodeType="afterEffect">
                                      <p:stCondLst>
                                        <p:cond delay="0"/>
                                      </p:stCondLst>
                                      <p:childTnLst>
                                        <p:set>
                                          <p:cBhvr>
                                            <p:cTn id="36" dur="1" fill="hold">
                                              <p:stCondLst>
                                                <p:cond delay="0"/>
                                              </p:stCondLst>
                                            </p:cTn>
                                            <p:tgtEl>
                                              <p:spTgt spid="305"/>
                                            </p:tgtEl>
                                            <p:attrNameLst>
                                              <p:attrName>style.visibility</p:attrName>
                                            </p:attrNameLst>
                                          </p:cBhvr>
                                          <p:to>
                                            <p:strVal val="visible"/>
                                          </p:to>
                                        </p:set>
                                        <p:anim calcmode="lin" valueType="num">
                                          <p:cBhvr additive="base">
                                            <p:cTn id="37" dur="500" fill="hold"/>
                                            <p:tgtEl>
                                              <p:spTgt spid="305"/>
                                            </p:tgtEl>
                                            <p:attrNameLst>
                                              <p:attrName>ppt_x</p:attrName>
                                            </p:attrNameLst>
                                          </p:cBhvr>
                                          <p:tavLst>
                                            <p:tav tm="0">
                                              <p:val>
                                                <p:strVal val="1+#ppt_w/2"/>
                                              </p:val>
                                            </p:tav>
                                            <p:tav tm="100000">
                                              <p:val>
                                                <p:strVal val="#ppt_x"/>
                                              </p:val>
                                            </p:tav>
                                          </p:tavLst>
                                        </p:anim>
                                        <p:anim calcmode="lin" valueType="num">
                                          <p:cBhvr additive="base">
                                            <p:cTn id="38" dur="500" fill="hold"/>
                                            <p:tgtEl>
                                              <p:spTgt spid="305"/>
                                            </p:tgtEl>
                                            <p:attrNameLst>
                                              <p:attrName>ppt_y</p:attrName>
                                            </p:attrNameLst>
                                          </p:cBhvr>
                                          <p:tavLst>
                                            <p:tav tm="0">
                                              <p:val>
                                                <p:strVal val="0-#ppt_h/2"/>
                                              </p:val>
                                            </p:tav>
                                            <p:tav tm="100000">
                                              <p:val>
                                                <p:strVal val="#ppt_y"/>
                                              </p:val>
                                            </p:tav>
                                          </p:tavLst>
                                        </p:anim>
                                      </p:childTnLst>
                                    </p:cTn>
                                  </p:par>
                                </p:childTnLst>
                              </p:cTn>
                            </p:par>
                            <p:par>
                              <p:cTn id="39" fill="hold">
                                <p:stCondLst>
                                  <p:cond delay="5000"/>
                                </p:stCondLst>
                                <p:childTnLst>
                                  <p:par>
                                    <p:cTn id="40" presetID="2" presetClass="entr" presetSubtype="4" fill="hold" nodeType="afterEffect">
                                      <p:stCondLst>
                                        <p:cond delay="0"/>
                                      </p:stCondLst>
                                      <p:childTnLst>
                                        <p:set>
                                          <p:cBhvr>
                                            <p:cTn id="41" dur="1" fill="hold">
                                              <p:stCondLst>
                                                <p:cond delay="0"/>
                                              </p:stCondLst>
                                            </p:cTn>
                                            <p:tgtEl>
                                              <p:spTgt spid="306"/>
                                            </p:tgtEl>
                                            <p:attrNameLst>
                                              <p:attrName>style.visibility</p:attrName>
                                            </p:attrNameLst>
                                          </p:cBhvr>
                                          <p:to>
                                            <p:strVal val="visible"/>
                                          </p:to>
                                        </p:set>
                                        <p:anim calcmode="lin" valueType="num">
                                          <p:cBhvr additive="base">
                                            <p:cTn id="42" dur="500" fill="hold"/>
                                            <p:tgtEl>
                                              <p:spTgt spid="306"/>
                                            </p:tgtEl>
                                            <p:attrNameLst>
                                              <p:attrName>ppt_x</p:attrName>
                                            </p:attrNameLst>
                                          </p:cBhvr>
                                          <p:tavLst>
                                            <p:tav tm="0">
                                              <p:val>
                                                <p:strVal val="#ppt_x"/>
                                              </p:val>
                                            </p:tav>
                                            <p:tav tm="100000">
                                              <p:val>
                                                <p:strVal val="#ppt_x"/>
                                              </p:val>
                                            </p:tav>
                                          </p:tavLst>
                                        </p:anim>
                                        <p:anim calcmode="lin" valueType="num">
                                          <p:cBhvr additive="base">
                                            <p:cTn id="43" dur="500" fill="hold"/>
                                            <p:tgtEl>
                                              <p:spTgt spid="306"/>
                                            </p:tgtEl>
                                            <p:attrNameLst>
                                              <p:attrName>ppt_y</p:attrName>
                                            </p:attrNameLst>
                                          </p:cBhvr>
                                          <p:tavLst>
                                            <p:tav tm="0">
                                              <p:val>
                                                <p:strVal val="1+#ppt_h/2"/>
                                              </p:val>
                                            </p:tav>
                                            <p:tav tm="100000">
                                              <p:val>
                                                <p:strVal val="#ppt_y"/>
                                              </p:val>
                                            </p:tav>
                                          </p:tavLst>
                                        </p:anim>
                                      </p:childTnLst>
                                    </p:cTn>
                                  </p:par>
                                </p:childTnLst>
                              </p:cTn>
                            </p:par>
                            <p:par>
                              <p:cTn id="44" fill="hold">
                                <p:stCondLst>
                                  <p:cond delay="5500"/>
                                </p:stCondLst>
                                <p:childTnLst>
                                  <p:par>
                                    <p:cTn id="45" presetID="41" presetClass="entr" presetSubtype="0" fill="hold" grpId="0" nodeType="afterEffect">
                                      <p:stCondLst>
                                        <p:cond delay="0"/>
                                      </p:stCondLst>
                                      <p:iterate type="lt">
                                        <p:tmPct val="10000"/>
                                      </p:iterate>
                                      <p:childTnLst>
                                        <p:set>
                                          <p:cBhvr>
                                            <p:cTn id="46" dur="1" fill="hold">
                                              <p:stCondLst>
                                                <p:cond delay="0"/>
                                              </p:stCondLst>
                                            </p:cTn>
                                            <p:tgtEl>
                                              <p:spTgt spid="304"/>
                                            </p:tgtEl>
                                            <p:attrNameLst>
                                              <p:attrName>style.visibility</p:attrName>
                                            </p:attrNameLst>
                                          </p:cBhvr>
                                          <p:to>
                                            <p:strVal val="visible"/>
                                          </p:to>
                                        </p:set>
                                        <p:anim calcmode="lin" valueType="num">
                                          <p:cBhvr>
                                            <p:cTn id="47" dur="500" fill="hold"/>
                                            <p:tgtEl>
                                              <p:spTgt spid="304"/>
                                            </p:tgtEl>
                                            <p:attrNameLst>
                                              <p:attrName>ppt_x</p:attrName>
                                            </p:attrNameLst>
                                          </p:cBhvr>
                                          <p:tavLst>
                                            <p:tav tm="0">
                                              <p:val>
                                                <p:strVal val="#ppt_x"/>
                                              </p:val>
                                            </p:tav>
                                            <p:tav tm="50000">
                                              <p:val>
                                                <p:strVal val="#ppt_x+.1"/>
                                              </p:val>
                                            </p:tav>
                                            <p:tav tm="100000">
                                              <p:val>
                                                <p:strVal val="#ppt_x"/>
                                              </p:val>
                                            </p:tav>
                                          </p:tavLst>
                                        </p:anim>
                                        <p:anim calcmode="lin" valueType="num">
                                          <p:cBhvr>
                                            <p:cTn id="48" dur="500" fill="hold"/>
                                            <p:tgtEl>
                                              <p:spTgt spid="304"/>
                                            </p:tgtEl>
                                            <p:attrNameLst>
                                              <p:attrName>ppt_y</p:attrName>
                                            </p:attrNameLst>
                                          </p:cBhvr>
                                          <p:tavLst>
                                            <p:tav tm="0">
                                              <p:val>
                                                <p:strVal val="#ppt_y"/>
                                              </p:val>
                                            </p:tav>
                                            <p:tav tm="100000">
                                              <p:val>
                                                <p:strVal val="#ppt_y"/>
                                              </p:val>
                                            </p:tav>
                                          </p:tavLst>
                                        </p:anim>
                                        <p:anim calcmode="lin" valueType="num">
                                          <p:cBhvr>
                                            <p:cTn id="49" dur="500" fill="hold"/>
                                            <p:tgtEl>
                                              <p:spTgt spid="304"/>
                                            </p:tgtEl>
                                            <p:attrNameLst>
                                              <p:attrName>ppt_h</p:attrName>
                                            </p:attrNameLst>
                                          </p:cBhvr>
                                          <p:tavLst>
                                            <p:tav tm="0">
                                              <p:val>
                                                <p:strVal val="#ppt_h/10"/>
                                              </p:val>
                                            </p:tav>
                                            <p:tav tm="50000">
                                              <p:val>
                                                <p:strVal val="#ppt_h+.01"/>
                                              </p:val>
                                            </p:tav>
                                            <p:tav tm="100000">
                                              <p:val>
                                                <p:strVal val="#ppt_h"/>
                                              </p:val>
                                            </p:tav>
                                          </p:tavLst>
                                        </p:anim>
                                        <p:anim calcmode="lin" valueType="num">
                                          <p:cBhvr>
                                            <p:cTn id="50" dur="500" fill="hold"/>
                                            <p:tgtEl>
                                              <p:spTgt spid="304"/>
                                            </p:tgtEl>
                                            <p:attrNameLst>
                                              <p:attrName>ppt_w</p:attrName>
                                            </p:attrNameLst>
                                          </p:cBhvr>
                                          <p:tavLst>
                                            <p:tav tm="0">
                                              <p:val>
                                                <p:strVal val="#ppt_w/10"/>
                                              </p:val>
                                            </p:tav>
                                            <p:tav tm="50000">
                                              <p:val>
                                                <p:strVal val="#ppt_w+.01"/>
                                              </p:val>
                                            </p:tav>
                                            <p:tav tm="100000">
                                              <p:val>
                                                <p:strVal val="#ppt_w"/>
                                              </p:val>
                                            </p:tav>
                                          </p:tavLst>
                                        </p:anim>
                                        <p:animEffect transition="in" filter="fade">
                                          <p:cBhvr>
                                            <p:cTn id="51" dur="500" tmFilter="0,0; .5, 1; 1, 1"/>
                                            <p:tgtEl>
                                              <p:spTgt spid="304"/>
                                            </p:tgtEl>
                                          </p:cBhvr>
                                        </p:animEffect>
                                      </p:childTnLst>
                                    </p:cTn>
                                  </p:par>
                                </p:childTnLst>
                              </p:cTn>
                            </p:par>
                            <p:par>
                              <p:cTn id="52" fill="hold">
                                <p:stCondLst>
                                  <p:cond delay="6550"/>
                                </p:stCondLst>
                                <p:childTnLst>
                                  <p:par>
                                    <p:cTn id="53" presetID="21" presetClass="entr" presetSubtype="1" fill="hold" nodeType="afterEffect">
                                      <p:stCondLst>
                                        <p:cond delay="0"/>
                                      </p:stCondLst>
                                      <p:childTnLst>
                                        <p:set>
                                          <p:cBhvr>
                                            <p:cTn id="54" dur="1" fill="hold">
                                              <p:stCondLst>
                                                <p:cond delay="0"/>
                                              </p:stCondLst>
                                            </p:cTn>
                                            <p:tgtEl>
                                              <p:spTgt spid="338"/>
                                            </p:tgtEl>
                                            <p:attrNameLst>
                                              <p:attrName>style.visibility</p:attrName>
                                            </p:attrNameLst>
                                          </p:cBhvr>
                                          <p:to>
                                            <p:strVal val="visible"/>
                                          </p:to>
                                        </p:set>
                                        <p:animEffect transition="in" filter="wheel(1)">
                                          <p:cBhvr>
                                            <p:cTn id="55" dur="2000"/>
                                            <p:tgtEl>
                                              <p:spTgt spid="338"/>
                                            </p:tgtEl>
                                          </p:cBhvr>
                                        </p:animEffect>
                                      </p:childTnLst>
                                    </p:cTn>
                                  </p:par>
                                </p:childTnLst>
                              </p:cTn>
                            </p:par>
                            <p:par>
                              <p:cTn id="56" fill="hold">
                                <p:stCondLst>
                                  <p:cond delay="8550"/>
                                </p:stCondLst>
                                <p:childTnLst>
                                  <p:par>
                                    <p:cTn id="57" presetID="49" presetClass="entr" presetSubtype="0" decel="100000" fill="hold" nodeType="afterEffect">
                                      <p:stCondLst>
                                        <p:cond delay="0"/>
                                      </p:stCondLst>
                                      <p:childTnLst>
                                        <p:set>
                                          <p:cBhvr>
                                            <p:cTn id="58" dur="1" fill="hold">
                                              <p:stCondLst>
                                                <p:cond delay="0"/>
                                              </p:stCondLst>
                                            </p:cTn>
                                            <p:tgtEl>
                                              <p:spTgt spid="284"/>
                                            </p:tgtEl>
                                            <p:attrNameLst>
                                              <p:attrName>style.visibility</p:attrName>
                                            </p:attrNameLst>
                                          </p:cBhvr>
                                          <p:to>
                                            <p:strVal val="visible"/>
                                          </p:to>
                                        </p:set>
                                        <p:anim calcmode="lin" valueType="num">
                                          <p:cBhvr>
                                            <p:cTn id="59" dur="500" fill="hold"/>
                                            <p:tgtEl>
                                              <p:spTgt spid="284"/>
                                            </p:tgtEl>
                                            <p:attrNameLst>
                                              <p:attrName>ppt_w</p:attrName>
                                            </p:attrNameLst>
                                          </p:cBhvr>
                                          <p:tavLst>
                                            <p:tav tm="0">
                                              <p:val>
                                                <p:fltVal val="0"/>
                                              </p:val>
                                            </p:tav>
                                            <p:tav tm="100000">
                                              <p:val>
                                                <p:strVal val="#ppt_w"/>
                                              </p:val>
                                            </p:tav>
                                          </p:tavLst>
                                        </p:anim>
                                        <p:anim calcmode="lin" valueType="num">
                                          <p:cBhvr>
                                            <p:cTn id="60" dur="500" fill="hold"/>
                                            <p:tgtEl>
                                              <p:spTgt spid="284"/>
                                            </p:tgtEl>
                                            <p:attrNameLst>
                                              <p:attrName>ppt_h</p:attrName>
                                            </p:attrNameLst>
                                          </p:cBhvr>
                                          <p:tavLst>
                                            <p:tav tm="0">
                                              <p:val>
                                                <p:fltVal val="0"/>
                                              </p:val>
                                            </p:tav>
                                            <p:tav tm="100000">
                                              <p:val>
                                                <p:strVal val="#ppt_h"/>
                                              </p:val>
                                            </p:tav>
                                          </p:tavLst>
                                        </p:anim>
                                        <p:anim calcmode="lin" valueType="num">
                                          <p:cBhvr>
                                            <p:cTn id="61" dur="500" fill="hold"/>
                                            <p:tgtEl>
                                              <p:spTgt spid="284"/>
                                            </p:tgtEl>
                                            <p:attrNameLst>
                                              <p:attrName>style.rotation</p:attrName>
                                            </p:attrNameLst>
                                          </p:cBhvr>
                                          <p:tavLst>
                                            <p:tav tm="0">
                                              <p:val>
                                                <p:fltVal val="360"/>
                                              </p:val>
                                            </p:tav>
                                            <p:tav tm="100000">
                                              <p:val>
                                                <p:fltVal val="0"/>
                                              </p:val>
                                            </p:tav>
                                          </p:tavLst>
                                        </p:anim>
                                        <p:animEffect transition="in" filter="fade">
                                          <p:cBhvr>
                                            <p:cTn id="62" dur="500"/>
                                            <p:tgtEl>
                                              <p:spTgt spid="284"/>
                                            </p:tgtEl>
                                          </p:cBhvr>
                                        </p:animEffect>
                                      </p:childTnLst>
                                    </p:cTn>
                                  </p:par>
                                </p:childTnLst>
                              </p:cTn>
                            </p:par>
                            <p:par>
                              <p:cTn id="63" fill="hold">
                                <p:stCondLst>
                                  <p:cond delay="9050"/>
                                </p:stCondLst>
                                <p:childTnLst>
                                  <p:par>
                                    <p:cTn id="64" presetID="49" presetClass="entr" presetSubtype="0" decel="100000" fill="hold" nodeType="afterEffect">
                                      <p:stCondLst>
                                        <p:cond delay="0"/>
                                      </p:stCondLst>
                                      <p:childTnLst>
                                        <p:set>
                                          <p:cBhvr>
                                            <p:cTn id="65" dur="1" fill="hold">
                                              <p:stCondLst>
                                                <p:cond delay="0"/>
                                              </p:stCondLst>
                                            </p:cTn>
                                            <p:tgtEl>
                                              <p:spTgt spid="331"/>
                                            </p:tgtEl>
                                            <p:attrNameLst>
                                              <p:attrName>style.visibility</p:attrName>
                                            </p:attrNameLst>
                                          </p:cBhvr>
                                          <p:to>
                                            <p:strVal val="visible"/>
                                          </p:to>
                                        </p:set>
                                        <p:anim calcmode="lin" valueType="num">
                                          <p:cBhvr>
                                            <p:cTn id="66" dur="500" fill="hold"/>
                                            <p:tgtEl>
                                              <p:spTgt spid="331"/>
                                            </p:tgtEl>
                                            <p:attrNameLst>
                                              <p:attrName>ppt_w</p:attrName>
                                            </p:attrNameLst>
                                          </p:cBhvr>
                                          <p:tavLst>
                                            <p:tav tm="0">
                                              <p:val>
                                                <p:fltVal val="0"/>
                                              </p:val>
                                            </p:tav>
                                            <p:tav tm="100000">
                                              <p:val>
                                                <p:strVal val="#ppt_w"/>
                                              </p:val>
                                            </p:tav>
                                          </p:tavLst>
                                        </p:anim>
                                        <p:anim calcmode="lin" valueType="num">
                                          <p:cBhvr>
                                            <p:cTn id="67" dur="500" fill="hold"/>
                                            <p:tgtEl>
                                              <p:spTgt spid="331"/>
                                            </p:tgtEl>
                                            <p:attrNameLst>
                                              <p:attrName>ppt_h</p:attrName>
                                            </p:attrNameLst>
                                          </p:cBhvr>
                                          <p:tavLst>
                                            <p:tav tm="0">
                                              <p:val>
                                                <p:fltVal val="0"/>
                                              </p:val>
                                            </p:tav>
                                            <p:tav tm="100000">
                                              <p:val>
                                                <p:strVal val="#ppt_h"/>
                                              </p:val>
                                            </p:tav>
                                          </p:tavLst>
                                        </p:anim>
                                        <p:anim calcmode="lin" valueType="num">
                                          <p:cBhvr>
                                            <p:cTn id="68" dur="500" fill="hold"/>
                                            <p:tgtEl>
                                              <p:spTgt spid="331"/>
                                            </p:tgtEl>
                                            <p:attrNameLst>
                                              <p:attrName>style.rotation</p:attrName>
                                            </p:attrNameLst>
                                          </p:cBhvr>
                                          <p:tavLst>
                                            <p:tav tm="0">
                                              <p:val>
                                                <p:fltVal val="360"/>
                                              </p:val>
                                            </p:tav>
                                            <p:tav tm="100000">
                                              <p:val>
                                                <p:fltVal val="0"/>
                                              </p:val>
                                            </p:tav>
                                          </p:tavLst>
                                        </p:anim>
                                        <p:animEffect transition="in" filter="fade">
                                          <p:cBhvr>
                                            <p:cTn id="69" dur="500"/>
                                            <p:tgtEl>
                                              <p:spTgt spid="3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0" repeatCount="indefinite" fill="hold" display="0">
                      <p:stCondLst>
                        <p:cond delay="indefinite"/>
                      </p:stCondLst>
                      <p:endCondLst>
                        <p:cond evt="onStopAudio" delay="0">
                          <p:tgtEl>
                            <p:sldTgt/>
                          </p:tgtEl>
                        </p:cond>
                      </p:endCondLst>
                    </p:cTn>
                    <p:tgtEl>
                      <p:spTgt spid="3"/>
                    </p:tgtEl>
                  </p:cMediaNode>
                </p:audio>
              </p:childTnLst>
            </p:cTn>
          </p:par>
        </p:tnLst>
        <p:bldLst>
          <p:bldP spid="304" grpId="0"/>
          <p:bldP spid="279"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 name="组合 109">
            <a:extLst>
              <a:ext uri="{FF2B5EF4-FFF2-40B4-BE49-F238E27FC236}">
                <a16:creationId xmlns:a16="http://schemas.microsoft.com/office/drawing/2014/main" id="{4FA2B1FD-418F-437A-9218-AE21A29545E3}"/>
              </a:ext>
            </a:extLst>
          </p:cNvPr>
          <p:cNvGrpSpPr/>
          <p:nvPr/>
        </p:nvGrpSpPr>
        <p:grpSpPr>
          <a:xfrm>
            <a:off x="-14514" y="-36198"/>
            <a:ext cx="12249265" cy="6981372"/>
            <a:chOff x="-14514" y="-36198"/>
            <a:chExt cx="12249265" cy="6981372"/>
          </a:xfrm>
        </p:grpSpPr>
        <p:pic>
          <p:nvPicPr>
            <p:cNvPr id="49" name="图片 48">
              <a:extLst>
                <a:ext uri="{FF2B5EF4-FFF2-40B4-BE49-F238E27FC236}">
                  <a16:creationId xmlns:a16="http://schemas.microsoft.com/office/drawing/2014/main" id="{11583DCE-035E-4D76-B3D0-172B030EACD8}"/>
                </a:ext>
              </a:extLst>
            </p:cNvPr>
            <p:cNvPicPr>
              <a:picLocks noChangeAspect="1"/>
            </p:cNvPicPr>
            <p:nvPr/>
          </p:nvPicPr>
          <p:blipFill>
            <a:blip r:embed="rId3"/>
            <a:stretch>
              <a:fillRect/>
            </a:stretch>
          </p:blipFill>
          <p:spPr>
            <a:xfrm>
              <a:off x="-14514" y="-36198"/>
              <a:ext cx="12249265" cy="6981372"/>
            </a:xfrm>
            <a:prstGeom prst="rect">
              <a:avLst/>
            </a:prstGeom>
          </p:spPr>
        </p:pic>
        <p:sp>
          <p:nvSpPr>
            <p:cNvPr id="50" name="矩形 49">
              <a:extLst>
                <a:ext uri="{FF2B5EF4-FFF2-40B4-BE49-F238E27FC236}">
                  <a16:creationId xmlns:a16="http://schemas.microsoft.com/office/drawing/2014/main" id="{EEF01D96-BEFE-4628-A97F-F618023A96AD}"/>
                </a:ext>
              </a:extLst>
            </p:cNvPr>
            <p:cNvSpPr/>
            <p:nvPr/>
          </p:nvSpPr>
          <p:spPr>
            <a:xfrm>
              <a:off x="215078" y="174171"/>
              <a:ext cx="11700678" cy="6487886"/>
            </a:xfrm>
            <a:prstGeom prst="rect">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cs typeface="+mn-ea"/>
                <a:sym typeface="+mn-lt"/>
              </a:endParaRPr>
            </a:p>
          </p:txBody>
        </p:sp>
        <p:pic>
          <p:nvPicPr>
            <p:cNvPr id="51" name="图片 50">
              <a:extLst>
                <a:ext uri="{FF2B5EF4-FFF2-40B4-BE49-F238E27FC236}">
                  <a16:creationId xmlns:a16="http://schemas.microsoft.com/office/drawing/2014/main" id="{A49E56B7-6D70-4FE3-879D-0575A931E3BB}"/>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a:off x="10014857" y="443744"/>
              <a:ext cx="827314" cy="813214"/>
            </a:xfrm>
            <a:prstGeom prst="rect">
              <a:avLst/>
            </a:prstGeom>
          </p:spPr>
        </p:pic>
        <p:pic>
          <p:nvPicPr>
            <p:cNvPr id="52" name="图片 51">
              <a:extLst>
                <a:ext uri="{FF2B5EF4-FFF2-40B4-BE49-F238E27FC236}">
                  <a16:creationId xmlns:a16="http://schemas.microsoft.com/office/drawing/2014/main" id="{A40D96F7-79BA-4114-BFA2-6652B9537B8C}"/>
                </a:ext>
              </a:extLst>
            </p:cNvPr>
            <p:cNvPicPr>
              <a:picLocks noChangeAspect="1"/>
            </p:cNvPicPr>
            <p:nvPr/>
          </p:nvPicPr>
          <p:blipFill rotWithShape="1">
            <a:blip r:embed="rId5">
              <a:extLst>
                <a:ext uri="{28A0092B-C50C-407E-A947-70E740481C1C}">
                  <a14:useLocalDpi xmlns:a14="http://schemas.microsoft.com/office/drawing/2010/main" val="0"/>
                </a:ext>
              </a:extLst>
            </a:blip>
            <a:srcRect l="52968" t="27937" r="38598" b="62529"/>
            <a:stretch/>
          </p:blipFill>
          <p:spPr>
            <a:xfrm rot="15662064">
              <a:off x="7005736" y="316017"/>
              <a:ext cx="770963" cy="653873"/>
            </a:xfrm>
            <a:prstGeom prst="rect">
              <a:avLst/>
            </a:prstGeom>
          </p:spPr>
        </p:pic>
        <p:pic>
          <p:nvPicPr>
            <p:cNvPr id="53" name="图片 52">
              <a:extLst>
                <a:ext uri="{FF2B5EF4-FFF2-40B4-BE49-F238E27FC236}">
                  <a16:creationId xmlns:a16="http://schemas.microsoft.com/office/drawing/2014/main" id="{192DECFB-39F7-40EA-A29A-E9FB57FE1D90}"/>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a:off x="5204921" y="431575"/>
              <a:ext cx="868148" cy="813694"/>
            </a:xfrm>
            <a:prstGeom prst="rect">
              <a:avLst/>
            </a:prstGeom>
          </p:spPr>
        </p:pic>
        <p:pic>
          <p:nvPicPr>
            <p:cNvPr id="54" name="图片 53">
              <a:extLst>
                <a:ext uri="{FF2B5EF4-FFF2-40B4-BE49-F238E27FC236}">
                  <a16:creationId xmlns:a16="http://schemas.microsoft.com/office/drawing/2014/main" id="{4249F02F-1DCB-468D-AB5C-C5F538445736}"/>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a:off x="4011947" y="2827935"/>
              <a:ext cx="664387" cy="745126"/>
            </a:xfrm>
            <a:prstGeom prst="rect">
              <a:avLst/>
            </a:prstGeom>
          </p:spPr>
        </p:pic>
        <p:pic>
          <p:nvPicPr>
            <p:cNvPr id="55" name="图片 54">
              <a:extLst>
                <a:ext uri="{FF2B5EF4-FFF2-40B4-BE49-F238E27FC236}">
                  <a16:creationId xmlns:a16="http://schemas.microsoft.com/office/drawing/2014/main" id="{D663F689-BA8E-45C4-9859-F96ACBA9E820}"/>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8034877" y="642954"/>
              <a:ext cx="856723" cy="954003"/>
            </a:xfrm>
            <a:prstGeom prst="rect">
              <a:avLst/>
            </a:prstGeom>
          </p:spPr>
        </p:pic>
        <p:pic>
          <p:nvPicPr>
            <p:cNvPr id="56" name="图片 55">
              <a:extLst>
                <a:ext uri="{FF2B5EF4-FFF2-40B4-BE49-F238E27FC236}">
                  <a16:creationId xmlns:a16="http://schemas.microsoft.com/office/drawing/2014/main" id="{527257CF-24F8-4914-81E9-5EF8000D7C2D}"/>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a:off x="2920292" y="4639376"/>
              <a:ext cx="771461" cy="971321"/>
            </a:xfrm>
            <a:prstGeom prst="rect">
              <a:avLst/>
            </a:prstGeom>
          </p:spPr>
        </p:pic>
        <p:pic>
          <p:nvPicPr>
            <p:cNvPr id="57" name="图片 56">
              <a:extLst>
                <a:ext uri="{FF2B5EF4-FFF2-40B4-BE49-F238E27FC236}">
                  <a16:creationId xmlns:a16="http://schemas.microsoft.com/office/drawing/2014/main" id="{E640B610-850E-454C-931E-37D20369E3A8}"/>
                </a:ext>
              </a:extLst>
            </p:cNvPr>
            <p:cNvPicPr>
              <a:picLocks noChangeAspect="1"/>
            </p:cNvPicPr>
            <p:nvPr/>
          </p:nvPicPr>
          <p:blipFill rotWithShape="1">
            <a:blip r:embed="rId10">
              <a:extLst>
                <a:ext uri="{28A0092B-C50C-407E-A947-70E740481C1C}">
                  <a14:useLocalDpi xmlns:a14="http://schemas.microsoft.com/office/drawing/2010/main" val="0"/>
                </a:ext>
              </a:extLst>
            </a:blip>
            <a:srcRect l="26520" t="26191" r="65486" b="60877"/>
            <a:stretch/>
          </p:blipFill>
          <p:spPr>
            <a:xfrm>
              <a:off x="7395067" y="4944156"/>
              <a:ext cx="730776" cy="886857"/>
            </a:xfrm>
            <a:prstGeom prst="rect">
              <a:avLst/>
            </a:prstGeom>
          </p:spPr>
        </p:pic>
        <p:pic>
          <p:nvPicPr>
            <p:cNvPr id="58" name="图片 57">
              <a:extLst>
                <a:ext uri="{FF2B5EF4-FFF2-40B4-BE49-F238E27FC236}">
                  <a16:creationId xmlns:a16="http://schemas.microsoft.com/office/drawing/2014/main" id="{333226D3-4331-4D41-B8DF-488191CD2405}"/>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a:off x="2114323" y="2715356"/>
              <a:ext cx="538571" cy="857705"/>
            </a:xfrm>
            <a:prstGeom prst="rect">
              <a:avLst/>
            </a:prstGeom>
          </p:spPr>
        </p:pic>
        <p:pic>
          <p:nvPicPr>
            <p:cNvPr id="59" name="图片 58">
              <a:extLst>
                <a:ext uri="{FF2B5EF4-FFF2-40B4-BE49-F238E27FC236}">
                  <a16:creationId xmlns:a16="http://schemas.microsoft.com/office/drawing/2014/main" id="{92DB5E08-B822-45A3-BE4A-6F0278EDF9EE}"/>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a:off x="9147536" y="1876244"/>
              <a:ext cx="867321" cy="622673"/>
            </a:xfrm>
            <a:prstGeom prst="rect">
              <a:avLst/>
            </a:prstGeom>
          </p:spPr>
        </p:pic>
        <p:pic>
          <p:nvPicPr>
            <p:cNvPr id="60" name="图片 59">
              <a:extLst>
                <a:ext uri="{FF2B5EF4-FFF2-40B4-BE49-F238E27FC236}">
                  <a16:creationId xmlns:a16="http://schemas.microsoft.com/office/drawing/2014/main" id="{A52E6984-03FE-448B-B8B5-41B16DB5FA59}"/>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6200000">
              <a:off x="4016409" y="520957"/>
              <a:ext cx="856723" cy="954003"/>
            </a:xfrm>
            <a:prstGeom prst="rect">
              <a:avLst/>
            </a:prstGeom>
          </p:spPr>
        </p:pic>
        <p:pic>
          <p:nvPicPr>
            <p:cNvPr id="61" name="图片 60">
              <a:extLst>
                <a:ext uri="{FF2B5EF4-FFF2-40B4-BE49-F238E27FC236}">
                  <a16:creationId xmlns:a16="http://schemas.microsoft.com/office/drawing/2014/main" id="{9208556C-A3E3-4C08-A72A-E9CAE68AEC02}"/>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rot="4436850">
              <a:off x="2134843" y="552079"/>
              <a:ext cx="771461" cy="971321"/>
            </a:xfrm>
            <a:prstGeom prst="rect">
              <a:avLst/>
            </a:prstGeom>
          </p:spPr>
        </p:pic>
        <p:pic>
          <p:nvPicPr>
            <p:cNvPr id="62" name="图片 61">
              <a:extLst>
                <a:ext uri="{FF2B5EF4-FFF2-40B4-BE49-F238E27FC236}">
                  <a16:creationId xmlns:a16="http://schemas.microsoft.com/office/drawing/2014/main" id="{2B05A2AF-C0DB-473C-A5AB-717E7F5D0745}"/>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rot="16427068">
              <a:off x="1143831" y="4872840"/>
              <a:ext cx="867321" cy="622673"/>
            </a:xfrm>
            <a:prstGeom prst="rect">
              <a:avLst/>
            </a:prstGeom>
          </p:spPr>
        </p:pic>
        <p:pic>
          <p:nvPicPr>
            <p:cNvPr id="63" name="图片 62">
              <a:extLst>
                <a:ext uri="{FF2B5EF4-FFF2-40B4-BE49-F238E27FC236}">
                  <a16:creationId xmlns:a16="http://schemas.microsoft.com/office/drawing/2014/main" id="{1CD4B1D7-60CA-43C3-9625-215D1454B8E9}"/>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605173">
              <a:off x="8174224" y="5026879"/>
              <a:ext cx="856723" cy="954003"/>
            </a:xfrm>
            <a:prstGeom prst="rect">
              <a:avLst/>
            </a:prstGeom>
          </p:spPr>
        </p:pic>
        <p:pic>
          <p:nvPicPr>
            <p:cNvPr id="64" name="图片 63">
              <a:extLst>
                <a:ext uri="{FF2B5EF4-FFF2-40B4-BE49-F238E27FC236}">
                  <a16:creationId xmlns:a16="http://schemas.microsoft.com/office/drawing/2014/main" id="{3D24C132-C68E-4A27-BC85-54F396B0B39B}"/>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0609007">
              <a:off x="5350494" y="5131317"/>
              <a:ext cx="664387" cy="745126"/>
            </a:xfrm>
            <a:prstGeom prst="rect">
              <a:avLst/>
            </a:prstGeom>
          </p:spPr>
        </p:pic>
        <p:pic>
          <p:nvPicPr>
            <p:cNvPr id="65" name="图片 64">
              <a:extLst>
                <a:ext uri="{FF2B5EF4-FFF2-40B4-BE49-F238E27FC236}">
                  <a16:creationId xmlns:a16="http://schemas.microsoft.com/office/drawing/2014/main" id="{3FD09E3E-D308-41CD-9708-E546F17BE8E0}"/>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9927949">
              <a:off x="11185682" y="558634"/>
              <a:ext cx="664387" cy="745126"/>
            </a:xfrm>
            <a:prstGeom prst="rect">
              <a:avLst/>
            </a:prstGeom>
          </p:spPr>
        </p:pic>
        <p:grpSp>
          <p:nvGrpSpPr>
            <p:cNvPr id="86" name="组合 85">
              <a:extLst>
                <a:ext uri="{FF2B5EF4-FFF2-40B4-BE49-F238E27FC236}">
                  <a16:creationId xmlns:a16="http://schemas.microsoft.com/office/drawing/2014/main" id="{F49C7088-6717-4FD5-A643-4B4B3D1EF2FB}"/>
                </a:ext>
              </a:extLst>
            </p:cNvPr>
            <p:cNvGrpSpPr/>
            <p:nvPr/>
          </p:nvGrpSpPr>
          <p:grpSpPr>
            <a:xfrm>
              <a:off x="14118" y="4606503"/>
              <a:ext cx="12191999" cy="2326243"/>
              <a:chOff x="1" y="4546271"/>
              <a:chExt cx="12191999" cy="2326243"/>
            </a:xfrm>
          </p:grpSpPr>
          <p:sp>
            <p:nvSpPr>
              <p:cNvPr id="87" name="任意多边形 38">
                <a:extLst>
                  <a:ext uri="{FF2B5EF4-FFF2-40B4-BE49-F238E27FC236}">
                    <a16:creationId xmlns:a16="http://schemas.microsoft.com/office/drawing/2014/main" id="{DBD34ACA-9020-4AF2-A9D2-8BFC10E9D0AD}"/>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cs typeface="+mn-ea"/>
                  <a:sym typeface="+mn-lt"/>
                </a:endParaRPr>
              </a:p>
            </p:txBody>
          </p:sp>
          <p:sp>
            <p:nvSpPr>
              <p:cNvPr id="88" name="任意多边形 80">
                <a:extLst>
                  <a:ext uri="{FF2B5EF4-FFF2-40B4-BE49-F238E27FC236}">
                    <a16:creationId xmlns:a16="http://schemas.microsoft.com/office/drawing/2014/main" id="{7215041E-4F05-4EAD-AB60-A0E39CC04867}"/>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cs typeface="+mn-ea"/>
                  <a:sym typeface="+mn-lt"/>
                </a:endParaRPr>
              </a:p>
            </p:txBody>
          </p:sp>
        </p:grpSp>
        <p:pic>
          <p:nvPicPr>
            <p:cNvPr id="96" name="图片 95">
              <a:extLst>
                <a:ext uri="{FF2B5EF4-FFF2-40B4-BE49-F238E27FC236}">
                  <a16:creationId xmlns:a16="http://schemas.microsoft.com/office/drawing/2014/main" id="{74AC5814-9F20-4DD6-A841-1657DA8342FA}"/>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7085163">
              <a:off x="5750161" y="2421088"/>
              <a:ext cx="868148" cy="813694"/>
            </a:xfrm>
            <a:prstGeom prst="rect">
              <a:avLst/>
            </a:prstGeom>
          </p:spPr>
        </p:pic>
        <p:pic>
          <p:nvPicPr>
            <p:cNvPr id="97" name="图片 96">
              <a:extLst>
                <a:ext uri="{FF2B5EF4-FFF2-40B4-BE49-F238E27FC236}">
                  <a16:creationId xmlns:a16="http://schemas.microsoft.com/office/drawing/2014/main" id="{2BAFEF11-A39E-465A-BA5C-C64A4554C421}"/>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10842171" y="3359625"/>
              <a:ext cx="856723" cy="954003"/>
            </a:xfrm>
            <a:prstGeom prst="rect">
              <a:avLst/>
            </a:prstGeom>
          </p:spPr>
        </p:pic>
        <p:pic>
          <p:nvPicPr>
            <p:cNvPr id="98" name="图片 97">
              <a:extLst>
                <a:ext uri="{FF2B5EF4-FFF2-40B4-BE49-F238E27FC236}">
                  <a16:creationId xmlns:a16="http://schemas.microsoft.com/office/drawing/2014/main" id="{96BFA62E-44EB-4CB4-8777-86172FD762CC}"/>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5246552">
              <a:off x="651806" y="899296"/>
              <a:ext cx="664387" cy="745126"/>
            </a:xfrm>
            <a:prstGeom prst="rect">
              <a:avLst/>
            </a:prstGeom>
          </p:spPr>
        </p:pic>
        <p:pic>
          <p:nvPicPr>
            <p:cNvPr id="99" name="图片 98">
              <a:extLst>
                <a:ext uri="{FF2B5EF4-FFF2-40B4-BE49-F238E27FC236}">
                  <a16:creationId xmlns:a16="http://schemas.microsoft.com/office/drawing/2014/main" id="{28A05EE3-B1FC-4FC9-B0B4-FE01CE1297BB}"/>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rot="15311720">
              <a:off x="569531" y="2831826"/>
              <a:ext cx="827314" cy="813214"/>
            </a:xfrm>
            <a:prstGeom prst="rect">
              <a:avLst/>
            </a:prstGeom>
          </p:spPr>
        </p:pic>
        <p:pic>
          <p:nvPicPr>
            <p:cNvPr id="103" name="图片 102">
              <a:extLst>
                <a:ext uri="{FF2B5EF4-FFF2-40B4-BE49-F238E27FC236}">
                  <a16:creationId xmlns:a16="http://schemas.microsoft.com/office/drawing/2014/main" id="{0C09BB72-E555-4564-AAF3-8D55296AACF5}"/>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rot="16820915">
              <a:off x="7592181" y="3745037"/>
              <a:ext cx="538571" cy="857705"/>
            </a:xfrm>
            <a:prstGeom prst="rect">
              <a:avLst/>
            </a:prstGeom>
          </p:spPr>
        </p:pic>
        <p:pic>
          <p:nvPicPr>
            <p:cNvPr id="104" name="图片 103">
              <a:extLst>
                <a:ext uri="{FF2B5EF4-FFF2-40B4-BE49-F238E27FC236}">
                  <a16:creationId xmlns:a16="http://schemas.microsoft.com/office/drawing/2014/main" id="{7591A223-95E8-4FA9-B034-9B5B3A295FD4}"/>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5418078">
              <a:off x="7668944" y="2343317"/>
              <a:ext cx="856723" cy="954003"/>
            </a:xfrm>
            <a:prstGeom prst="rect">
              <a:avLst/>
            </a:prstGeom>
          </p:spPr>
        </p:pic>
        <p:pic>
          <p:nvPicPr>
            <p:cNvPr id="108" name="图片 107">
              <a:extLst>
                <a:ext uri="{FF2B5EF4-FFF2-40B4-BE49-F238E27FC236}">
                  <a16:creationId xmlns:a16="http://schemas.microsoft.com/office/drawing/2014/main" id="{06F65321-7DBF-412A-97D3-2DA2D6748DED}"/>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5400000">
              <a:off x="9421375" y="4461801"/>
              <a:ext cx="868148" cy="813694"/>
            </a:xfrm>
            <a:prstGeom prst="rect">
              <a:avLst/>
            </a:prstGeom>
          </p:spPr>
        </p:pic>
        <p:pic>
          <p:nvPicPr>
            <p:cNvPr id="109" name="图片 108">
              <a:extLst>
                <a:ext uri="{FF2B5EF4-FFF2-40B4-BE49-F238E27FC236}">
                  <a16:creationId xmlns:a16="http://schemas.microsoft.com/office/drawing/2014/main" id="{76CC49EC-7641-4F87-ABF3-1BFE7A67F93C}"/>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1684570">
              <a:off x="4356647" y="4013097"/>
              <a:ext cx="856723" cy="954003"/>
            </a:xfrm>
            <a:prstGeom prst="rect">
              <a:avLst/>
            </a:prstGeom>
          </p:spPr>
        </p:pic>
      </p:grpSp>
      <p:pic>
        <p:nvPicPr>
          <p:cNvPr id="116" name="Picture 4" descr="cloud.png">
            <a:extLst>
              <a:ext uri="{FF2B5EF4-FFF2-40B4-BE49-F238E27FC236}">
                <a16:creationId xmlns:a16="http://schemas.microsoft.com/office/drawing/2014/main" id="{ED4CF414-2249-44B1-A4BD-F320AA33074A}"/>
              </a:ext>
            </a:extLst>
          </p:cNvPr>
          <p:cNvPicPr>
            <a:picLocks noChangeAspect="1"/>
          </p:cNvPicPr>
          <p:nvPr/>
        </p:nvPicPr>
        <p:blipFill>
          <a:blip r:embed="rId13" cstate="print"/>
          <a:stretch>
            <a:fillRect/>
          </a:stretch>
        </p:blipFill>
        <p:spPr>
          <a:xfrm>
            <a:off x="6600425" y="3384400"/>
            <a:ext cx="4133630" cy="2383132"/>
          </a:xfrm>
          <a:prstGeom prst="rect">
            <a:avLst/>
          </a:prstGeom>
        </p:spPr>
      </p:pic>
      <p:grpSp>
        <p:nvGrpSpPr>
          <p:cNvPr id="130" name="组合 129">
            <a:extLst>
              <a:ext uri="{FF2B5EF4-FFF2-40B4-BE49-F238E27FC236}">
                <a16:creationId xmlns:a16="http://schemas.microsoft.com/office/drawing/2014/main" id="{5E7222F1-B5E6-4488-BB57-4811AA23EB70}"/>
              </a:ext>
            </a:extLst>
          </p:cNvPr>
          <p:cNvGrpSpPr/>
          <p:nvPr/>
        </p:nvGrpSpPr>
        <p:grpSpPr>
          <a:xfrm>
            <a:off x="2729765" y="1415792"/>
            <a:ext cx="2239717" cy="1258329"/>
            <a:chOff x="2729765" y="1415792"/>
            <a:chExt cx="2239717" cy="1258329"/>
          </a:xfrm>
        </p:grpSpPr>
        <p:sp>
          <p:nvSpPr>
            <p:cNvPr id="124" name="文本框 123">
              <a:extLst>
                <a:ext uri="{FF2B5EF4-FFF2-40B4-BE49-F238E27FC236}">
                  <a16:creationId xmlns:a16="http://schemas.microsoft.com/office/drawing/2014/main" id="{1D47A207-BD1E-45F7-94FD-DB30121A6604}"/>
                </a:ext>
              </a:extLst>
            </p:cNvPr>
            <p:cNvSpPr txBox="1"/>
            <p:nvPr/>
          </p:nvSpPr>
          <p:spPr>
            <a:xfrm>
              <a:off x="3752308" y="1415792"/>
              <a:ext cx="184731" cy="584775"/>
            </a:xfrm>
            <a:prstGeom prst="rect">
              <a:avLst/>
            </a:prstGeom>
            <a:noFill/>
          </p:spPr>
          <p:txBody>
            <a:bodyPr wrap="none" rtlCol="0">
              <a:spAutoFit/>
            </a:bodyPr>
            <a:lstStyle/>
            <a:p>
              <a:pPr algn="ctr"/>
              <a:endParaRPr lang="zh-CN" altLang="en-US" sz="3200" b="1" dirty="0">
                <a:solidFill>
                  <a:schemeClr val="bg1"/>
                </a:solidFill>
                <a:cs typeface="+mn-ea"/>
                <a:sym typeface="+mn-lt"/>
              </a:endParaRPr>
            </a:p>
          </p:txBody>
        </p:sp>
        <p:sp>
          <p:nvSpPr>
            <p:cNvPr id="125" name="文本框 124">
              <a:extLst>
                <a:ext uri="{FF2B5EF4-FFF2-40B4-BE49-F238E27FC236}">
                  <a16:creationId xmlns:a16="http://schemas.microsoft.com/office/drawing/2014/main" id="{193FFE46-EBB9-4EF1-96D4-1BEDD7345D6C}"/>
                </a:ext>
              </a:extLst>
            </p:cNvPr>
            <p:cNvSpPr txBox="1"/>
            <p:nvPr/>
          </p:nvSpPr>
          <p:spPr>
            <a:xfrm>
              <a:off x="3603813" y="1707594"/>
              <a:ext cx="548548" cy="584775"/>
            </a:xfrm>
            <a:prstGeom prst="rect">
              <a:avLst/>
            </a:prstGeom>
            <a:noFill/>
          </p:spPr>
          <p:txBody>
            <a:bodyPr wrap="none" rtlCol="0">
              <a:spAutoFit/>
            </a:bodyPr>
            <a:lstStyle/>
            <a:p>
              <a:pPr algn="ctr"/>
              <a:r>
                <a:rPr lang="en-US" altLang="zh-CN" sz="3200" b="1" dirty="0">
                  <a:solidFill>
                    <a:schemeClr val="bg1"/>
                  </a:solidFill>
                  <a:cs typeface="+mn-ea"/>
                  <a:sym typeface="+mn-lt"/>
                </a:rPr>
                <a:t>01</a:t>
              </a:r>
              <a:endParaRPr lang="zh-CN" altLang="en-US" sz="3200" b="1" dirty="0">
                <a:solidFill>
                  <a:schemeClr val="bg1"/>
                </a:solidFill>
                <a:cs typeface="+mn-ea"/>
                <a:sym typeface="+mn-lt"/>
              </a:endParaRPr>
            </a:p>
          </p:txBody>
        </p:sp>
        <p:sp>
          <p:nvSpPr>
            <p:cNvPr id="126" name="矩形 125">
              <a:extLst>
                <a:ext uri="{FF2B5EF4-FFF2-40B4-BE49-F238E27FC236}">
                  <a16:creationId xmlns:a16="http://schemas.microsoft.com/office/drawing/2014/main" id="{5AE54765-1B50-41D5-B852-521E384B1A7F}"/>
                </a:ext>
              </a:extLst>
            </p:cNvPr>
            <p:cNvSpPr/>
            <p:nvPr/>
          </p:nvSpPr>
          <p:spPr>
            <a:xfrm>
              <a:off x="2729765" y="2089346"/>
              <a:ext cx="2239717" cy="584775"/>
            </a:xfrm>
            <a:prstGeom prst="rect">
              <a:avLst/>
            </a:prstGeom>
            <a:effectLst/>
          </p:spPr>
          <p:txBody>
            <a:bodyPr vert="horz" wrap="none">
              <a:spAutoFit/>
            </a:bodyPr>
            <a:lstStyle/>
            <a:p>
              <a:pPr algn="ctr"/>
              <a:r>
                <a:rPr lang="en-US" altLang="zh-CN" sz="3200" b="1" dirty="0">
                  <a:solidFill>
                    <a:schemeClr val="bg1"/>
                  </a:solidFill>
                  <a:cs typeface="+mn-ea"/>
                  <a:sym typeface="+mn-lt"/>
                </a:rPr>
                <a:t>KHỞI ĐỘNG</a:t>
              </a:r>
              <a:endParaRPr lang="zh-CN" altLang="en-US" sz="3200" b="1" dirty="0">
                <a:solidFill>
                  <a:schemeClr val="bg1"/>
                </a:solidFill>
                <a:cs typeface="+mn-ea"/>
                <a:sym typeface="+mn-lt"/>
              </a:endParaRPr>
            </a:p>
          </p:txBody>
        </p:sp>
      </p:grpSp>
      <p:grpSp>
        <p:nvGrpSpPr>
          <p:cNvPr id="2" name="组合 1">
            <a:extLst>
              <a:ext uri="{FF2B5EF4-FFF2-40B4-BE49-F238E27FC236}">
                <a16:creationId xmlns:a16="http://schemas.microsoft.com/office/drawing/2014/main" id="{96C0CA7B-B15D-49A1-A1D6-65899C7A4BA8}"/>
              </a:ext>
            </a:extLst>
          </p:cNvPr>
          <p:cNvGrpSpPr/>
          <p:nvPr/>
        </p:nvGrpSpPr>
        <p:grpSpPr>
          <a:xfrm>
            <a:off x="7586012" y="1444870"/>
            <a:ext cx="2121093" cy="1258329"/>
            <a:chOff x="7586012" y="1444870"/>
            <a:chExt cx="2121093" cy="1258329"/>
          </a:xfrm>
        </p:grpSpPr>
        <p:sp>
          <p:nvSpPr>
            <p:cNvPr id="127" name="文本框 126">
              <a:extLst>
                <a:ext uri="{FF2B5EF4-FFF2-40B4-BE49-F238E27FC236}">
                  <a16:creationId xmlns:a16="http://schemas.microsoft.com/office/drawing/2014/main" id="{A8C9A317-D5DD-4084-BD3C-AD77A01B6E3B}"/>
                </a:ext>
              </a:extLst>
            </p:cNvPr>
            <p:cNvSpPr txBox="1"/>
            <p:nvPr/>
          </p:nvSpPr>
          <p:spPr>
            <a:xfrm>
              <a:off x="8549245" y="1444870"/>
              <a:ext cx="184731" cy="584775"/>
            </a:xfrm>
            <a:prstGeom prst="rect">
              <a:avLst/>
            </a:prstGeom>
            <a:noFill/>
          </p:spPr>
          <p:txBody>
            <a:bodyPr wrap="none" rtlCol="0">
              <a:spAutoFit/>
            </a:bodyPr>
            <a:lstStyle/>
            <a:p>
              <a:pPr algn="ctr"/>
              <a:endParaRPr lang="zh-CN" altLang="en-US" sz="3200" b="1" dirty="0">
                <a:solidFill>
                  <a:schemeClr val="bg1"/>
                </a:solidFill>
                <a:cs typeface="+mn-ea"/>
                <a:sym typeface="+mn-lt"/>
              </a:endParaRPr>
            </a:p>
          </p:txBody>
        </p:sp>
        <p:sp>
          <p:nvSpPr>
            <p:cNvPr id="128" name="文本框 127">
              <a:extLst>
                <a:ext uri="{FF2B5EF4-FFF2-40B4-BE49-F238E27FC236}">
                  <a16:creationId xmlns:a16="http://schemas.microsoft.com/office/drawing/2014/main" id="{E2F2A739-206A-4D6F-9E7E-4B704C00A7A6}"/>
                </a:ext>
              </a:extLst>
            </p:cNvPr>
            <p:cNvSpPr txBox="1"/>
            <p:nvPr/>
          </p:nvSpPr>
          <p:spPr>
            <a:xfrm>
              <a:off x="8363079" y="1736672"/>
              <a:ext cx="623889" cy="584775"/>
            </a:xfrm>
            <a:prstGeom prst="rect">
              <a:avLst/>
            </a:prstGeom>
            <a:noFill/>
          </p:spPr>
          <p:txBody>
            <a:bodyPr wrap="none" rtlCol="0">
              <a:spAutoFit/>
            </a:bodyPr>
            <a:lstStyle/>
            <a:p>
              <a:pPr algn="ctr"/>
              <a:r>
                <a:rPr lang="en-US" altLang="zh-CN" sz="3200" b="1" dirty="0">
                  <a:solidFill>
                    <a:schemeClr val="bg1"/>
                  </a:solidFill>
                  <a:cs typeface="+mn-ea"/>
                  <a:sym typeface="+mn-lt"/>
                </a:rPr>
                <a:t>02</a:t>
              </a:r>
              <a:endParaRPr lang="zh-CN" altLang="en-US" sz="3200" b="1" dirty="0">
                <a:solidFill>
                  <a:schemeClr val="bg1"/>
                </a:solidFill>
                <a:cs typeface="+mn-ea"/>
                <a:sym typeface="+mn-lt"/>
              </a:endParaRPr>
            </a:p>
          </p:txBody>
        </p:sp>
        <p:sp>
          <p:nvSpPr>
            <p:cNvPr id="129" name="矩形 128">
              <a:extLst>
                <a:ext uri="{FF2B5EF4-FFF2-40B4-BE49-F238E27FC236}">
                  <a16:creationId xmlns:a16="http://schemas.microsoft.com/office/drawing/2014/main" id="{30063A00-66EF-4217-BF63-F2EAD1150CDC}"/>
                </a:ext>
              </a:extLst>
            </p:cNvPr>
            <p:cNvSpPr/>
            <p:nvPr/>
          </p:nvSpPr>
          <p:spPr>
            <a:xfrm>
              <a:off x="7586012" y="2118424"/>
              <a:ext cx="2121093" cy="584775"/>
            </a:xfrm>
            <a:prstGeom prst="rect">
              <a:avLst/>
            </a:prstGeom>
            <a:effectLst/>
          </p:spPr>
          <p:txBody>
            <a:bodyPr vert="horz" wrap="none">
              <a:spAutoFit/>
            </a:bodyPr>
            <a:lstStyle/>
            <a:p>
              <a:pPr algn="ctr"/>
              <a:r>
                <a:rPr lang="en-US" altLang="zh-CN" sz="3200" b="1" dirty="0">
                  <a:solidFill>
                    <a:schemeClr val="bg1"/>
                  </a:solidFill>
                  <a:cs typeface="+mn-ea"/>
                  <a:sym typeface="+mn-lt"/>
                </a:rPr>
                <a:t>KHÁM PHÁ</a:t>
              </a:r>
              <a:endParaRPr lang="zh-CN" altLang="en-US" sz="3200" b="1" dirty="0">
                <a:solidFill>
                  <a:schemeClr val="bg1"/>
                </a:solidFill>
                <a:cs typeface="+mn-ea"/>
                <a:sym typeface="+mn-lt"/>
              </a:endParaRPr>
            </a:p>
          </p:txBody>
        </p:sp>
      </p:grpSp>
      <p:grpSp>
        <p:nvGrpSpPr>
          <p:cNvPr id="146" name="组合 145">
            <a:extLst>
              <a:ext uri="{FF2B5EF4-FFF2-40B4-BE49-F238E27FC236}">
                <a16:creationId xmlns:a16="http://schemas.microsoft.com/office/drawing/2014/main" id="{31C41A97-D415-44E2-B413-3C453E1932D5}"/>
              </a:ext>
            </a:extLst>
          </p:cNvPr>
          <p:cNvGrpSpPr/>
          <p:nvPr/>
        </p:nvGrpSpPr>
        <p:grpSpPr>
          <a:xfrm>
            <a:off x="2704955" y="3847120"/>
            <a:ext cx="2324675" cy="1258329"/>
            <a:chOff x="2704955" y="3847120"/>
            <a:chExt cx="2324675" cy="1258329"/>
          </a:xfrm>
        </p:grpSpPr>
        <p:sp>
          <p:nvSpPr>
            <p:cNvPr id="140" name="文本框 139">
              <a:extLst>
                <a:ext uri="{FF2B5EF4-FFF2-40B4-BE49-F238E27FC236}">
                  <a16:creationId xmlns:a16="http://schemas.microsoft.com/office/drawing/2014/main" id="{11BF11FB-DDD8-4AE6-9DDE-6A9F02288F88}"/>
                </a:ext>
              </a:extLst>
            </p:cNvPr>
            <p:cNvSpPr txBox="1"/>
            <p:nvPr/>
          </p:nvSpPr>
          <p:spPr>
            <a:xfrm>
              <a:off x="3769978" y="3847120"/>
              <a:ext cx="184731" cy="584775"/>
            </a:xfrm>
            <a:prstGeom prst="rect">
              <a:avLst/>
            </a:prstGeom>
            <a:noFill/>
          </p:spPr>
          <p:txBody>
            <a:bodyPr wrap="none" rtlCol="0">
              <a:spAutoFit/>
            </a:bodyPr>
            <a:lstStyle/>
            <a:p>
              <a:pPr algn="ctr"/>
              <a:endParaRPr lang="zh-CN" altLang="en-US" sz="3200" b="1" dirty="0">
                <a:solidFill>
                  <a:schemeClr val="bg1"/>
                </a:solidFill>
                <a:cs typeface="+mn-ea"/>
                <a:sym typeface="+mn-lt"/>
              </a:endParaRPr>
            </a:p>
          </p:txBody>
        </p:sp>
        <p:sp>
          <p:nvSpPr>
            <p:cNvPr id="141" name="文本框 140">
              <a:extLst>
                <a:ext uri="{FF2B5EF4-FFF2-40B4-BE49-F238E27FC236}">
                  <a16:creationId xmlns:a16="http://schemas.microsoft.com/office/drawing/2014/main" id="{28E6B1D6-935B-423D-A92D-45C14ECE6404}"/>
                </a:ext>
              </a:extLst>
            </p:cNvPr>
            <p:cNvSpPr txBox="1"/>
            <p:nvPr/>
          </p:nvSpPr>
          <p:spPr>
            <a:xfrm>
              <a:off x="3583812" y="4138922"/>
              <a:ext cx="623889" cy="584775"/>
            </a:xfrm>
            <a:prstGeom prst="rect">
              <a:avLst/>
            </a:prstGeom>
            <a:noFill/>
          </p:spPr>
          <p:txBody>
            <a:bodyPr wrap="none" rtlCol="0">
              <a:spAutoFit/>
            </a:bodyPr>
            <a:lstStyle/>
            <a:p>
              <a:pPr algn="ctr"/>
              <a:r>
                <a:rPr lang="en-US" altLang="zh-CN" sz="3200" b="1" dirty="0">
                  <a:solidFill>
                    <a:schemeClr val="bg1"/>
                  </a:solidFill>
                  <a:cs typeface="+mn-ea"/>
                  <a:sym typeface="+mn-lt"/>
                </a:rPr>
                <a:t>03</a:t>
              </a:r>
              <a:endParaRPr lang="zh-CN" altLang="en-US" sz="3200" b="1" dirty="0">
                <a:solidFill>
                  <a:schemeClr val="bg1"/>
                </a:solidFill>
                <a:cs typeface="+mn-ea"/>
                <a:sym typeface="+mn-lt"/>
              </a:endParaRPr>
            </a:p>
          </p:txBody>
        </p:sp>
        <p:sp>
          <p:nvSpPr>
            <p:cNvPr id="142" name="矩形 141">
              <a:extLst>
                <a:ext uri="{FF2B5EF4-FFF2-40B4-BE49-F238E27FC236}">
                  <a16:creationId xmlns:a16="http://schemas.microsoft.com/office/drawing/2014/main" id="{A224C3A4-4747-4F01-A0A8-1763441C98FD}"/>
                </a:ext>
              </a:extLst>
            </p:cNvPr>
            <p:cNvSpPr/>
            <p:nvPr/>
          </p:nvSpPr>
          <p:spPr>
            <a:xfrm>
              <a:off x="2704955" y="4520674"/>
              <a:ext cx="2324675" cy="584775"/>
            </a:xfrm>
            <a:prstGeom prst="rect">
              <a:avLst/>
            </a:prstGeom>
            <a:effectLst/>
          </p:spPr>
          <p:txBody>
            <a:bodyPr vert="horz" wrap="none">
              <a:spAutoFit/>
            </a:bodyPr>
            <a:lstStyle/>
            <a:p>
              <a:pPr algn="ctr"/>
              <a:r>
                <a:rPr lang="en-US" altLang="zh-CN" sz="3200" b="1" dirty="0">
                  <a:solidFill>
                    <a:schemeClr val="bg1"/>
                  </a:solidFill>
                  <a:cs typeface="+mn-ea"/>
                  <a:sym typeface="+mn-lt"/>
                </a:rPr>
                <a:t>THỰC HÀNH</a:t>
              </a:r>
              <a:endParaRPr lang="zh-CN" altLang="en-US" sz="3200" b="1" dirty="0">
                <a:solidFill>
                  <a:schemeClr val="bg1"/>
                </a:solidFill>
                <a:cs typeface="+mn-ea"/>
                <a:sym typeface="+mn-lt"/>
              </a:endParaRPr>
            </a:p>
          </p:txBody>
        </p:sp>
      </p:grpSp>
      <p:grpSp>
        <p:nvGrpSpPr>
          <p:cNvPr id="66" name="组合 109">
            <a:extLst>
              <a:ext uri="{FF2B5EF4-FFF2-40B4-BE49-F238E27FC236}">
                <a16:creationId xmlns:a16="http://schemas.microsoft.com/office/drawing/2014/main" id="{11F0FF04-6161-46EB-B4DE-97F1FA826493}"/>
              </a:ext>
            </a:extLst>
          </p:cNvPr>
          <p:cNvGrpSpPr/>
          <p:nvPr/>
        </p:nvGrpSpPr>
        <p:grpSpPr>
          <a:xfrm>
            <a:off x="0" y="8402"/>
            <a:ext cx="12249265" cy="6981372"/>
            <a:chOff x="-14514" y="-36198"/>
            <a:chExt cx="12249265" cy="6981372"/>
          </a:xfrm>
        </p:grpSpPr>
        <p:pic>
          <p:nvPicPr>
            <p:cNvPr id="67" name="图片 48">
              <a:extLst>
                <a:ext uri="{FF2B5EF4-FFF2-40B4-BE49-F238E27FC236}">
                  <a16:creationId xmlns:a16="http://schemas.microsoft.com/office/drawing/2014/main" id="{0D99C00C-F32B-4316-95E1-7672CE568C1C}"/>
                </a:ext>
              </a:extLst>
            </p:cNvPr>
            <p:cNvPicPr>
              <a:picLocks noChangeAspect="1"/>
            </p:cNvPicPr>
            <p:nvPr/>
          </p:nvPicPr>
          <p:blipFill>
            <a:blip r:embed="rId3"/>
            <a:stretch>
              <a:fillRect/>
            </a:stretch>
          </p:blipFill>
          <p:spPr>
            <a:xfrm>
              <a:off x="-14514" y="-36198"/>
              <a:ext cx="12249265" cy="6981372"/>
            </a:xfrm>
            <a:prstGeom prst="rect">
              <a:avLst/>
            </a:prstGeom>
          </p:spPr>
        </p:pic>
        <p:sp>
          <p:nvSpPr>
            <p:cNvPr id="68" name="矩形 49">
              <a:extLst>
                <a:ext uri="{FF2B5EF4-FFF2-40B4-BE49-F238E27FC236}">
                  <a16:creationId xmlns:a16="http://schemas.microsoft.com/office/drawing/2014/main" id="{1175EC57-ADAE-4067-B000-C0B926156137}"/>
                </a:ext>
              </a:extLst>
            </p:cNvPr>
            <p:cNvSpPr/>
            <p:nvPr/>
          </p:nvSpPr>
          <p:spPr>
            <a:xfrm>
              <a:off x="215078" y="174171"/>
              <a:ext cx="11700678" cy="6487886"/>
            </a:xfrm>
            <a:prstGeom prst="rect">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cs typeface="+mn-ea"/>
                <a:sym typeface="+mn-lt"/>
              </a:endParaRPr>
            </a:p>
          </p:txBody>
        </p:sp>
        <p:pic>
          <p:nvPicPr>
            <p:cNvPr id="69" name="图片 50">
              <a:extLst>
                <a:ext uri="{FF2B5EF4-FFF2-40B4-BE49-F238E27FC236}">
                  <a16:creationId xmlns:a16="http://schemas.microsoft.com/office/drawing/2014/main" id="{3ADFED4B-17FF-4229-8F2D-F81A8321AE07}"/>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a:off x="10014857" y="443744"/>
              <a:ext cx="827314" cy="813214"/>
            </a:xfrm>
            <a:prstGeom prst="rect">
              <a:avLst/>
            </a:prstGeom>
          </p:spPr>
        </p:pic>
        <p:pic>
          <p:nvPicPr>
            <p:cNvPr id="70" name="图片 51">
              <a:extLst>
                <a:ext uri="{FF2B5EF4-FFF2-40B4-BE49-F238E27FC236}">
                  <a16:creationId xmlns:a16="http://schemas.microsoft.com/office/drawing/2014/main" id="{CA0985E7-6BA6-4643-931C-D878CCBE5000}"/>
                </a:ext>
              </a:extLst>
            </p:cNvPr>
            <p:cNvPicPr>
              <a:picLocks noChangeAspect="1"/>
            </p:cNvPicPr>
            <p:nvPr/>
          </p:nvPicPr>
          <p:blipFill rotWithShape="1">
            <a:blip r:embed="rId5">
              <a:extLst>
                <a:ext uri="{28A0092B-C50C-407E-A947-70E740481C1C}">
                  <a14:useLocalDpi xmlns:a14="http://schemas.microsoft.com/office/drawing/2010/main" val="0"/>
                </a:ext>
              </a:extLst>
            </a:blip>
            <a:srcRect l="52968" t="27937" r="38598" b="62529"/>
            <a:stretch/>
          </p:blipFill>
          <p:spPr>
            <a:xfrm rot="15662064">
              <a:off x="7005736" y="316017"/>
              <a:ext cx="770963" cy="653873"/>
            </a:xfrm>
            <a:prstGeom prst="rect">
              <a:avLst/>
            </a:prstGeom>
          </p:spPr>
        </p:pic>
        <p:pic>
          <p:nvPicPr>
            <p:cNvPr id="71" name="图片 52">
              <a:extLst>
                <a:ext uri="{FF2B5EF4-FFF2-40B4-BE49-F238E27FC236}">
                  <a16:creationId xmlns:a16="http://schemas.microsoft.com/office/drawing/2014/main" id="{8E3C6A4C-DF96-49D1-BB5E-844DE073ED63}"/>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a:off x="5204921" y="431575"/>
              <a:ext cx="868148" cy="813694"/>
            </a:xfrm>
            <a:prstGeom prst="rect">
              <a:avLst/>
            </a:prstGeom>
          </p:spPr>
        </p:pic>
        <p:pic>
          <p:nvPicPr>
            <p:cNvPr id="72" name="图片 53">
              <a:extLst>
                <a:ext uri="{FF2B5EF4-FFF2-40B4-BE49-F238E27FC236}">
                  <a16:creationId xmlns:a16="http://schemas.microsoft.com/office/drawing/2014/main" id="{022FE200-44A8-49E8-9F7F-0B9B444FDA65}"/>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a:off x="4011947" y="2827935"/>
              <a:ext cx="664387" cy="745126"/>
            </a:xfrm>
            <a:prstGeom prst="rect">
              <a:avLst/>
            </a:prstGeom>
          </p:spPr>
        </p:pic>
        <p:pic>
          <p:nvPicPr>
            <p:cNvPr id="73" name="图片 54">
              <a:extLst>
                <a:ext uri="{FF2B5EF4-FFF2-40B4-BE49-F238E27FC236}">
                  <a16:creationId xmlns:a16="http://schemas.microsoft.com/office/drawing/2014/main" id="{D5D36148-D97A-4050-AC3B-5F161616CB15}"/>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8034877" y="642954"/>
              <a:ext cx="856723" cy="954003"/>
            </a:xfrm>
            <a:prstGeom prst="rect">
              <a:avLst/>
            </a:prstGeom>
          </p:spPr>
        </p:pic>
        <p:pic>
          <p:nvPicPr>
            <p:cNvPr id="74" name="图片 55">
              <a:extLst>
                <a:ext uri="{FF2B5EF4-FFF2-40B4-BE49-F238E27FC236}">
                  <a16:creationId xmlns:a16="http://schemas.microsoft.com/office/drawing/2014/main" id="{83345521-50C1-4B39-BDE2-CA0E9385051A}"/>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a:off x="2920292" y="4639376"/>
              <a:ext cx="771461" cy="971321"/>
            </a:xfrm>
            <a:prstGeom prst="rect">
              <a:avLst/>
            </a:prstGeom>
          </p:spPr>
        </p:pic>
        <p:pic>
          <p:nvPicPr>
            <p:cNvPr id="75" name="图片 56">
              <a:extLst>
                <a:ext uri="{FF2B5EF4-FFF2-40B4-BE49-F238E27FC236}">
                  <a16:creationId xmlns:a16="http://schemas.microsoft.com/office/drawing/2014/main" id="{614414C5-C0D8-479E-85F5-52A2A99E4B63}"/>
                </a:ext>
              </a:extLst>
            </p:cNvPr>
            <p:cNvPicPr>
              <a:picLocks noChangeAspect="1"/>
            </p:cNvPicPr>
            <p:nvPr/>
          </p:nvPicPr>
          <p:blipFill rotWithShape="1">
            <a:blip r:embed="rId10">
              <a:extLst>
                <a:ext uri="{28A0092B-C50C-407E-A947-70E740481C1C}">
                  <a14:useLocalDpi xmlns:a14="http://schemas.microsoft.com/office/drawing/2010/main" val="0"/>
                </a:ext>
              </a:extLst>
            </a:blip>
            <a:srcRect l="26520" t="26191" r="65486" b="60877"/>
            <a:stretch/>
          </p:blipFill>
          <p:spPr>
            <a:xfrm>
              <a:off x="7395067" y="4944156"/>
              <a:ext cx="730776" cy="886857"/>
            </a:xfrm>
            <a:prstGeom prst="rect">
              <a:avLst/>
            </a:prstGeom>
          </p:spPr>
        </p:pic>
        <p:pic>
          <p:nvPicPr>
            <p:cNvPr id="76" name="图片 57">
              <a:extLst>
                <a:ext uri="{FF2B5EF4-FFF2-40B4-BE49-F238E27FC236}">
                  <a16:creationId xmlns:a16="http://schemas.microsoft.com/office/drawing/2014/main" id="{E25F641E-AF89-410D-9F30-D37E6D15A961}"/>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a:off x="2114323" y="2715356"/>
              <a:ext cx="538571" cy="857705"/>
            </a:xfrm>
            <a:prstGeom prst="rect">
              <a:avLst/>
            </a:prstGeom>
          </p:spPr>
        </p:pic>
        <p:pic>
          <p:nvPicPr>
            <p:cNvPr id="77" name="图片 58">
              <a:extLst>
                <a:ext uri="{FF2B5EF4-FFF2-40B4-BE49-F238E27FC236}">
                  <a16:creationId xmlns:a16="http://schemas.microsoft.com/office/drawing/2014/main" id="{6F6A225A-DF31-40C0-BEE4-BC4082D91541}"/>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a:off x="9147536" y="1876244"/>
              <a:ext cx="867321" cy="622673"/>
            </a:xfrm>
            <a:prstGeom prst="rect">
              <a:avLst/>
            </a:prstGeom>
          </p:spPr>
        </p:pic>
        <p:pic>
          <p:nvPicPr>
            <p:cNvPr id="78" name="图片 59">
              <a:extLst>
                <a:ext uri="{FF2B5EF4-FFF2-40B4-BE49-F238E27FC236}">
                  <a16:creationId xmlns:a16="http://schemas.microsoft.com/office/drawing/2014/main" id="{CF2A4859-5A44-4668-98EB-A6A540F2B0A8}"/>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6200000">
              <a:off x="4016409" y="520957"/>
              <a:ext cx="856723" cy="954003"/>
            </a:xfrm>
            <a:prstGeom prst="rect">
              <a:avLst/>
            </a:prstGeom>
          </p:spPr>
        </p:pic>
        <p:pic>
          <p:nvPicPr>
            <p:cNvPr id="79" name="图片 60">
              <a:extLst>
                <a:ext uri="{FF2B5EF4-FFF2-40B4-BE49-F238E27FC236}">
                  <a16:creationId xmlns:a16="http://schemas.microsoft.com/office/drawing/2014/main" id="{6351FD83-A32B-4CC9-A42B-3E6C2EC407F6}"/>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rot="4436850">
              <a:off x="2134843" y="552079"/>
              <a:ext cx="771461" cy="971321"/>
            </a:xfrm>
            <a:prstGeom prst="rect">
              <a:avLst/>
            </a:prstGeom>
          </p:spPr>
        </p:pic>
        <p:pic>
          <p:nvPicPr>
            <p:cNvPr id="80" name="图片 61">
              <a:extLst>
                <a:ext uri="{FF2B5EF4-FFF2-40B4-BE49-F238E27FC236}">
                  <a16:creationId xmlns:a16="http://schemas.microsoft.com/office/drawing/2014/main" id="{519C87F0-5A01-4195-9B63-3D7C3A8B90C5}"/>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rot="16427068">
              <a:off x="1143831" y="4872840"/>
              <a:ext cx="867321" cy="622673"/>
            </a:xfrm>
            <a:prstGeom prst="rect">
              <a:avLst/>
            </a:prstGeom>
          </p:spPr>
        </p:pic>
        <p:pic>
          <p:nvPicPr>
            <p:cNvPr id="81" name="图片 62">
              <a:extLst>
                <a:ext uri="{FF2B5EF4-FFF2-40B4-BE49-F238E27FC236}">
                  <a16:creationId xmlns:a16="http://schemas.microsoft.com/office/drawing/2014/main" id="{49A5CC75-EDC3-4872-B494-B74D0B00823C}"/>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605173">
              <a:off x="8174224" y="5026879"/>
              <a:ext cx="856723" cy="954003"/>
            </a:xfrm>
            <a:prstGeom prst="rect">
              <a:avLst/>
            </a:prstGeom>
          </p:spPr>
        </p:pic>
        <p:pic>
          <p:nvPicPr>
            <p:cNvPr id="82" name="图片 63">
              <a:extLst>
                <a:ext uri="{FF2B5EF4-FFF2-40B4-BE49-F238E27FC236}">
                  <a16:creationId xmlns:a16="http://schemas.microsoft.com/office/drawing/2014/main" id="{4A5BE3F7-D81D-44B6-BFC5-7EB3F2208F39}"/>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0609007">
              <a:off x="5350494" y="5131317"/>
              <a:ext cx="664387" cy="745126"/>
            </a:xfrm>
            <a:prstGeom prst="rect">
              <a:avLst/>
            </a:prstGeom>
          </p:spPr>
        </p:pic>
        <p:pic>
          <p:nvPicPr>
            <p:cNvPr id="83" name="图片 64">
              <a:extLst>
                <a:ext uri="{FF2B5EF4-FFF2-40B4-BE49-F238E27FC236}">
                  <a16:creationId xmlns:a16="http://schemas.microsoft.com/office/drawing/2014/main" id="{C653913D-3B77-4933-A85C-CB726C0B4A4A}"/>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9927949">
              <a:off x="11185682" y="558634"/>
              <a:ext cx="664387" cy="745126"/>
            </a:xfrm>
            <a:prstGeom prst="rect">
              <a:avLst/>
            </a:prstGeom>
          </p:spPr>
        </p:pic>
        <p:grpSp>
          <p:nvGrpSpPr>
            <p:cNvPr id="84" name="组合 85">
              <a:extLst>
                <a:ext uri="{FF2B5EF4-FFF2-40B4-BE49-F238E27FC236}">
                  <a16:creationId xmlns:a16="http://schemas.microsoft.com/office/drawing/2014/main" id="{5005AA78-79FE-43A9-B12B-644C71AAAB84}"/>
                </a:ext>
              </a:extLst>
            </p:cNvPr>
            <p:cNvGrpSpPr/>
            <p:nvPr/>
          </p:nvGrpSpPr>
          <p:grpSpPr>
            <a:xfrm>
              <a:off x="14118" y="4606503"/>
              <a:ext cx="12191999" cy="2326243"/>
              <a:chOff x="1" y="4546271"/>
              <a:chExt cx="12191999" cy="2326243"/>
            </a:xfrm>
          </p:grpSpPr>
          <p:sp>
            <p:nvSpPr>
              <p:cNvPr id="100" name="任意多边形 38">
                <a:extLst>
                  <a:ext uri="{FF2B5EF4-FFF2-40B4-BE49-F238E27FC236}">
                    <a16:creationId xmlns:a16="http://schemas.microsoft.com/office/drawing/2014/main" id="{01F9960F-5771-4B60-9CA5-D6926031F4CB}"/>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cs typeface="+mn-ea"/>
                  <a:sym typeface="+mn-lt"/>
                </a:endParaRPr>
              </a:p>
            </p:txBody>
          </p:sp>
          <p:sp>
            <p:nvSpPr>
              <p:cNvPr id="101" name="任意多边形 80">
                <a:extLst>
                  <a:ext uri="{FF2B5EF4-FFF2-40B4-BE49-F238E27FC236}">
                    <a16:creationId xmlns:a16="http://schemas.microsoft.com/office/drawing/2014/main" id="{F1ACCBB1-6613-49F4-A176-80CB896E3C54}"/>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cs typeface="+mn-ea"/>
                  <a:sym typeface="+mn-lt"/>
                </a:endParaRPr>
              </a:p>
            </p:txBody>
          </p:sp>
        </p:grpSp>
        <p:pic>
          <p:nvPicPr>
            <p:cNvPr id="85" name="图片 95">
              <a:extLst>
                <a:ext uri="{FF2B5EF4-FFF2-40B4-BE49-F238E27FC236}">
                  <a16:creationId xmlns:a16="http://schemas.microsoft.com/office/drawing/2014/main" id="{B6EF91B8-2173-4386-8B6F-451248F7A7CF}"/>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7085163">
              <a:off x="5750161" y="2421088"/>
              <a:ext cx="868148" cy="813694"/>
            </a:xfrm>
            <a:prstGeom prst="rect">
              <a:avLst/>
            </a:prstGeom>
          </p:spPr>
        </p:pic>
        <p:pic>
          <p:nvPicPr>
            <p:cNvPr id="89" name="图片 96">
              <a:extLst>
                <a:ext uri="{FF2B5EF4-FFF2-40B4-BE49-F238E27FC236}">
                  <a16:creationId xmlns:a16="http://schemas.microsoft.com/office/drawing/2014/main" id="{977D1F68-7B04-479E-B320-C58EAD984254}"/>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10842171" y="3359625"/>
              <a:ext cx="856723" cy="954003"/>
            </a:xfrm>
            <a:prstGeom prst="rect">
              <a:avLst/>
            </a:prstGeom>
          </p:spPr>
        </p:pic>
        <p:pic>
          <p:nvPicPr>
            <p:cNvPr id="90" name="图片 97">
              <a:extLst>
                <a:ext uri="{FF2B5EF4-FFF2-40B4-BE49-F238E27FC236}">
                  <a16:creationId xmlns:a16="http://schemas.microsoft.com/office/drawing/2014/main" id="{E5A91DB0-CC72-47EB-A404-6D4AA2F887A5}"/>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5246552">
              <a:off x="651806" y="899296"/>
              <a:ext cx="664387" cy="745126"/>
            </a:xfrm>
            <a:prstGeom prst="rect">
              <a:avLst/>
            </a:prstGeom>
          </p:spPr>
        </p:pic>
        <p:pic>
          <p:nvPicPr>
            <p:cNvPr id="91" name="图片 98">
              <a:extLst>
                <a:ext uri="{FF2B5EF4-FFF2-40B4-BE49-F238E27FC236}">
                  <a16:creationId xmlns:a16="http://schemas.microsoft.com/office/drawing/2014/main" id="{B5A00CC9-2201-43CE-AC52-0B96FF7188C6}"/>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rot="15311720">
              <a:off x="569531" y="2831826"/>
              <a:ext cx="827314" cy="813214"/>
            </a:xfrm>
            <a:prstGeom prst="rect">
              <a:avLst/>
            </a:prstGeom>
          </p:spPr>
        </p:pic>
        <p:pic>
          <p:nvPicPr>
            <p:cNvPr id="92" name="图片 102">
              <a:extLst>
                <a:ext uri="{FF2B5EF4-FFF2-40B4-BE49-F238E27FC236}">
                  <a16:creationId xmlns:a16="http://schemas.microsoft.com/office/drawing/2014/main" id="{89E813C3-59DD-4CF6-88BF-55A693150CF4}"/>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rot="16820915">
              <a:off x="7592181" y="3745037"/>
              <a:ext cx="538571" cy="857705"/>
            </a:xfrm>
            <a:prstGeom prst="rect">
              <a:avLst/>
            </a:prstGeom>
          </p:spPr>
        </p:pic>
        <p:pic>
          <p:nvPicPr>
            <p:cNvPr id="93" name="图片 103">
              <a:extLst>
                <a:ext uri="{FF2B5EF4-FFF2-40B4-BE49-F238E27FC236}">
                  <a16:creationId xmlns:a16="http://schemas.microsoft.com/office/drawing/2014/main" id="{E2FB51F5-2131-49AD-B1AD-8C62886E9BB2}"/>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5418078">
              <a:off x="7668944" y="2343317"/>
              <a:ext cx="856723" cy="954003"/>
            </a:xfrm>
            <a:prstGeom prst="rect">
              <a:avLst/>
            </a:prstGeom>
          </p:spPr>
        </p:pic>
        <p:pic>
          <p:nvPicPr>
            <p:cNvPr id="94" name="图片 107">
              <a:extLst>
                <a:ext uri="{FF2B5EF4-FFF2-40B4-BE49-F238E27FC236}">
                  <a16:creationId xmlns:a16="http://schemas.microsoft.com/office/drawing/2014/main" id="{B4552D93-A276-4429-976E-9693A173B487}"/>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5400000">
              <a:off x="9421375" y="4461801"/>
              <a:ext cx="868148" cy="813694"/>
            </a:xfrm>
            <a:prstGeom prst="rect">
              <a:avLst/>
            </a:prstGeom>
          </p:spPr>
        </p:pic>
        <p:pic>
          <p:nvPicPr>
            <p:cNvPr id="95" name="图片 108">
              <a:extLst>
                <a:ext uri="{FF2B5EF4-FFF2-40B4-BE49-F238E27FC236}">
                  <a16:creationId xmlns:a16="http://schemas.microsoft.com/office/drawing/2014/main" id="{71D3B290-62CC-4834-B503-A72EC43084B8}"/>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1684570">
              <a:off x="4356647" y="4013097"/>
              <a:ext cx="856723" cy="954003"/>
            </a:xfrm>
            <a:prstGeom prst="rect">
              <a:avLst/>
            </a:prstGeom>
          </p:spPr>
        </p:pic>
      </p:grpSp>
      <p:pic>
        <p:nvPicPr>
          <p:cNvPr id="4" name="Picture 3">
            <a:extLst>
              <a:ext uri="{FF2B5EF4-FFF2-40B4-BE49-F238E27FC236}">
                <a16:creationId xmlns:a16="http://schemas.microsoft.com/office/drawing/2014/main" id="{F05452AC-4CFC-4BCC-B2F8-42C38B7341C2}"/>
              </a:ext>
            </a:extLst>
          </p:cNvPr>
          <p:cNvPicPr>
            <a:picLocks noChangeAspect="1"/>
          </p:cNvPicPr>
          <p:nvPr/>
        </p:nvPicPr>
        <p:blipFill>
          <a:blip r:embed="rId14"/>
          <a:stretch>
            <a:fillRect/>
          </a:stretch>
        </p:blipFill>
        <p:spPr>
          <a:xfrm>
            <a:off x="2867972" y="1214814"/>
            <a:ext cx="6267450" cy="4495800"/>
          </a:xfrm>
          <a:prstGeom prst="rect">
            <a:avLst/>
          </a:prstGeom>
        </p:spPr>
      </p:pic>
      <p:sp>
        <p:nvSpPr>
          <p:cNvPr id="5" name="Rectangle: Rounded Corners 4">
            <a:extLst>
              <a:ext uri="{FF2B5EF4-FFF2-40B4-BE49-F238E27FC236}">
                <a16:creationId xmlns:a16="http://schemas.microsoft.com/office/drawing/2014/main" id="{8FA9B727-3A48-4243-88B2-9966A22BE185}"/>
              </a:ext>
            </a:extLst>
          </p:cNvPr>
          <p:cNvSpPr/>
          <p:nvPr/>
        </p:nvSpPr>
        <p:spPr>
          <a:xfrm>
            <a:off x="1338954" y="452014"/>
            <a:ext cx="9542325" cy="621838"/>
          </a:xfrm>
          <a:prstGeom prst="round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3200" dirty="0">
                <a:solidFill>
                  <a:schemeClr val="accent1">
                    <a:lumMod val="50000"/>
                  </a:schemeClr>
                </a:solidFill>
              </a:rPr>
              <a:t>Quan </a:t>
            </a:r>
            <a:r>
              <a:rPr lang="en-US" sz="3200" dirty="0" err="1">
                <a:solidFill>
                  <a:schemeClr val="accent1">
                    <a:lumMod val="50000"/>
                  </a:schemeClr>
                </a:solidFill>
              </a:rPr>
              <a:t>sát</a:t>
            </a:r>
            <a:r>
              <a:rPr lang="en-US" sz="3200" dirty="0">
                <a:solidFill>
                  <a:schemeClr val="accent1">
                    <a:lumMod val="50000"/>
                  </a:schemeClr>
                </a:solidFill>
              </a:rPr>
              <a:t> </a:t>
            </a:r>
            <a:r>
              <a:rPr lang="en-US" sz="3200" dirty="0" err="1">
                <a:solidFill>
                  <a:schemeClr val="accent1">
                    <a:lumMod val="50000"/>
                  </a:schemeClr>
                </a:solidFill>
              </a:rPr>
              <a:t>hình</a:t>
            </a:r>
            <a:r>
              <a:rPr lang="en-US" sz="3200" dirty="0">
                <a:solidFill>
                  <a:schemeClr val="accent1">
                    <a:lumMod val="50000"/>
                  </a:schemeClr>
                </a:solidFill>
              </a:rPr>
              <a:t> </a:t>
            </a:r>
            <a:r>
              <a:rPr lang="en-US" sz="3200" dirty="0" err="1">
                <a:solidFill>
                  <a:schemeClr val="accent1">
                    <a:lumMod val="50000"/>
                  </a:schemeClr>
                </a:solidFill>
              </a:rPr>
              <a:t>ảnh</a:t>
            </a:r>
            <a:r>
              <a:rPr lang="en-US" sz="3200" dirty="0">
                <a:solidFill>
                  <a:schemeClr val="accent1">
                    <a:lumMod val="50000"/>
                  </a:schemeClr>
                </a:solidFill>
              </a:rPr>
              <a:t> </a:t>
            </a:r>
            <a:r>
              <a:rPr lang="en-US" sz="3200" dirty="0" err="1">
                <a:solidFill>
                  <a:schemeClr val="accent1">
                    <a:lumMod val="50000"/>
                  </a:schemeClr>
                </a:solidFill>
              </a:rPr>
              <a:t>các</a:t>
            </a:r>
            <a:r>
              <a:rPr lang="en-US" sz="3200" dirty="0">
                <a:solidFill>
                  <a:schemeClr val="accent1">
                    <a:lumMod val="50000"/>
                  </a:schemeClr>
                </a:solidFill>
              </a:rPr>
              <a:t> </a:t>
            </a:r>
            <a:r>
              <a:rPr lang="en-US" sz="3200" dirty="0" err="1">
                <a:solidFill>
                  <a:schemeClr val="accent1">
                    <a:lumMod val="50000"/>
                  </a:schemeClr>
                </a:solidFill>
              </a:rPr>
              <a:t>bạn</a:t>
            </a:r>
            <a:r>
              <a:rPr lang="en-US" sz="3200" dirty="0">
                <a:solidFill>
                  <a:schemeClr val="accent1">
                    <a:lumMod val="50000"/>
                  </a:schemeClr>
                </a:solidFill>
              </a:rPr>
              <a:t> </a:t>
            </a:r>
            <a:r>
              <a:rPr lang="en-US" sz="3200" dirty="0" err="1">
                <a:solidFill>
                  <a:schemeClr val="accent1">
                    <a:lumMod val="50000"/>
                  </a:schemeClr>
                </a:solidFill>
              </a:rPr>
              <a:t>trong</a:t>
            </a:r>
            <a:r>
              <a:rPr lang="en-US" sz="3200" dirty="0">
                <a:solidFill>
                  <a:schemeClr val="accent1">
                    <a:lumMod val="50000"/>
                  </a:schemeClr>
                </a:solidFill>
              </a:rPr>
              <a:t> </a:t>
            </a:r>
            <a:r>
              <a:rPr lang="en-US" sz="3200" dirty="0" err="1">
                <a:solidFill>
                  <a:schemeClr val="accent1">
                    <a:lumMod val="50000"/>
                  </a:schemeClr>
                </a:solidFill>
              </a:rPr>
              <a:t>ngày</a:t>
            </a:r>
            <a:r>
              <a:rPr lang="en-US" sz="3200" dirty="0">
                <a:solidFill>
                  <a:schemeClr val="accent1">
                    <a:lumMod val="50000"/>
                  </a:schemeClr>
                </a:solidFill>
              </a:rPr>
              <a:t> </a:t>
            </a:r>
            <a:r>
              <a:rPr lang="en-US" sz="3200" dirty="0" err="1">
                <a:solidFill>
                  <a:schemeClr val="accent1">
                    <a:lumMod val="50000"/>
                  </a:schemeClr>
                </a:solidFill>
              </a:rPr>
              <a:t>đầu</a:t>
            </a:r>
            <a:r>
              <a:rPr lang="en-US" sz="3200" dirty="0">
                <a:solidFill>
                  <a:schemeClr val="accent1">
                    <a:lumMod val="50000"/>
                  </a:schemeClr>
                </a:solidFill>
              </a:rPr>
              <a:t> </a:t>
            </a:r>
            <a:r>
              <a:rPr lang="en-US" sz="3200" dirty="0" err="1">
                <a:solidFill>
                  <a:schemeClr val="accent1">
                    <a:lumMod val="50000"/>
                  </a:schemeClr>
                </a:solidFill>
              </a:rPr>
              <a:t>đi</a:t>
            </a:r>
            <a:r>
              <a:rPr lang="en-US" sz="3200" dirty="0">
                <a:solidFill>
                  <a:schemeClr val="accent1">
                    <a:lumMod val="50000"/>
                  </a:schemeClr>
                </a:solidFill>
              </a:rPr>
              <a:t> </a:t>
            </a:r>
            <a:r>
              <a:rPr lang="en-US" sz="3200" dirty="0" err="1">
                <a:solidFill>
                  <a:schemeClr val="accent1">
                    <a:lumMod val="50000"/>
                  </a:schemeClr>
                </a:solidFill>
              </a:rPr>
              <a:t>học</a:t>
            </a:r>
            <a:endParaRPr lang="en-US" sz="3200" dirty="0">
              <a:solidFill>
                <a:schemeClr val="accent1">
                  <a:lumMod val="50000"/>
                </a:schemeClr>
              </a:solidFill>
            </a:endParaRPr>
          </a:p>
        </p:txBody>
      </p:sp>
      <p:sp>
        <p:nvSpPr>
          <p:cNvPr id="6" name="Cloud 5">
            <a:extLst>
              <a:ext uri="{FF2B5EF4-FFF2-40B4-BE49-F238E27FC236}">
                <a16:creationId xmlns:a16="http://schemas.microsoft.com/office/drawing/2014/main" id="{185A27FA-B39C-4D43-A51F-589F8201AE61}"/>
              </a:ext>
            </a:extLst>
          </p:cNvPr>
          <p:cNvSpPr/>
          <p:nvPr/>
        </p:nvSpPr>
        <p:spPr>
          <a:xfrm>
            <a:off x="1726059" y="5119520"/>
            <a:ext cx="8876872" cy="137482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effectLst>
                  <a:outerShdw blurRad="38100" dist="38100" dir="2700000" algn="tl">
                    <a:srgbClr val="000000">
                      <a:alpha val="43137"/>
                    </a:srgbClr>
                  </a:outerShdw>
                </a:effectLst>
              </a:rPr>
              <a:t>a. </a:t>
            </a:r>
            <a:r>
              <a:rPr lang="en-US" sz="3200" dirty="0" err="1">
                <a:effectLst>
                  <a:outerShdw blurRad="38100" dist="38100" dir="2700000" algn="tl">
                    <a:srgbClr val="000000">
                      <a:alpha val="43137"/>
                    </a:srgbClr>
                  </a:outerShdw>
                </a:effectLst>
              </a:rPr>
              <a:t>Hình</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ảnh</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bạn</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nào</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giống</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với</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em</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trong</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ngày</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đầu</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tiên</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đi</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học</a:t>
            </a:r>
            <a:r>
              <a:rPr lang="en-US" sz="3200" dirty="0">
                <a:effectLst>
                  <a:outerShdw blurRad="38100" dist="38100" dir="2700000" algn="tl">
                    <a:srgbClr val="000000">
                      <a:alpha val="43137"/>
                    </a:srgbClr>
                  </a:outerShdw>
                </a:effectLst>
              </a:rPr>
              <a:t>?</a:t>
            </a:r>
          </a:p>
        </p:txBody>
      </p:sp>
      <p:sp>
        <p:nvSpPr>
          <p:cNvPr id="131" name="Cloud 130">
            <a:extLst>
              <a:ext uri="{FF2B5EF4-FFF2-40B4-BE49-F238E27FC236}">
                <a16:creationId xmlns:a16="http://schemas.microsoft.com/office/drawing/2014/main" id="{A5B5251C-FB5F-4D09-927C-4AEAC7319BB2}"/>
              </a:ext>
            </a:extLst>
          </p:cNvPr>
          <p:cNvSpPr/>
          <p:nvPr/>
        </p:nvSpPr>
        <p:spPr>
          <a:xfrm>
            <a:off x="2752999" y="5216344"/>
            <a:ext cx="6539013" cy="1277999"/>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a:effectLst>
                  <a:outerShdw blurRad="38100" dist="38100" dir="2700000" algn="tl">
                    <a:srgbClr val="000000">
                      <a:alpha val="43137"/>
                    </a:srgbClr>
                  </a:outerShdw>
                </a:effectLst>
              </a:rPr>
              <a:t>b. </a:t>
            </a:r>
            <a:r>
              <a:rPr lang="en-US" sz="3200" dirty="0" err="1">
                <a:effectLst>
                  <a:outerShdw blurRad="38100" dist="38100" dir="2700000" algn="tl">
                    <a:srgbClr val="000000">
                      <a:alpha val="43137"/>
                    </a:srgbClr>
                  </a:outerShdw>
                </a:effectLst>
              </a:rPr>
              <a:t>Ngày</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đầu</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đi</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học</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của</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em</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có</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gì</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đáng</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nhớ</a:t>
            </a:r>
            <a:r>
              <a:rPr lang="en-US" sz="32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964141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 calcmode="lin" valueType="num">
                                          <p:cBhvr>
                                            <p:cTn id="7" dur="500" fill="hold"/>
                                            <p:tgtEl>
                                              <p:spTgt spid="110"/>
                                            </p:tgtEl>
                                            <p:attrNameLst>
                                              <p:attrName>ppt_w</p:attrName>
                                            </p:attrNameLst>
                                          </p:cBhvr>
                                          <p:tavLst>
                                            <p:tav tm="0">
                                              <p:val>
                                                <p:fltVal val="0"/>
                                              </p:val>
                                            </p:tav>
                                            <p:tav tm="100000">
                                              <p:val>
                                                <p:strVal val="#ppt_w"/>
                                              </p:val>
                                            </p:tav>
                                          </p:tavLst>
                                        </p:anim>
                                        <p:anim calcmode="lin" valueType="num">
                                          <p:cBhvr>
                                            <p:cTn id="8" dur="500" fill="hold"/>
                                            <p:tgtEl>
                                              <p:spTgt spid="110"/>
                                            </p:tgtEl>
                                            <p:attrNameLst>
                                              <p:attrName>ppt_h</p:attrName>
                                            </p:attrNameLst>
                                          </p:cBhvr>
                                          <p:tavLst>
                                            <p:tav tm="0">
                                              <p:val>
                                                <p:fltVal val="0"/>
                                              </p:val>
                                            </p:tav>
                                            <p:tav tm="100000">
                                              <p:val>
                                                <p:strVal val="#ppt_h"/>
                                              </p:val>
                                            </p:tav>
                                          </p:tavLst>
                                        </p:anim>
                                        <p:anim calcmode="lin" valueType="num">
                                          <p:cBhvr>
                                            <p:cTn id="9" dur="500" fill="hold"/>
                                            <p:tgtEl>
                                              <p:spTgt spid="110"/>
                                            </p:tgtEl>
                                            <p:attrNameLst>
                                              <p:attrName>style.rotation</p:attrName>
                                            </p:attrNameLst>
                                          </p:cBhvr>
                                          <p:tavLst>
                                            <p:tav tm="0">
                                              <p:val>
                                                <p:fltVal val="360"/>
                                              </p:val>
                                            </p:tav>
                                            <p:tav tm="100000">
                                              <p:val>
                                                <p:fltVal val="0"/>
                                              </p:val>
                                            </p:tav>
                                          </p:tavLst>
                                        </p:anim>
                                        <p:animEffect transition="in" filter="fade">
                                          <p:cBhvr>
                                            <p:cTn id="10" dur="500"/>
                                            <p:tgtEl>
                                              <p:spTgt spid="110"/>
                                            </p:tgtEl>
                                          </p:cBhvr>
                                        </p:animEffect>
                                      </p:childTnLst>
                                    </p:cTn>
                                  </p:par>
                                </p:childTnLst>
                              </p:cTn>
                            </p:par>
                            <p:par>
                              <p:cTn id="11" fill="hold">
                                <p:stCondLst>
                                  <p:cond delay="500"/>
                                </p:stCondLst>
                                <p:childTnLst>
                                  <p:par>
                                    <p:cTn id="12" presetID="15" presetClass="entr" presetSubtype="0" fill="hold" nodeType="afterEffect">
                                      <p:stCondLst>
                                        <p:cond delay="0"/>
                                      </p:stCondLst>
                                      <p:childTnLst>
                                        <p:set>
                                          <p:cBhvr>
                                            <p:cTn id="13" dur="1" fill="hold">
                                              <p:stCondLst>
                                                <p:cond delay="0"/>
                                              </p:stCondLst>
                                            </p:cTn>
                                            <p:tgtEl>
                                              <p:spTgt spid="130"/>
                                            </p:tgtEl>
                                            <p:attrNameLst>
                                              <p:attrName>style.visibility</p:attrName>
                                            </p:attrNameLst>
                                          </p:cBhvr>
                                          <p:to>
                                            <p:strVal val="visible"/>
                                          </p:to>
                                        </p:set>
                                        <p:anim calcmode="lin" valueType="num">
                                          <p:cBhvr>
                                            <p:cTn id="14" dur="1000" fill="hold"/>
                                            <p:tgtEl>
                                              <p:spTgt spid="130"/>
                                            </p:tgtEl>
                                            <p:attrNameLst>
                                              <p:attrName>ppt_w</p:attrName>
                                            </p:attrNameLst>
                                          </p:cBhvr>
                                          <p:tavLst>
                                            <p:tav tm="0">
                                              <p:val>
                                                <p:fltVal val="0"/>
                                              </p:val>
                                            </p:tav>
                                            <p:tav tm="100000">
                                              <p:val>
                                                <p:strVal val="#ppt_w"/>
                                              </p:val>
                                            </p:tav>
                                          </p:tavLst>
                                        </p:anim>
                                        <p:anim calcmode="lin" valueType="num">
                                          <p:cBhvr>
                                            <p:cTn id="15" dur="1000" fill="hold"/>
                                            <p:tgtEl>
                                              <p:spTgt spid="130"/>
                                            </p:tgtEl>
                                            <p:attrNameLst>
                                              <p:attrName>ppt_h</p:attrName>
                                            </p:attrNameLst>
                                          </p:cBhvr>
                                          <p:tavLst>
                                            <p:tav tm="0">
                                              <p:val>
                                                <p:fltVal val="0"/>
                                              </p:val>
                                            </p:tav>
                                            <p:tav tm="100000">
                                              <p:val>
                                                <p:strVal val="#ppt_h"/>
                                              </p:val>
                                            </p:tav>
                                          </p:tavLst>
                                        </p:anim>
                                        <p:anim calcmode="lin" valueType="num">
                                          <p:cBhvr>
                                            <p:cTn id="16" dur="1000" fill="hold"/>
                                            <p:tgtEl>
                                              <p:spTgt spid="130"/>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30"/>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1500"/>
                                </p:stCondLst>
                                <p:childTnLst>
                                  <p:par>
                                    <p:cTn id="19" presetID="15"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fltVal val="0"/>
                                              </p:val>
                                            </p:tav>
                                            <p:tav tm="100000">
                                              <p:val>
                                                <p:strVal val="#ppt_w"/>
                                              </p:val>
                                            </p:tav>
                                          </p:tavLst>
                                        </p:anim>
                                        <p:anim calcmode="lin" valueType="num">
                                          <p:cBhvr>
                                            <p:cTn id="22" dur="1000" fill="hold"/>
                                            <p:tgtEl>
                                              <p:spTgt spid="2"/>
                                            </p:tgtEl>
                                            <p:attrNameLst>
                                              <p:attrName>ppt_h</p:attrName>
                                            </p:attrNameLst>
                                          </p:cBhvr>
                                          <p:tavLst>
                                            <p:tav tm="0">
                                              <p:val>
                                                <p:fltVal val="0"/>
                                              </p:val>
                                            </p:tav>
                                            <p:tav tm="100000">
                                              <p:val>
                                                <p:strVal val="#ppt_h"/>
                                              </p:val>
                                            </p:tav>
                                          </p:tavLst>
                                        </p:anim>
                                        <p:anim calcmode="lin" valueType="num">
                                          <p:cBhvr>
                                            <p:cTn id="23"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25" fill="hold">
                                <p:stCondLst>
                                  <p:cond delay="2500"/>
                                </p:stCondLst>
                                <p:childTnLst>
                                  <p:par>
                                    <p:cTn id="26" presetID="15" presetClass="entr" presetSubtype="0" fill="hold" nodeType="afterEffect">
                                      <p:stCondLst>
                                        <p:cond delay="0"/>
                                      </p:stCondLst>
                                      <p:childTnLst>
                                        <p:set>
                                          <p:cBhvr>
                                            <p:cTn id="27" dur="1" fill="hold">
                                              <p:stCondLst>
                                                <p:cond delay="0"/>
                                              </p:stCondLst>
                                            </p:cTn>
                                            <p:tgtEl>
                                              <p:spTgt spid="146"/>
                                            </p:tgtEl>
                                            <p:attrNameLst>
                                              <p:attrName>style.visibility</p:attrName>
                                            </p:attrNameLst>
                                          </p:cBhvr>
                                          <p:to>
                                            <p:strVal val="visible"/>
                                          </p:to>
                                        </p:set>
                                        <p:anim calcmode="lin" valueType="num">
                                          <p:cBhvr>
                                            <p:cTn id="28" dur="1000" fill="hold"/>
                                            <p:tgtEl>
                                              <p:spTgt spid="146"/>
                                            </p:tgtEl>
                                            <p:attrNameLst>
                                              <p:attrName>ppt_w</p:attrName>
                                            </p:attrNameLst>
                                          </p:cBhvr>
                                          <p:tavLst>
                                            <p:tav tm="0">
                                              <p:val>
                                                <p:fltVal val="0"/>
                                              </p:val>
                                            </p:tav>
                                            <p:tav tm="100000">
                                              <p:val>
                                                <p:strVal val="#ppt_w"/>
                                              </p:val>
                                            </p:tav>
                                          </p:tavLst>
                                        </p:anim>
                                        <p:anim calcmode="lin" valueType="num">
                                          <p:cBhvr>
                                            <p:cTn id="29" dur="1000" fill="hold"/>
                                            <p:tgtEl>
                                              <p:spTgt spid="146"/>
                                            </p:tgtEl>
                                            <p:attrNameLst>
                                              <p:attrName>ppt_h</p:attrName>
                                            </p:attrNameLst>
                                          </p:cBhvr>
                                          <p:tavLst>
                                            <p:tav tm="0">
                                              <p:val>
                                                <p:fltVal val="0"/>
                                              </p:val>
                                            </p:tav>
                                            <p:tav tm="100000">
                                              <p:val>
                                                <p:strVal val="#ppt_h"/>
                                              </p:val>
                                            </p:tav>
                                          </p:tavLst>
                                        </p:anim>
                                        <p:anim calcmode="lin" valueType="num">
                                          <p:cBhvr>
                                            <p:cTn id="30" dur="1000" fill="hold"/>
                                            <p:tgtEl>
                                              <p:spTgt spid="146"/>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146"/>
                                            </p:tgtEl>
                                            <p:attrNameLst>
                                              <p:attrName>ppt_y</p:attrName>
                                            </p:attrNameLst>
                                          </p:cBhvr>
                                          <p:tavLst>
                                            <p:tav tm="0" fmla="#ppt_y+(sin(-2*pi*(1-$))*-#ppt_x+cos(-2*pi*(1-$))*(1-#ppt_y))*(1-$)">
                                              <p:val>
                                                <p:fltVal val="0"/>
                                              </p:val>
                                            </p:tav>
                                            <p:tav tm="100000">
                                              <p:val>
                                                <p:fltVal val="1"/>
                                              </p:val>
                                            </p:tav>
                                          </p:tavLst>
                                        </p:anim>
                                      </p:childTnLst>
                                    </p:cTn>
                                  </p:par>
                                </p:childTnLst>
                              </p:cTn>
                            </p:par>
                            <p:par>
                              <p:cTn id="32" fill="hold">
                                <p:stCondLst>
                                  <p:cond delay="3500"/>
                                </p:stCondLst>
                                <p:childTnLst>
                                  <p:par>
                                    <p:cTn id="33" presetID="2" presetClass="entr" presetSubtype="6" fill="hold" nodeType="afterEffect" p14:presetBounceEnd="80000">
                                      <p:stCondLst>
                                        <p:cond delay="0"/>
                                      </p:stCondLst>
                                      <p:childTnLst>
                                        <p:set>
                                          <p:cBhvr>
                                            <p:cTn id="34" dur="1" fill="hold">
                                              <p:stCondLst>
                                                <p:cond delay="0"/>
                                              </p:stCondLst>
                                            </p:cTn>
                                            <p:tgtEl>
                                              <p:spTgt spid="116"/>
                                            </p:tgtEl>
                                            <p:attrNameLst>
                                              <p:attrName>style.visibility</p:attrName>
                                            </p:attrNameLst>
                                          </p:cBhvr>
                                          <p:to>
                                            <p:strVal val="visible"/>
                                          </p:to>
                                        </p:set>
                                        <p:anim calcmode="lin" valueType="num" p14:bounceEnd="80000">
                                          <p:cBhvr additive="base">
                                            <p:cTn id="35" dur="500" fill="hold"/>
                                            <p:tgtEl>
                                              <p:spTgt spid="116"/>
                                            </p:tgtEl>
                                            <p:attrNameLst>
                                              <p:attrName>ppt_x</p:attrName>
                                            </p:attrNameLst>
                                          </p:cBhvr>
                                          <p:tavLst>
                                            <p:tav tm="0">
                                              <p:val>
                                                <p:strVal val="1+#ppt_w/2"/>
                                              </p:val>
                                            </p:tav>
                                            <p:tav tm="100000">
                                              <p:val>
                                                <p:strVal val="#ppt_x"/>
                                              </p:val>
                                            </p:tav>
                                          </p:tavLst>
                                        </p:anim>
                                        <p:anim calcmode="lin" valueType="num" p14:bounceEnd="80000">
                                          <p:cBhvr additive="base">
                                            <p:cTn id="36" dur="500" fill="hold"/>
                                            <p:tgtEl>
                                              <p:spTgt spid="11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9" presetClass="entr" presetSubtype="0" decel="100000" fill="hold" nodeType="clickEffect">
                                      <p:stCondLst>
                                        <p:cond delay="0"/>
                                      </p:stCondLst>
                                      <p:childTnLst>
                                        <p:set>
                                          <p:cBhvr>
                                            <p:cTn id="40" dur="1" fill="hold">
                                              <p:stCondLst>
                                                <p:cond delay="0"/>
                                              </p:stCondLst>
                                            </p:cTn>
                                            <p:tgtEl>
                                              <p:spTgt spid="66"/>
                                            </p:tgtEl>
                                            <p:attrNameLst>
                                              <p:attrName>style.visibility</p:attrName>
                                            </p:attrNameLst>
                                          </p:cBhvr>
                                          <p:to>
                                            <p:strVal val="visible"/>
                                          </p:to>
                                        </p:set>
                                        <p:anim calcmode="lin" valueType="num">
                                          <p:cBhvr>
                                            <p:cTn id="41" dur="500" fill="hold"/>
                                            <p:tgtEl>
                                              <p:spTgt spid="66"/>
                                            </p:tgtEl>
                                            <p:attrNameLst>
                                              <p:attrName>ppt_w</p:attrName>
                                            </p:attrNameLst>
                                          </p:cBhvr>
                                          <p:tavLst>
                                            <p:tav tm="0">
                                              <p:val>
                                                <p:fltVal val="0"/>
                                              </p:val>
                                            </p:tav>
                                            <p:tav tm="100000">
                                              <p:val>
                                                <p:strVal val="#ppt_w"/>
                                              </p:val>
                                            </p:tav>
                                          </p:tavLst>
                                        </p:anim>
                                        <p:anim calcmode="lin" valueType="num">
                                          <p:cBhvr>
                                            <p:cTn id="42" dur="500" fill="hold"/>
                                            <p:tgtEl>
                                              <p:spTgt spid="66"/>
                                            </p:tgtEl>
                                            <p:attrNameLst>
                                              <p:attrName>ppt_h</p:attrName>
                                            </p:attrNameLst>
                                          </p:cBhvr>
                                          <p:tavLst>
                                            <p:tav tm="0">
                                              <p:val>
                                                <p:fltVal val="0"/>
                                              </p:val>
                                            </p:tav>
                                            <p:tav tm="100000">
                                              <p:val>
                                                <p:strVal val="#ppt_h"/>
                                              </p:val>
                                            </p:tav>
                                          </p:tavLst>
                                        </p:anim>
                                        <p:anim calcmode="lin" valueType="num">
                                          <p:cBhvr>
                                            <p:cTn id="43" dur="500" fill="hold"/>
                                            <p:tgtEl>
                                              <p:spTgt spid="66"/>
                                            </p:tgtEl>
                                            <p:attrNameLst>
                                              <p:attrName>style.rotation</p:attrName>
                                            </p:attrNameLst>
                                          </p:cBhvr>
                                          <p:tavLst>
                                            <p:tav tm="0">
                                              <p:val>
                                                <p:fltVal val="360"/>
                                              </p:val>
                                            </p:tav>
                                            <p:tav tm="100000">
                                              <p:val>
                                                <p:fltVal val="0"/>
                                              </p:val>
                                            </p:tav>
                                          </p:tavLst>
                                        </p:anim>
                                        <p:animEffect transition="in" filter="fade">
                                          <p:cBhvr>
                                            <p:cTn id="44" dur="500"/>
                                            <p:tgtEl>
                                              <p:spTgt spid="66"/>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ppt_x"/>
                                              </p:val>
                                            </p:tav>
                                            <p:tav tm="100000">
                                              <p:val>
                                                <p:strVal val="#ppt_x"/>
                                              </p:val>
                                            </p:tav>
                                          </p:tavLst>
                                        </p:anim>
                                        <p:anim calcmode="lin" valueType="num">
                                          <p:cBhvr additive="base">
                                            <p:cTn id="5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31"/>
                                            </p:tgtEl>
                                            <p:attrNameLst>
                                              <p:attrName>style.visibility</p:attrName>
                                            </p:attrNameLst>
                                          </p:cBhvr>
                                          <p:to>
                                            <p:strVal val="visible"/>
                                          </p:to>
                                        </p:set>
                                        <p:animEffect transition="in" filter="wipe(down)">
                                          <p:cBhvr>
                                            <p:cTn id="55"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 calcmode="lin" valueType="num">
                                          <p:cBhvr>
                                            <p:cTn id="7" dur="500" fill="hold"/>
                                            <p:tgtEl>
                                              <p:spTgt spid="110"/>
                                            </p:tgtEl>
                                            <p:attrNameLst>
                                              <p:attrName>ppt_w</p:attrName>
                                            </p:attrNameLst>
                                          </p:cBhvr>
                                          <p:tavLst>
                                            <p:tav tm="0">
                                              <p:val>
                                                <p:fltVal val="0"/>
                                              </p:val>
                                            </p:tav>
                                            <p:tav tm="100000">
                                              <p:val>
                                                <p:strVal val="#ppt_w"/>
                                              </p:val>
                                            </p:tav>
                                          </p:tavLst>
                                        </p:anim>
                                        <p:anim calcmode="lin" valueType="num">
                                          <p:cBhvr>
                                            <p:cTn id="8" dur="500" fill="hold"/>
                                            <p:tgtEl>
                                              <p:spTgt spid="110"/>
                                            </p:tgtEl>
                                            <p:attrNameLst>
                                              <p:attrName>ppt_h</p:attrName>
                                            </p:attrNameLst>
                                          </p:cBhvr>
                                          <p:tavLst>
                                            <p:tav tm="0">
                                              <p:val>
                                                <p:fltVal val="0"/>
                                              </p:val>
                                            </p:tav>
                                            <p:tav tm="100000">
                                              <p:val>
                                                <p:strVal val="#ppt_h"/>
                                              </p:val>
                                            </p:tav>
                                          </p:tavLst>
                                        </p:anim>
                                        <p:anim calcmode="lin" valueType="num">
                                          <p:cBhvr>
                                            <p:cTn id="9" dur="500" fill="hold"/>
                                            <p:tgtEl>
                                              <p:spTgt spid="110"/>
                                            </p:tgtEl>
                                            <p:attrNameLst>
                                              <p:attrName>style.rotation</p:attrName>
                                            </p:attrNameLst>
                                          </p:cBhvr>
                                          <p:tavLst>
                                            <p:tav tm="0">
                                              <p:val>
                                                <p:fltVal val="360"/>
                                              </p:val>
                                            </p:tav>
                                            <p:tav tm="100000">
                                              <p:val>
                                                <p:fltVal val="0"/>
                                              </p:val>
                                            </p:tav>
                                          </p:tavLst>
                                        </p:anim>
                                        <p:animEffect transition="in" filter="fade">
                                          <p:cBhvr>
                                            <p:cTn id="10" dur="500"/>
                                            <p:tgtEl>
                                              <p:spTgt spid="110"/>
                                            </p:tgtEl>
                                          </p:cBhvr>
                                        </p:animEffect>
                                      </p:childTnLst>
                                    </p:cTn>
                                  </p:par>
                                </p:childTnLst>
                              </p:cTn>
                            </p:par>
                            <p:par>
                              <p:cTn id="11" fill="hold">
                                <p:stCondLst>
                                  <p:cond delay="500"/>
                                </p:stCondLst>
                                <p:childTnLst>
                                  <p:par>
                                    <p:cTn id="12" presetID="15" presetClass="entr" presetSubtype="0" fill="hold" nodeType="afterEffect">
                                      <p:stCondLst>
                                        <p:cond delay="0"/>
                                      </p:stCondLst>
                                      <p:childTnLst>
                                        <p:set>
                                          <p:cBhvr>
                                            <p:cTn id="13" dur="1" fill="hold">
                                              <p:stCondLst>
                                                <p:cond delay="0"/>
                                              </p:stCondLst>
                                            </p:cTn>
                                            <p:tgtEl>
                                              <p:spTgt spid="130"/>
                                            </p:tgtEl>
                                            <p:attrNameLst>
                                              <p:attrName>style.visibility</p:attrName>
                                            </p:attrNameLst>
                                          </p:cBhvr>
                                          <p:to>
                                            <p:strVal val="visible"/>
                                          </p:to>
                                        </p:set>
                                        <p:anim calcmode="lin" valueType="num">
                                          <p:cBhvr>
                                            <p:cTn id="14" dur="1000" fill="hold"/>
                                            <p:tgtEl>
                                              <p:spTgt spid="130"/>
                                            </p:tgtEl>
                                            <p:attrNameLst>
                                              <p:attrName>ppt_w</p:attrName>
                                            </p:attrNameLst>
                                          </p:cBhvr>
                                          <p:tavLst>
                                            <p:tav tm="0">
                                              <p:val>
                                                <p:fltVal val="0"/>
                                              </p:val>
                                            </p:tav>
                                            <p:tav tm="100000">
                                              <p:val>
                                                <p:strVal val="#ppt_w"/>
                                              </p:val>
                                            </p:tav>
                                          </p:tavLst>
                                        </p:anim>
                                        <p:anim calcmode="lin" valueType="num">
                                          <p:cBhvr>
                                            <p:cTn id="15" dur="1000" fill="hold"/>
                                            <p:tgtEl>
                                              <p:spTgt spid="130"/>
                                            </p:tgtEl>
                                            <p:attrNameLst>
                                              <p:attrName>ppt_h</p:attrName>
                                            </p:attrNameLst>
                                          </p:cBhvr>
                                          <p:tavLst>
                                            <p:tav tm="0">
                                              <p:val>
                                                <p:fltVal val="0"/>
                                              </p:val>
                                            </p:tav>
                                            <p:tav tm="100000">
                                              <p:val>
                                                <p:strVal val="#ppt_h"/>
                                              </p:val>
                                            </p:tav>
                                          </p:tavLst>
                                        </p:anim>
                                        <p:anim calcmode="lin" valueType="num">
                                          <p:cBhvr>
                                            <p:cTn id="16" dur="1000" fill="hold"/>
                                            <p:tgtEl>
                                              <p:spTgt spid="130"/>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30"/>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1500"/>
                                </p:stCondLst>
                                <p:childTnLst>
                                  <p:par>
                                    <p:cTn id="19" presetID="15"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fltVal val="0"/>
                                              </p:val>
                                            </p:tav>
                                            <p:tav tm="100000">
                                              <p:val>
                                                <p:strVal val="#ppt_w"/>
                                              </p:val>
                                            </p:tav>
                                          </p:tavLst>
                                        </p:anim>
                                        <p:anim calcmode="lin" valueType="num">
                                          <p:cBhvr>
                                            <p:cTn id="22" dur="1000" fill="hold"/>
                                            <p:tgtEl>
                                              <p:spTgt spid="2"/>
                                            </p:tgtEl>
                                            <p:attrNameLst>
                                              <p:attrName>ppt_h</p:attrName>
                                            </p:attrNameLst>
                                          </p:cBhvr>
                                          <p:tavLst>
                                            <p:tav tm="0">
                                              <p:val>
                                                <p:fltVal val="0"/>
                                              </p:val>
                                            </p:tav>
                                            <p:tav tm="100000">
                                              <p:val>
                                                <p:strVal val="#ppt_h"/>
                                              </p:val>
                                            </p:tav>
                                          </p:tavLst>
                                        </p:anim>
                                        <p:anim calcmode="lin" valueType="num">
                                          <p:cBhvr>
                                            <p:cTn id="23"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25" fill="hold">
                                <p:stCondLst>
                                  <p:cond delay="2500"/>
                                </p:stCondLst>
                                <p:childTnLst>
                                  <p:par>
                                    <p:cTn id="26" presetID="15" presetClass="entr" presetSubtype="0" fill="hold" nodeType="afterEffect">
                                      <p:stCondLst>
                                        <p:cond delay="0"/>
                                      </p:stCondLst>
                                      <p:childTnLst>
                                        <p:set>
                                          <p:cBhvr>
                                            <p:cTn id="27" dur="1" fill="hold">
                                              <p:stCondLst>
                                                <p:cond delay="0"/>
                                              </p:stCondLst>
                                            </p:cTn>
                                            <p:tgtEl>
                                              <p:spTgt spid="146"/>
                                            </p:tgtEl>
                                            <p:attrNameLst>
                                              <p:attrName>style.visibility</p:attrName>
                                            </p:attrNameLst>
                                          </p:cBhvr>
                                          <p:to>
                                            <p:strVal val="visible"/>
                                          </p:to>
                                        </p:set>
                                        <p:anim calcmode="lin" valueType="num">
                                          <p:cBhvr>
                                            <p:cTn id="28" dur="1000" fill="hold"/>
                                            <p:tgtEl>
                                              <p:spTgt spid="146"/>
                                            </p:tgtEl>
                                            <p:attrNameLst>
                                              <p:attrName>ppt_w</p:attrName>
                                            </p:attrNameLst>
                                          </p:cBhvr>
                                          <p:tavLst>
                                            <p:tav tm="0">
                                              <p:val>
                                                <p:fltVal val="0"/>
                                              </p:val>
                                            </p:tav>
                                            <p:tav tm="100000">
                                              <p:val>
                                                <p:strVal val="#ppt_w"/>
                                              </p:val>
                                            </p:tav>
                                          </p:tavLst>
                                        </p:anim>
                                        <p:anim calcmode="lin" valueType="num">
                                          <p:cBhvr>
                                            <p:cTn id="29" dur="1000" fill="hold"/>
                                            <p:tgtEl>
                                              <p:spTgt spid="146"/>
                                            </p:tgtEl>
                                            <p:attrNameLst>
                                              <p:attrName>ppt_h</p:attrName>
                                            </p:attrNameLst>
                                          </p:cBhvr>
                                          <p:tavLst>
                                            <p:tav tm="0">
                                              <p:val>
                                                <p:fltVal val="0"/>
                                              </p:val>
                                            </p:tav>
                                            <p:tav tm="100000">
                                              <p:val>
                                                <p:strVal val="#ppt_h"/>
                                              </p:val>
                                            </p:tav>
                                          </p:tavLst>
                                        </p:anim>
                                        <p:anim calcmode="lin" valueType="num">
                                          <p:cBhvr>
                                            <p:cTn id="30" dur="1000" fill="hold"/>
                                            <p:tgtEl>
                                              <p:spTgt spid="146"/>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146"/>
                                            </p:tgtEl>
                                            <p:attrNameLst>
                                              <p:attrName>ppt_y</p:attrName>
                                            </p:attrNameLst>
                                          </p:cBhvr>
                                          <p:tavLst>
                                            <p:tav tm="0" fmla="#ppt_y+(sin(-2*pi*(1-$))*-#ppt_x+cos(-2*pi*(1-$))*(1-#ppt_y))*(1-$)">
                                              <p:val>
                                                <p:fltVal val="0"/>
                                              </p:val>
                                            </p:tav>
                                            <p:tav tm="100000">
                                              <p:val>
                                                <p:fltVal val="1"/>
                                              </p:val>
                                            </p:tav>
                                          </p:tavLst>
                                        </p:anim>
                                      </p:childTnLst>
                                    </p:cTn>
                                  </p:par>
                                </p:childTnLst>
                              </p:cTn>
                            </p:par>
                            <p:par>
                              <p:cTn id="32" fill="hold">
                                <p:stCondLst>
                                  <p:cond delay="3500"/>
                                </p:stCondLst>
                                <p:childTnLst>
                                  <p:par>
                                    <p:cTn id="33" presetID="2" presetClass="entr" presetSubtype="6" fill="hold" nodeType="afterEffect">
                                      <p:stCondLst>
                                        <p:cond delay="0"/>
                                      </p:stCondLst>
                                      <p:childTnLst>
                                        <p:set>
                                          <p:cBhvr>
                                            <p:cTn id="34" dur="1" fill="hold">
                                              <p:stCondLst>
                                                <p:cond delay="0"/>
                                              </p:stCondLst>
                                            </p:cTn>
                                            <p:tgtEl>
                                              <p:spTgt spid="116"/>
                                            </p:tgtEl>
                                            <p:attrNameLst>
                                              <p:attrName>style.visibility</p:attrName>
                                            </p:attrNameLst>
                                          </p:cBhvr>
                                          <p:to>
                                            <p:strVal val="visible"/>
                                          </p:to>
                                        </p:set>
                                        <p:anim calcmode="lin" valueType="num">
                                          <p:cBhvr additive="base">
                                            <p:cTn id="35" dur="500" fill="hold"/>
                                            <p:tgtEl>
                                              <p:spTgt spid="116"/>
                                            </p:tgtEl>
                                            <p:attrNameLst>
                                              <p:attrName>ppt_x</p:attrName>
                                            </p:attrNameLst>
                                          </p:cBhvr>
                                          <p:tavLst>
                                            <p:tav tm="0">
                                              <p:val>
                                                <p:strVal val="1+#ppt_w/2"/>
                                              </p:val>
                                            </p:tav>
                                            <p:tav tm="100000">
                                              <p:val>
                                                <p:strVal val="#ppt_x"/>
                                              </p:val>
                                            </p:tav>
                                          </p:tavLst>
                                        </p:anim>
                                        <p:anim calcmode="lin" valueType="num">
                                          <p:cBhvr additive="base">
                                            <p:cTn id="36" dur="500" fill="hold"/>
                                            <p:tgtEl>
                                              <p:spTgt spid="11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9" presetClass="entr" presetSubtype="0" decel="100000" fill="hold" nodeType="clickEffect">
                                      <p:stCondLst>
                                        <p:cond delay="0"/>
                                      </p:stCondLst>
                                      <p:childTnLst>
                                        <p:set>
                                          <p:cBhvr>
                                            <p:cTn id="40" dur="1" fill="hold">
                                              <p:stCondLst>
                                                <p:cond delay="0"/>
                                              </p:stCondLst>
                                            </p:cTn>
                                            <p:tgtEl>
                                              <p:spTgt spid="66"/>
                                            </p:tgtEl>
                                            <p:attrNameLst>
                                              <p:attrName>style.visibility</p:attrName>
                                            </p:attrNameLst>
                                          </p:cBhvr>
                                          <p:to>
                                            <p:strVal val="visible"/>
                                          </p:to>
                                        </p:set>
                                        <p:anim calcmode="lin" valueType="num">
                                          <p:cBhvr>
                                            <p:cTn id="41" dur="500" fill="hold"/>
                                            <p:tgtEl>
                                              <p:spTgt spid="66"/>
                                            </p:tgtEl>
                                            <p:attrNameLst>
                                              <p:attrName>ppt_w</p:attrName>
                                            </p:attrNameLst>
                                          </p:cBhvr>
                                          <p:tavLst>
                                            <p:tav tm="0">
                                              <p:val>
                                                <p:fltVal val="0"/>
                                              </p:val>
                                            </p:tav>
                                            <p:tav tm="100000">
                                              <p:val>
                                                <p:strVal val="#ppt_w"/>
                                              </p:val>
                                            </p:tav>
                                          </p:tavLst>
                                        </p:anim>
                                        <p:anim calcmode="lin" valueType="num">
                                          <p:cBhvr>
                                            <p:cTn id="42" dur="500" fill="hold"/>
                                            <p:tgtEl>
                                              <p:spTgt spid="66"/>
                                            </p:tgtEl>
                                            <p:attrNameLst>
                                              <p:attrName>ppt_h</p:attrName>
                                            </p:attrNameLst>
                                          </p:cBhvr>
                                          <p:tavLst>
                                            <p:tav tm="0">
                                              <p:val>
                                                <p:fltVal val="0"/>
                                              </p:val>
                                            </p:tav>
                                            <p:tav tm="100000">
                                              <p:val>
                                                <p:strVal val="#ppt_h"/>
                                              </p:val>
                                            </p:tav>
                                          </p:tavLst>
                                        </p:anim>
                                        <p:anim calcmode="lin" valueType="num">
                                          <p:cBhvr>
                                            <p:cTn id="43" dur="500" fill="hold"/>
                                            <p:tgtEl>
                                              <p:spTgt spid="66"/>
                                            </p:tgtEl>
                                            <p:attrNameLst>
                                              <p:attrName>style.rotation</p:attrName>
                                            </p:attrNameLst>
                                          </p:cBhvr>
                                          <p:tavLst>
                                            <p:tav tm="0">
                                              <p:val>
                                                <p:fltVal val="360"/>
                                              </p:val>
                                            </p:tav>
                                            <p:tav tm="100000">
                                              <p:val>
                                                <p:fltVal val="0"/>
                                              </p:val>
                                            </p:tav>
                                          </p:tavLst>
                                        </p:anim>
                                        <p:animEffect transition="in" filter="fade">
                                          <p:cBhvr>
                                            <p:cTn id="44" dur="500"/>
                                            <p:tgtEl>
                                              <p:spTgt spid="66"/>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ppt_x"/>
                                              </p:val>
                                            </p:tav>
                                            <p:tav tm="100000">
                                              <p:val>
                                                <p:strVal val="#ppt_x"/>
                                              </p:val>
                                            </p:tav>
                                          </p:tavLst>
                                        </p:anim>
                                        <p:anim calcmode="lin" valueType="num">
                                          <p:cBhvr additive="base">
                                            <p:cTn id="5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31"/>
                                            </p:tgtEl>
                                            <p:attrNameLst>
                                              <p:attrName>style.visibility</p:attrName>
                                            </p:attrNameLst>
                                          </p:cBhvr>
                                          <p:to>
                                            <p:strVal val="visible"/>
                                          </p:to>
                                        </p:set>
                                        <p:animEffect transition="in" filter="wipe(down)">
                                          <p:cBhvr>
                                            <p:cTn id="55"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1"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a:extLst>
              <a:ext uri="{FF2B5EF4-FFF2-40B4-BE49-F238E27FC236}">
                <a16:creationId xmlns:a16="http://schemas.microsoft.com/office/drawing/2014/main" id="{39ACA0B1-4C1B-419F-87A5-7148EE0445E0}"/>
              </a:ext>
            </a:extLst>
          </p:cNvPr>
          <p:cNvGrpSpPr/>
          <p:nvPr/>
        </p:nvGrpSpPr>
        <p:grpSpPr>
          <a:xfrm>
            <a:off x="-14514" y="-36198"/>
            <a:ext cx="12249265" cy="6981372"/>
            <a:chOff x="-14514" y="-36198"/>
            <a:chExt cx="12249265" cy="6981372"/>
          </a:xfrm>
        </p:grpSpPr>
        <p:pic>
          <p:nvPicPr>
            <p:cNvPr id="33" name="图片 32">
              <a:extLst>
                <a:ext uri="{FF2B5EF4-FFF2-40B4-BE49-F238E27FC236}">
                  <a16:creationId xmlns:a16="http://schemas.microsoft.com/office/drawing/2014/main" id="{D781484F-583E-4238-A688-4E2B6C6471A7}"/>
                </a:ext>
              </a:extLst>
            </p:cNvPr>
            <p:cNvPicPr>
              <a:picLocks noChangeAspect="1"/>
            </p:cNvPicPr>
            <p:nvPr/>
          </p:nvPicPr>
          <p:blipFill>
            <a:blip r:embed="rId3"/>
            <a:stretch>
              <a:fillRect/>
            </a:stretch>
          </p:blipFill>
          <p:spPr>
            <a:xfrm>
              <a:off x="-14514" y="-36198"/>
              <a:ext cx="12249265" cy="6981372"/>
            </a:xfrm>
            <a:prstGeom prst="rect">
              <a:avLst/>
            </a:prstGeom>
          </p:spPr>
        </p:pic>
        <p:sp>
          <p:nvSpPr>
            <p:cNvPr id="34" name="矩形 33">
              <a:extLst>
                <a:ext uri="{FF2B5EF4-FFF2-40B4-BE49-F238E27FC236}">
                  <a16:creationId xmlns:a16="http://schemas.microsoft.com/office/drawing/2014/main" id="{7CC9FBAD-098D-413C-9491-02D1E67076EC}"/>
                </a:ext>
              </a:extLst>
            </p:cNvPr>
            <p:cNvSpPr/>
            <p:nvPr/>
          </p:nvSpPr>
          <p:spPr>
            <a:xfrm>
              <a:off x="215078" y="174171"/>
              <a:ext cx="11700678" cy="6487886"/>
            </a:xfrm>
            <a:prstGeom prst="rect">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5" name="图片 34">
              <a:extLst>
                <a:ext uri="{FF2B5EF4-FFF2-40B4-BE49-F238E27FC236}">
                  <a16:creationId xmlns:a16="http://schemas.microsoft.com/office/drawing/2014/main" id="{D8F0A903-C987-4FEE-954F-518FFEC146B7}"/>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a:off x="10014857" y="443744"/>
              <a:ext cx="827314" cy="813214"/>
            </a:xfrm>
            <a:prstGeom prst="rect">
              <a:avLst/>
            </a:prstGeom>
          </p:spPr>
        </p:pic>
        <p:pic>
          <p:nvPicPr>
            <p:cNvPr id="36" name="图片 35">
              <a:extLst>
                <a:ext uri="{FF2B5EF4-FFF2-40B4-BE49-F238E27FC236}">
                  <a16:creationId xmlns:a16="http://schemas.microsoft.com/office/drawing/2014/main" id="{610E0978-86F3-4310-869E-1886A2C39ADA}"/>
                </a:ext>
              </a:extLst>
            </p:cNvPr>
            <p:cNvPicPr>
              <a:picLocks noChangeAspect="1"/>
            </p:cNvPicPr>
            <p:nvPr/>
          </p:nvPicPr>
          <p:blipFill rotWithShape="1">
            <a:blip r:embed="rId5">
              <a:extLst>
                <a:ext uri="{28A0092B-C50C-407E-A947-70E740481C1C}">
                  <a14:useLocalDpi xmlns:a14="http://schemas.microsoft.com/office/drawing/2010/main" val="0"/>
                </a:ext>
              </a:extLst>
            </a:blip>
            <a:srcRect l="52968" t="27937" r="38598" b="62529"/>
            <a:stretch/>
          </p:blipFill>
          <p:spPr>
            <a:xfrm rot="15662064">
              <a:off x="7005736" y="316017"/>
              <a:ext cx="770963" cy="653873"/>
            </a:xfrm>
            <a:prstGeom prst="rect">
              <a:avLst/>
            </a:prstGeom>
          </p:spPr>
        </p:pic>
        <p:pic>
          <p:nvPicPr>
            <p:cNvPr id="37" name="图片 36">
              <a:extLst>
                <a:ext uri="{FF2B5EF4-FFF2-40B4-BE49-F238E27FC236}">
                  <a16:creationId xmlns:a16="http://schemas.microsoft.com/office/drawing/2014/main" id="{A734A63F-D534-4C49-90D0-061B929A5545}"/>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a:off x="5204921" y="431575"/>
              <a:ext cx="868148" cy="813694"/>
            </a:xfrm>
            <a:prstGeom prst="rect">
              <a:avLst/>
            </a:prstGeom>
          </p:spPr>
        </p:pic>
        <p:pic>
          <p:nvPicPr>
            <p:cNvPr id="38" name="图片 37">
              <a:extLst>
                <a:ext uri="{FF2B5EF4-FFF2-40B4-BE49-F238E27FC236}">
                  <a16:creationId xmlns:a16="http://schemas.microsoft.com/office/drawing/2014/main" id="{79BCECA5-9D09-4671-B815-D959ABCBA604}"/>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a:off x="4011947" y="2827935"/>
              <a:ext cx="664387" cy="745126"/>
            </a:xfrm>
            <a:prstGeom prst="rect">
              <a:avLst/>
            </a:prstGeom>
          </p:spPr>
        </p:pic>
        <p:pic>
          <p:nvPicPr>
            <p:cNvPr id="39" name="图片 38">
              <a:extLst>
                <a:ext uri="{FF2B5EF4-FFF2-40B4-BE49-F238E27FC236}">
                  <a16:creationId xmlns:a16="http://schemas.microsoft.com/office/drawing/2014/main" id="{337053D9-B75B-43AD-807B-346419922AFE}"/>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8034877" y="642954"/>
              <a:ext cx="856723" cy="954003"/>
            </a:xfrm>
            <a:prstGeom prst="rect">
              <a:avLst/>
            </a:prstGeom>
          </p:spPr>
        </p:pic>
        <p:pic>
          <p:nvPicPr>
            <p:cNvPr id="40" name="图片 39">
              <a:extLst>
                <a:ext uri="{FF2B5EF4-FFF2-40B4-BE49-F238E27FC236}">
                  <a16:creationId xmlns:a16="http://schemas.microsoft.com/office/drawing/2014/main" id="{9D03EA6B-70F8-4323-9088-FB515806A858}"/>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a:off x="2920292" y="4639376"/>
              <a:ext cx="771461" cy="971321"/>
            </a:xfrm>
            <a:prstGeom prst="rect">
              <a:avLst/>
            </a:prstGeom>
          </p:spPr>
        </p:pic>
        <p:pic>
          <p:nvPicPr>
            <p:cNvPr id="41" name="图片 40">
              <a:extLst>
                <a:ext uri="{FF2B5EF4-FFF2-40B4-BE49-F238E27FC236}">
                  <a16:creationId xmlns:a16="http://schemas.microsoft.com/office/drawing/2014/main" id="{94B1301C-EDA1-42E0-AACD-697E829F90BF}"/>
                </a:ext>
              </a:extLst>
            </p:cNvPr>
            <p:cNvPicPr>
              <a:picLocks noChangeAspect="1"/>
            </p:cNvPicPr>
            <p:nvPr/>
          </p:nvPicPr>
          <p:blipFill rotWithShape="1">
            <a:blip r:embed="rId10">
              <a:extLst>
                <a:ext uri="{28A0092B-C50C-407E-A947-70E740481C1C}">
                  <a14:useLocalDpi xmlns:a14="http://schemas.microsoft.com/office/drawing/2010/main" val="0"/>
                </a:ext>
              </a:extLst>
            </a:blip>
            <a:srcRect l="26520" t="26191" r="65486" b="60877"/>
            <a:stretch/>
          </p:blipFill>
          <p:spPr>
            <a:xfrm>
              <a:off x="7395067" y="4944156"/>
              <a:ext cx="730776" cy="886857"/>
            </a:xfrm>
            <a:prstGeom prst="rect">
              <a:avLst/>
            </a:prstGeom>
          </p:spPr>
        </p:pic>
        <p:pic>
          <p:nvPicPr>
            <p:cNvPr id="42" name="图片 41">
              <a:extLst>
                <a:ext uri="{FF2B5EF4-FFF2-40B4-BE49-F238E27FC236}">
                  <a16:creationId xmlns:a16="http://schemas.microsoft.com/office/drawing/2014/main" id="{6773E914-F6FC-4A9D-B8C2-44F1D4D78D4C}"/>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a:off x="2114323" y="2715356"/>
              <a:ext cx="538571" cy="857705"/>
            </a:xfrm>
            <a:prstGeom prst="rect">
              <a:avLst/>
            </a:prstGeom>
          </p:spPr>
        </p:pic>
        <p:pic>
          <p:nvPicPr>
            <p:cNvPr id="43" name="图片 42">
              <a:extLst>
                <a:ext uri="{FF2B5EF4-FFF2-40B4-BE49-F238E27FC236}">
                  <a16:creationId xmlns:a16="http://schemas.microsoft.com/office/drawing/2014/main" id="{3CBBF982-5B03-4DAC-A958-26E45BF01505}"/>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a:off x="9147536" y="1876244"/>
              <a:ext cx="867321" cy="622673"/>
            </a:xfrm>
            <a:prstGeom prst="rect">
              <a:avLst/>
            </a:prstGeom>
          </p:spPr>
        </p:pic>
        <p:pic>
          <p:nvPicPr>
            <p:cNvPr id="44" name="图片 43">
              <a:extLst>
                <a:ext uri="{FF2B5EF4-FFF2-40B4-BE49-F238E27FC236}">
                  <a16:creationId xmlns:a16="http://schemas.microsoft.com/office/drawing/2014/main" id="{8511225D-CC47-468C-9536-9D52B7F60B7B}"/>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6200000">
              <a:off x="4016409" y="520957"/>
              <a:ext cx="856723" cy="954003"/>
            </a:xfrm>
            <a:prstGeom prst="rect">
              <a:avLst/>
            </a:prstGeom>
          </p:spPr>
        </p:pic>
        <p:pic>
          <p:nvPicPr>
            <p:cNvPr id="45" name="图片 44">
              <a:extLst>
                <a:ext uri="{FF2B5EF4-FFF2-40B4-BE49-F238E27FC236}">
                  <a16:creationId xmlns:a16="http://schemas.microsoft.com/office/drawing/2014/main" id="{B225E615-CD9A-406E-8B26-3B6D2CED1AE7}"/>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rot="4436850">
              <a:off x="2134843" y="552079"/>
              <a:ext cx="771461" cy="971321"/>
            </a:xfrm>
            <a:prstGeom prst="rect">
              <a:avLst/>
            </a:prstGeom>
          </p:spPr>
        </p:pic>
        <p:pic>
          <p:nvPicPr>
            <p:cNvPr id="46" name="图片 45">
              <a:extLst>
                <a:ext uri="{FF2B5EF4-FFF2-40B4-BE49-F238E27FC236}">
                  <a16:creationId xmlns:a16="http://schemas.microsoft.com/office/drawing/2014/main" id="{AD232828-20E3-46E1-963C-4C6B5020FDBA}"/>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rot="16427068">
              <a:off x="1143831" y="4872840"/>
              <a:ext cx="867321" cy="622673"/>
            </a:xfrm>
            <a:prstGeom prst="rect">
              <a:avLst/>
            </a:prstGeom>
          </p:spPr>
        </p:pic>
        <p:pic>
          <p:nvPicPr>
            <p:cNvPr id="47" name="图片 46">
              <a:extLst>
                <a:ext uri="{FF2B5EF4-FFF2-40B4-BE49-F238E27FC236}">
                  <a16:creationId xmlns:a16="http://schemas.microsoft.com/office/drawing/2014/main" id="{28FDD0AA-89FB-43E5-B408-2EF3A3E68962}"/>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605173">
              <a:off x="8174224" y="5026879"/>
              <a:ext cx="856723" cy="954003"/>
            </a:xfrm>
            <a:prstGeom prst="rect">
              <a:avLst/>
            </a:prstGeom>
          </p:spPr>
        </p:pic>
        <p:pic>
          <p:nvPicPr>
            <p:cNvPr id="48" name="图片 47">
              <a:extLst>
                <a:ext uri="{FF2B5EF4-FFF2-40B4-BE49-F238E27FC236}">
                  <a16:creationId xmlns:a16="http://schemas.microsoft.com/office/drawing/2014/main" id="{6CB0DED9-971E-4F21-A4F4-470B57EB9A70}"/>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0609007">
              <a:off x="5350494" y="5131317"/>
              <a:ext cx="664387" cy="745126"/>
            </a:xfrm>
            <a:prstGeom prst="rect">
              <a:avLst/>
            </a:prstGeom>
          </p:spPr>
        </p:pic>
        <p:pic>
          <p:nvPicPr>
            <p:cNvPr id="49" name="图片 48">
              <a:extLst>
                <a:ext uri="{FF2B5EF4-FFF2-40B4-BE49-F238E27FC236}">
                  <a16:creationId xmlns:a16="http://schemas.microsoft.com/office/drawing/2014/main" id="{190015A2-1923-4B4E-9DD0-9667D722EFB1}"/>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9927949">
              <a:off x="11185682" y="558634"/>
              <a:ext cx="664387" cy="745126"/>
            </a:xfrm>
            <a:prstGeom prst="rect">
              <a:avLst/>
            </a:prstGeom>
          </p:spPr>
        </p:pic>
        <p:grpSp>
          <p:nvGrpSpPr>
            <p:cNvPr id="50" name="组合 49">
              <a:extLst>
                <a:ext uri="{FF2B5EF4-FFF2-40B4-BE49-F238E27FC236}">
                  <a16:creationId xmlns:a16="http://schemas.microsoft.com/office/drawing/2014/main" id="{94431E04-4786-45B4-9DCC-79782D8DB69B}"/>
                </a:ext>
              </a:extLst>
            </p:cNvPr>
            <p:cNvGrpSpPr/>
            <p:nvPr/>
          </p:nvGrpSpPr>
          <p:grpSpPr>
            <a:xfrm>
              <a:off x="14118" y="4606503"/>
              <a:ext cx="12191999" cy="2326243"/>
              <a:chOff x="1" y="4546271"/>
              <a:chExt cx="12191999" cy="2326243"/>
            </a:xfrm>
          </p:grpSpPr>
          <p:sp>
            <p:nvSpPr>
              <p:cNvPr id="59" name="任意多边形 38">
                <a:extLst>
                  <a:ext uri="{FF2B5EF4-FFF2-40B4-BE49-F238E27FC236}">
                    <a16:creationId xmlns:a16="http://schemas.microsoft.com/office/drawing/2014/main" id="{74FBDC02-71B1-4765-8040-0A2BEBF44C10}"/>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 name="任意多边形 80">
                <a:extLst>
                  <a:ext uri="{FF2B5EF4-FFF2-40B4-BE49-F238E27FC236}">
                    <a16:creationId xmlns:a16="http://schemas.microsoft.com/office/drawing/2014/main" id="{E1148EA3-0B71-47F1-B7D9-9C9930D3E857}"/>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51" name="图片 50">
              <a:extLst>
                <a:ext uri="{FF2B5EF4-FFF2-40B4-BE49-F238E27FC236}">
                  <a16:creationId xmlns:a16="http://schemas.microsoft.com/office/drawing/2014/main" id="{AC0F0C14-1B7E-417A-A804-2911A8A2D306}"/>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7085163">
              <a:off x="5750161" y="2421088"/>
              <a:ext cx="868148" cy="813694"/>
            </a:xfrm>
            <a:prstGeom prst="rect">
              <a:avLst/>
            </a:prstGeom>
          </p:spPr>
        </p:pic>
        <p:pic>
          <p:nvPicPr>
            <p:cNvPr id="52" name="图片 51">
              <a:extLst>
                <a:ext uri="{FF2B5EF4-FFF2-40B4-BE49-F238E27FC236}">
                  <a16:creationId xmlns:a16="http://schemas.microsoft.com/office/drawing/2014/main" id="{1DFEAD6B-B6FF-496E-BEC3-8A37115C0F54}"/>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10842171" y="3359625"/>
              <a:ext cx="856723" cy="954003"/>
            </a:xfrm>
            <a:prstGeom prst="rect">
              <a:avLst/>
            </a:prstGeom>
          </p:spPr>
        </p:pic>
        <p:pic>
          <p:nvPicPr>
            <p:cNvPr id="53" name="图片 52">
              <a:extLst>
                <a:ext uri="{FF2B5EF4-FFF2-40B4-BE49-F238E27FC236}">
                  <a16:creationId xmlns:a16="http://schemas.microsoft.com/office/drawing/2014/main" id="{35712FC8-C02A-4215-832B-80745FC20F02}"/>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5246552">
              <a:off x="651806" y="899296"/>
              <a:ext cx="664387" cy="745126"/>
            </a:xfrm>
            <a:prstGeom prst="rect">
              <a:avLst/>
            </a:prstGeom>
          </p:spPr>
        </p:pic>
        <p:pic>
          <p:nvPicPr>
            <p:cNvPr id="54" name="图片 53">
              <a:extLst>
                <a:ext uri="{FF2B5EF4-FFF2-40B4-BE49-F238E27FC236}">
                  <a16:creationId xmlns:a16="http://schemas.microsoft.com/office/drawing/2014/main" id="{B4E4E05A-F669-46AA-BC65-B7882BE68336}"/>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rot="15311720">
              <a:off x="569531" y="2831826"/>
              <a:ext cx="827314" cy="813214"/>
            </a:xfrm>
            <a:prstGeom prst="rect">
              <a:avLst/>
            </a:prstGeom>
          </p:spPr>
        </p:pic>
        <p:pic>
          <p:nvPicPr>
            <p:cNvPr id="55" name="图片 54">
              <a:extLst>
                <a:ext uri="{FF2B5EF4-FFF2-40B4-BE49-F238E27FC236}">
                  <a16:creationId xmlns:a16="http://schemas.microsoft.com/office/drawing/2014/main" id="{CB560701-2C6B-4FE1-BE6F-A4ACB7A30A94}"/>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rot="16820915">
              <a:off x="7592181" y="3745037"/>
              <a:ext cx="538571" cy="857705"/>
            </a:xfrm>
            <a:prstGeom prst="rect">
              <a:avLst/>
            </a:prstGeom>
          </p:spPr>
        </p:pic>
        <p:pic>
          <p:nvPicPr>
            <p:cNvPr id="56" name="图片 55">
              <a:extLst>
                <a:ext uri="{FF2B5EF4-FFF2-40B4-BE49-F238E27FC236}">
                  <a16:creationId xmlns:a16="http://schemas.microsoft.com/office/drawing/2014/main" id="{56C0EE6C-243B-4564-B2D6-D17BB1987BF4}"/>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5418078">
              <a:off x="7668944" y="2343317"/>
              <a:ext cx="856723" cy="954003"/>
            </a:xfrm>
            <a:prstGeom prst="rect">
              <a:avLst/>
            </a:prstGeom>
          </p:spPr>
        </p:pic>
        <p:pic>
          <p:nvPicPr>
            <p:cNvPr id="57" name="图片 56">
              <a:extLst>
                <a:ext uri="{FF2B5EF4-FFF2-40B4-BE49-F238E27FC236}">
                  <a16:creationId xmlns:a16="http://schemas.microsoft.com/office/drawing/2014/main" id="{864FD83D-BFBD-4FB4-99D8-3EDFCD370805}"/>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5400000">
              <a:off x="9421375" y="4461801"/>
              <a:ext cx="868148" cy="813694"/>
            </a:xfrm>
            <a:prstGeom prst="rect">
              <a:avLst/>
            </a:prstGeom>
          </p:spPr>
        </p:pic>
        <p:pic>
          <p:nvPicPr>
            <p:cNvPr id="58" name="图片 57">
              <a:extLst>
                <a:ext uri="{FF2B5EF4-FFF2-40B4-BE49-F238E27FC236}">
                  <a16:creationId xmlns:a16="http://schemas.microsoft.com/office/drawing/2014/main" id="{E2625E4E-2CD6-42F8-A537-31ABEAFE9D63}"/>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1684570">
              <a:off x="4356647" y="4013097"/>
              <a:ext cx="856723" cy="954003"/>
            </a:xfrm>
            <a:prstGeom prst="rect">
              <a:avLst/>
            </a:prstGeom>
          </p:spPr>
        </p:pic>
      </p:grpSp>
      <p:pic>
        <p:nvPicPr>
          <p:cNvPr id="13" name="Picture 14" descr="icons.png">
            <a:extLst>
              <a:ext uri="{FF2B5EF4-FFF2-40B4-BE49-F238E27FC236}">
                <a16:creationId xmlns:a16="http://schemas.microsoft.com/office/drawing/2014/main" id="{A2005116-A876-4BAE-ABC7-DEB0ED727B10}"/>
              </a:ext>
            </a:extLst>
          </p:cNvPr>
          <p:cNvPicPr>
            <a:picLocks noChangeAspect="1"/>
          </p:cNvPicPr>
          <p:nvPr/>
        </p:nvPicPr>
        <p:blipFill rotWithShape="1">
          <a:blip r:embed="rId13" cstate="print"/>
          <a:srcRect l="63380" r="-1" b="32035"/>
          <a:stretch/>
        </p:blipFill>
        <p:spPr>
          <a:xfrm rot="619541">
            <a:off x="6822513" y="451108"/>
            <a:ext cx="3976116" cy="3477772"/>
          </a:xfrm>
          <a:prstGeom prst="rect">
            <a:avLst/>
          </a:prstGeom>
        </p:spPr>
      </p:pic>
      <p:sp>
        <p:nvSpPr>
          <p:cNvPr id="12" name="任意多边形 133">
            <a:extLst>
              <a:ext uri="{FF2B5EF4-FFF2-40B4-BE49-F238E27FC236}">
                <a16:creationId xmlns:a16="http://schemas.microsoft.com/office/drawing/2014/main" id="{D88536F3-8112-4C7D-85C5-C0233A1A9137}"/>
              </a:ext>
            </a:extLst>
          </p:cNvPr>
          <p:cNvSpPr/>
          <p:nvPr/>
        </p:nvSpPr>
        <p:spPr>
          <a:xfrm flipH="1">
            <a:off x="3832247" y="1741715"/>
            <a:ext cx="5421557" cy="3345216"/>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7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4" name="图形 13">
            <a:extLst>
              <a:ext uri="{FF2B5EF4-FFF2-40B4-BE49-F238E27FC236}">
                <a16:creationId xmlns:a16="http://schemas.microsoft.com/office/drawing/2014/main" id="{C39E16F7-4026-4FBB-9785-458DF7E8048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655909" y="1459819"/>
            <a:ext cx="2352675" cy="3038475"/>
          </a:xfrm>
          <a:prstGeom prst="rect">
            <a:avLst/>
          </a:prstGeom>
        </p:spPr>
      </p:pic>
      <p:sp>
        <p:nvSpPr>
          <p:cNvPr id="18" name="矩形 17">
            <a:extLst>
              <a:ext uri="{FF2B5EF4-FFF2-40B4-BE49-F238E27FC236}">
                <a16:creationId xmlns:a16="http://schemas.microsoft.com/office/drawing/2014/main" id="{6026547A-AC2B-415B-BCF8-D538F64D58C9}"/>
              </a:ext>
            </a:extLst>
          </p:cNvPr>
          <p:cNvSpPr/>
          <p:nvPr/>
        </p:nvSpPr>
        <p:spPr>
          <a:xfrm>
            <a:off x="5655250" y="2593639"/>
            <a:ext cx="1895071" cy="1200329"/>
          </a:xfrm>
          <a:prstGeom prst="rect">
            <a:avLst/>
          </a:prstGeom>
          <a:effectLst/>
        </p:spPr>
        <p:txBody>
          <a:bodyPr vert="horz" wrap="none">
            <a:spAutoFit/>
          </a:bodyPr>
          <a:lstStyle/>
          <a:p>
            <a:pPr algn="ctr"/>
            <a:r>
              <a:rPr lang="en-US" altLang="zh-CN" sz="7200" b="1" dirty="0" err="1">
                <a:solidFill>
                  <a:srgbClr val="37BCBF"/>
                </a:solidFill>
                <a:effectLst>
                  <a:outerShdw blurRad="38100" dist="38100" dir="2700000" algn="tl">
                    <a:srgbClr val="000000">
                      <a:alpha val="43137"/>
                    </a:srgbClr>
                  </a:outerShdw>
                </a:effectLst>
                <a:cs typeface="+mn-ea"/>
                <a:sym typeface="+mn-lt"/>
              </a:rPr>
              <a:t>Đọc</a:t>
            </a:r>
            <a:r>
              <a:rPr lang="en-US" altLang="zh-CN" sz="7200" b="1" dirty="0">
                <a:solidFill>
                  <a:srgbClr val="37BCBF"/>
                </a:solidFill>
                <a:effectLst>
                  <a:outerShdw blurRad="38100" dist="38100" dir="2700000" algn="tl">
                    <a:srgbClr val="000000">
                      <a:alpha val="43137"/>
                    </a:srgbClr>
                  </a:outerShdw>
                </a:effectLst>
                <a:cs typeface="+mn-ea"/>
                <a:sym typeface="+mn-lt"/>
              </a:rPr>
              <a:t> </a:t>
            </a:r>
            <a:endParaRPr lang="zh-CN" altLang="en-US" sz="7200" b="1" dirty="0">
              <a:solidFill>
                <a:srgbClr val="37BCBF"/>
              </a:solidFill>
              <a:effectLst>
                <a:outerShdw blurRad="38100" dist="38100" dir="2700000" algn="tl">
                  <a:srgbClr val="000000">
                    <a:alpha val="43137"/>
                  </a:srgbClr>
                </a:outerShdw>
              </a:effectLst>
              <a:cs typeface="+mn-ea"/>
              <a:sym typeface="+mn-lt"/>
            </a:endParaRPr>
          </a:p>
        </p:txBody>
      </p:sp>
      <p:grpSp>
        <p:nvGrpSpPr>
          <p:cNvPr id="19" name="组合 18">
            <a:extLst>
              <a:ext uri="{FF2B5EF4-FFF2-40B4-BE49-F238E27FC236}">
                <a16:creationId xmlns:a16="http://schemas.microsoft.com/office/drawing/2014/main" id="{050CB559-5086-4428-930B-E58410513435}"/>
              </a:ext>
            </a:extLst>
          </p:cNvPr>
          <p:cNvGrpSpPr/>
          <p:nvPr/>
        </p:nvGrpSpPr>
        <p:grpSpPr>
          <a:xfrm>
            <a:off x="7934775" y="3726954"/>
            <a:ext cx="1158566" cy="826022"/>
            <a:chOff x="7444895" y="3056186"/>
            <a:chExt cx="1158566" cy="826022"/>
          </a:xfrm>
        </p:grpSpPr>
        <p:grpSp>
          <p:nvGrpSpPr>
            <p:cNvPr id="20" name="组合 19">
              <a:extLst>
                <a:ext uri="{FF2B5EF4-FFF2-40B4-BE49-F238E27FC236}">
                  <a16:creationId xmlns:a16="http://schemas.microsoft.com/office/drawing/2014/main" id="{94A6C837-ADD8-4781-AC5D-15ED2F36947E}"/>
                </a:ext>
              </a:extLst>
            </p:cNvPr>
            <p:cNvGrpSpPr/>
            <p:nvPr/>
          </p:nvGrpSpPr>
          <p:grpSpPr>
            <a:xfrm rot="3701856">
              <a:off x="7437432" y="3077926"/>
              <a:ext cx="811745" cy="796819"/>
              <a:chOff x="10646778" y="4753862"/>
              <a:chExt cx="751521" cy="737702"/>
            </a:xfrm>
          </p:grpSpPr>
          <p:sp>
            <p:nvSpPr>
              <p:cNvPr id="27" name="五角星 2">
                <a:extLst>
                  <a:ext uri="{FF2B5EF4-FFF2-40B4-BE49-F238E27FC236}">
                    <a16:creationId xmlns:a16="http://schemas.microsoft.com/office/drawing/2014/main" id="{5985A431-5345-44FF-B3DD-56201791E6C6}"/>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28" name="组合 27">
                <a:extLst>
                  <a:ext uri="{FF2B5EF4-FFF2-40B4-BE49-F238E27FC236}">
                    <a16:creationId xmlns:a16="http://schemas.microsoft.com/office/drawing/2014/main" id="{D5835AE1-BDCA-4CAC-98F2-DA72516F7B1D}"/>
                  </a:ext>
                </a:extLst>
              </p:cNvPr>
              <p:cNvGrpSpPr/>
              <p:nvPr/>
            </p:nvGrpSpPr>
            <p:grpSpPr>
              <a:xfrm>
                <a:off x="10646778" y="4762829"/>
                <a:ext cx="749726" cy="728735"/>
                <a:chOff x="11012539" y="4493889"/>
                <a:chExt cx="749726" cy="728735"/>
              </a:xfrm>
            </p:grpSpPr>
            <p:sp>
              <p:nvSpPr>
                <p:cNvPr id="29" name="五角星 2">
                  <a:extLst>
                    <a:ext uri="{FF2B5EF4-FFF2-40B4-BE49-F238E27FC236}">
                      <a16:creationId xmlns:a16="http://schemas.microsoft.com/office/drawing/2014/main" id="{84D5182F-9FF0-48B1-9F6F-8FFF909CA692}"/>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 name="五角星 2">
                  <a:extLst>
                    <a:ext uri="{FF2B5EF4-FFF2-40B4-BE49-F238E27FC236}">
                      <a16:creationId xmlns:a16="http://schemas.microsoft.com/office/drawing/2014/main" id="{951FC8D7-4850-4EF7-8842-CAA3E417BBF5}"/>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 name="五角星 2">
                  <a:extLst>
                    <a:ext uri="{FF2B5EF4-FFF2-40B4-BE49-F238E27FC236}">
                      <a16:creationId xmlns:a16="http://schemas.microsoft.com/office/drawing/2014/main" id="{92D25D9D-B33A-4B97-B5A5-18AD217B6251}"/>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21" name="组合 20">
              <a:extLst>
                <a:ext uri="{FF2B5EF4-FFF2-40B4-BE49-F238E27FC236}">
                  <a16:creationId xmlns:a16="http://schemas.microsoft.com/office/drawing/2014/main" id="{5DABB74A-814A-4F5C-A7F2-13E6BAAFF0B9}"/>
                </a:ext>
              </a:extLst>
            </p:cNvPr>
            <p:cNvGrpSpPr/>
            <p:nvPr/>
          </p:nvGrpSpPr>
          <p:grpSpPr>
            <a:xfrm rot="920444">
              <a:off x="8026013" y="3056186"/>
              <a:ext cx="577448" cy="566827"/>
              <a:chOff x="10646776" y="4753862"/>
              <a:chExt cx="751523" cy="737700"/>
            </a:xfrm>
          </p:grpSpPr>
          <p:sp>
            <p:nvSpPr>
              <p:cNvPr id="22" name="五角星 2">
                <a:extLst>
                  <a:ext uri="{FF2B5EF4-FFF2-40B4-BE49-F238E27FC236}">
                    <a16:creationId xmlns:a16="http://schemas.microsoft.com/office/drawing/2014/main" id="{77AC282B-971F-48DF-B7C9-4968C02717CB}"/>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23" name="组合 22">
                <a:extLst>
                  <a:ext uri="{FF2B5EF4-FFF2-40B4-BE49-F238E27FC236}">
                    <a16:creationId xmlns:a16="http://schemas.microsoft.com/office/drawing/2014/main" id="{7A80381A-3615-4A37-9DDB-6D755D7FAE1E}"/>
                  </a:ext>
                </a:extLst>
              </p:cNvPr>
              <p:cNvGrpSpPr/>
              <p:nvPr/>
            </p:nvGrpSpPr>
            <p:grpSpPr>
              <a:xfrm>
                <a:off x="10646776" y="4762827"/>
                <a:ext cx="749727" cy="728735"/>
                <a:chOff x="11012537" y="4493887"/>
                <a:chExt cx="749727" cy="728735"/>
              </a:xfrm>
            </p:grpSpPr>
            <p:sp>
              <p:nvSpPr>
                <p:cNvPr id="24" name="五角星 2">
                  <a:extLst>
                    <a:ext uri="{FF2B5EF4-FFF2-40B4-BE49-F238E27FC236}">
                      <a16:creationId xmlns:a16="http://schemas.microsoft.com/office/drawing/2014/main" id="{A2F7F383-45FB-4124-96EB-E8A2DE642CA6}"/>
                    </a:ext>
                  </a:extLst>
                </p:cNvPr>
                <p:cNvSpPr/>
                <p:nvPr/>
              </p:nvSpPr>
              <p:spPr>
                <a:xfrm rot="20227648" flipH="1">
                  <a:off x="11012537" y="4493887"/>
                  <a:ext cx="749727"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25" name="五角星 2">
                  <a:extLst>
                    <a:ext uri="{FF2B5EF4-FFF2-40B4-BE49-F238E27FC236}">
                      <a16:creationId xmlns:a16="http://schemas.microsoft.com/office/drawing/2014/main" id="{B356B4FF-18E9-468A-ACED-9DB3BBACA0A2}"/>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五角星 2">
                  <a:extLst>
                    <a:ext uri="{FF2B5EF4-FFF2-40B4-BE49-F238E27FC236}">
                      <a16:creationId xmlns:a16="http://schemas.microsoft.com/office/drawing/2014/main" id="{D3FC318D-BAFA-4BA0-9C95-B16DC8A02B4D}"/>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spTree>
    <p:extLst>
      <p:ext uri="{BB962C8B-B14F-4D97-AF65-F5344CB8AC3E}">
        <p14:creationId xmlns:p14="http://schemas.microsoft.com/office/powerpoint/2010/main" val="4283865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fltVal val="0"/>
                                              </p:val>
                                            </p:tav>
                                            <p:tav tm="100000">
                                              <p:val>
                                                <p:strVal val="#ppt_w"/>
                                              </p:val>
                                            </p:tav>
                                          </p:tavLst>
                                        </p:anim>
                                        <p:anim calcmode="lin" valueType="num">
                                          <p:cBhvr>
                                            <p:cTn id="12" dur="1000" fill="hold"/>
                                            <p:tgtEl>
                                              <p:spTgt spid="14"/>
                                            </p:tgtEl>
                                            <p:attrNameLst>
                                              <p:attrName>ppt_h</p:attrName>
                                            </p:attrNameLst>
                                          </p:cBhvr>
                                          <p:tavLst>
                                            <p:tav tm="0">
                                              <p:val>
                                                <p:fltVal val="0"/>
                                              </p:val>
                                            </p:tav>
                                            <p:tav tm="100000">
                                              <p:val>
                                                <p:strVal val="#ppt_h"/>
                                              </p:val>
                                            </p:tav>
                                          </p:tavLst>
                                        </p:anim>
                                        <p:anim calcmode="lin" valueType="num">
                                          <p:cBhvr>
                                            <p:cTn id="13"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31"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fltVal val="0"/>
                                              </p:val>
                                            </p:tav>
                                            <p:tav tm="100000">
                                              <p:val>
                                                <p:strVal val="#ppt_w"/>
                                              </p:val>
                                            </p:tav>
                                          </p:tavLst>
                                        </p:anim>
                                        <p:anim calcmode="lin" valueType="num">
                                          <p:cBhvr>
                                            <p:cTn id="19" dur="1000" fill="hold"/>
                                            <p:tgtEl>
                                              <p:spTgt spid="13"/>
                                            </p:tgtEl>
                                            <p:attrNameLst>
                                              <p:attrName>ppt_h</p:attrName>
                                            </p:attrNameLst>
                                          </p:cBhvr>
                                          <p:tavLst>
                                            <p:tav tm="0">
                                              <p:val>
                                                <p:fltVal val="0"/>
                                              </p:val>
                                            </p:tav>
                                            <p:tav tm="100000">
                                              <p:val>
                                                <p:strVal val="#ppt_h"/>
                                              </p:val>
                                            </p:tav>
                                          </p:tavLst>
                                        </p:anim>
                                        <p:anim calcmode="lin" valueType="num">
                                          <p:cBhvr>
                                            <p:cTn id="20" dur="1000" fill="hold"/>
                                            <p:tgtEl>
                                              <p:spTgt spid="13"/>
                                            </p:tgtEl>
                                            <p:attrNameLst>
                                              <p:attrName>style.rotation</p:attrName>
                                            </p:attrNameLst>
                                          </p:cBhvr>
                                          <p:tavLst>
                                            <p:tav tm="0">
                                              <p:val>
                                                <p:fltVal val="90"/>
                                              </p:val>
                                            </p:tav>
                                            <p:tav tm="100000">
                                              <p:val>
                                                <p:fltVal val="0"/>
                                              </p:val>
                                            </p:tav>
                                          </p:tavLst>
                                        </p:anim>
                                        <p:animEffect transition="in" filter="fade">
                                          <p:cBhvr>
                                            <p:cTn id="21" dur="1000"/>
                                            <p:tgtEl>
                                              <p:spTgt spid="13"/>
                                            </p:tgtEl>
                                          </p:cBhvr>
                                        </p:animEffect>
                                      </p:childTnLst>
                                    </p:cTn>
                                  </p:par>
                                </p:childTnLst>
                              </p:cTn>
                            </p:par>
                            <p:par>
                              <p:cTn id="22" fill="hold">
                                <p:stCondLst>
                                  <p:cond delay="2500"/>
                                </p:stCondLst>
                                <p:childTnLst>
                                  <p:par>
                                    <p:cTn id="23" presetID="2" presetClass="entr" presetSubtype="4" fill="hold" grpId="0" nodeType="afterEffect" p14:presetBounceEnd="80000">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14:bounceEnd="80000">
                                          <p:cBhvr additive="base">
                                            <p:cTn id="25" dur="500" fill="hold"/>
                                            <p:tgtEl>
                                              <p:spTgt spid="12"/>
                                            </p:tgtEl>
                                            <p:attrNameLst>
                                              <p:attrName>ppt_x</p:attrName>
                                            </p:attrNameLst>
                                          </p:cBhvr>
                                          <p:tavLst>
                                            <p:tav tm="0">
                                              <p:val>
                                                <p:strVal val="#ppt_x"/>
                                              </p:val>
                                            </p:tav>
                                            <p:tav tm="100000">
                                              <p:val>
                                                <p:strVal val="#ppt_x"/>
                                              </p:val>
                                            </p:tav>
                                          </p:tavLst>
                                        </p:anim>
                                        <p:anim calcmode="lin" valueType="num" p14:bounceEnd="80000">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8"/>
                                            </p:tgtEl>
                                            <p:attrNameLst>
                                              <p:attrName>ppt_y</p:attrName>
                                            </p:attrNameLst>
                                          </p:cBhvr>
                                          <p:tavLst>
                                            <p:tav tm="0">
                                              <p:val>
                                                <p:strVal val="#ppt_y"/>
                                              </p:val>
                                            </p:tav>
                                            <p:tav tm="100000">
                                              <p:val>
                                                <p:strVal val="#ppt_y"/>
                                              </p:val>
                                            </p:tav>
                                          </p:tavLst>
                                        </p:anim>
                                        <p:anim calcmode="lin" valueType="num">
                                          <p:cBhvr>
                                            <p:cTn id="32"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8"/>
                                            </p:tgtEl>
                                          </p:cBhvr>
                                        </p:animEffect>
                                      </p:childTnLst>
                                    </p:cTn>
                                  </p:par>
                                </p:childTnLst>
                              </p:cTn>
                            </p:par>
                            <p:par>
                              <p:cTn id="35" fill="hold">
                                <p:stCondLst>
                                  <p:cond delay="3600"/>
                                </p:stCondLst>
                                <p:childTnLst>
                                  <p:par>
                                    <p:cTn id="36" presetID="15" presetClass="entr" presetSubtype="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1000" fill="hold"/>
                                            <p:tgtEl>
                                              <p:spTgt spid="19"/>
                                            </p:tgtEl>
                                            <p:attrNameLst>
                                              <p:attrName>ppt_w</p:attrName>
                                            </p:attrNameLst>
                                          </p:cBhvr>
                                          <p:tavLst>
                                            <p:tav tm="0">
                                              <p:val>
                                                <p:fltVal val="0"/>
                                              </p:val>
                                            </p:tav>
                                            <p:tav tm="100000">
                                              <p:val>
                                                <p:strVal val="#ppt_w"/>
                                              </p:val>
                                            </p:tav>
                                          </p:tavLst>
                                        </p:anim>
                                        <p:anim calcmode="lin" valueType="num">
                                          <p:cBhvr>
                                            <p:cTn id="39" dur="1000" fill="hold"/>
                                            <p:tgtEl>
                                              <p:spTgt spid="19"/>
                                            </p:tgtEl>
                                            <p:attrNameLst>
                                              <p:attrName>ppt_h</p:attrName>
                                            </p:attrNameLst>
                                          </p:cBhvr>
                                          <p:tavLst>
                                            <p:tav tm="0">
                                              <p:val>
                                                <p:fltVal val="0"/>
                                              </p:val>
                                            </p:tav>
                                            <p:tav tm="100000">
                                              <p:val>
                                                <p:strVal val="#ppt_h"/>
                                              </p:val>
                                            </p:tav>
                                          </p:tavLst>
                                        </p:anim>
                                        <p:anim calcmode="lin" valueType="num">
                                          <p:cBhvr>
                                            <p:cTn id="40"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fltVal val="0"/>
                                              </p:val>
                                            </p:tav>
                                            <p:tav tm="100000">
                                              <p:val>
                                                <p:strVal val="#ppt_w"/>
                                              </p:val>
                                            </p:tav>
                                          </p:tavLst>
                                        </p:anim>
                                        <p:anim calcmode="lin" valueType="num">
                                          <p:cBhvr>
                                            <p:cTn id="12" dur="1000" fill="hold"/>
                                            <p:tgtEl>
                                              <p:spTgt spid="14"/>
                                            </p:tgtEl>
                                            <p:attrNameLst>
                                              <p:attrName>ppt_h</p:attrName>
                                            </p:attrNameLst>
                                          </p:cBhvr>
                                          <p:tavLst>
                                            <p:tav tm="0">
                                              <p:val>
                                                <p:fltVal val="0"/>
                                              </p:val>
                                            </p:tav>
                                            <p:tav tm="100000">
                                              <p:val>
                                                <p:strVal val="#ppt_h"/>
                                              </p:val>
                                            </p:tav>
                                          </p:tavLst>
                                        </p:anim>
                                        <p:anim calcmode="lin" valueType="num">
                                          <p:cBhvr>
                                            <p:cTn id="13"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31"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fltVal val="0"/>
                                              </p:val>
                                            </p:tav>
                                            <p:tav tm="100000">
                                              <p:val>
                                                <p:strVal val="#ppt_w"/>
                                              </p:val>
                                            </p:tav>
                                          </p:tavLst>
                                        </p:anim>
                                        <p:anim calcmode="lin" valueType="num">
                                          <p:cBhvr>
                                            <p:cTn id="19" dur="1000" fill="hold"/>
                                            <p:tgtEl>
                                              <p:spTgt spid="13"/>
                                            </p:tgtEl>
                                            <p:attrNameLst>
                                              <p:attrName>ppt_h</p:attrName>
                                            </p:attrNameLst>
                                          </p:cBhvr>
                                          <p:tavLst>
                                            <p:tav tm="0">
                                              <p:val>
                                                <p:fltVal val="0"/>
                                              </p:val>
                                            </p:tav>
                                            <p:tav tm="100000">
                                              <p:val>
                                                <p:strVal val="#ppt_h"/>
                                              </p:val>
                                            </p:tav>
                                          </p:tavLst>
                                        </p:anim>
                                        <p:anim calcmode="lin" valueType="num">
                                          <p:cBhvr>
                                            <p:cTn id="20" dur="1000" fill="hold"/>
                                            <p:tgtEl>
                                              <p:spTgt spid="13"/>
                                            </p:tgtEl>
                                            <p:attrNameLst>
                                              <p:attrName>style.rotation</p:attrName>
                                            </p:attrNameLst>
                                          </p:cBhvr>
                                          <p:tavLst>
                                            <p:tav tm="0">
                                              <p:val>
                                                <p:fltVal val="90"/>
                                              </p:val>
                                            </p:tav>
                                            <p:tav tm="100000">
                                              <p:val>
                                                <p:fltVal val="0"/>
                                              </p:val>
                                            </p:tav>
                                          </p:tavLst>
                                        </p:anim>
                                        <p:animEffect transition="in" filter="fade">
                                          <p:cBhvr>
                                            <p:cTn id="21" dur="1000"/>
                                            <p:tgtEl>
                                              <p:spTgt spid="13"/>
                                            </p:tgtEl>
                                          </p:cBhvr>
                                        </p:animEffect>
                                      </p:childTnLst>
                                    </p:cTn>
                                  </p:par>
                                </p:childTnLst>
                              </p:cTn>
                            </p:par>
                            <p:par>
                              <p:cTn id="22" fill="hold">
                                <p:stCondLst>
                                  <p:cond delay="2500"/>
                                </p:stCondLst>
                                <p:childTnLst>
                                  <p:par>
                                    <p:cTn id="23" presetID="2" presetClass="entr" presetSubtype="4"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8"/>
                                            </p:tgtEl>
                                            <p:attrNameLst>
                                              <p:attrName>ppt_y</p:attrName>
                                            </p:attrNameLst>
                                          </p:cBhvr>
                                          <p:tavLst>
                                            <p:tav tm="0">
                                              <p:val>
                                                <p:strVal val="#ppt_y"/>
                                              </p:val>
                                            </p:tav>
                                            <p:tav tm="100000">
                                              <p:val>
                                                <p:strVal val="#ppt_y"/>
                                              </p:val>
                                            </p:tav>
                                          </p:tavLst>
                                        </p:anim>
                                        <p:anim calcmode="lin" valueType="num">
                                          <p:cBhvr>
                                            <p:cTn id="32"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8"/>
                                            </p:tgtEl>
                                          </p:cBhvr>
                                        </p:animEffect>
                                      </p:childTnLst>
                                    </p:cTn>
                                  </p:par>
                                </p:childTnLst>
                              </p:cTn>
                            </p:par>
                            <p:par>
                              <p:cTn id="35" fill="hold">
                                <p:stCondLst>
                                  <p:cond delay="3600"/>
                                </p:stCondLst>
                                <p:childTnLst>
                                  <p:par>
                                    <p:cTn id="36" presetID="15" presetClass="entr" presetSubtype="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1000" fill="hold"/>
                                            <p:tgtEl>
                                              <p:spTgt spid="19"/>
                                            </p:tgtEl>
                                            <p:attrNameLst>
                                              <p:attrName>ppt_w</p:attrName>
                                            </p:attrNameLst>
                                          </p:cBhvr>
                                          <p:tavLst>
                                            <p:tav tm="0">
                                              <p:val>
                                                <p:fltVal val="0"/>
                                              </p:val>
                                            </p:tav>
                                            <p:tav tm="100000">
                                              <p:val>
                                                <p:strVal val="#ppt_w"/>
                                              </p:val>
                                            </p:tav>
                                          </p:tavLst>
                                        </p:anim>
                                        <p:anim calcmode="lin" valueType="num">
                                          <p:cBhvr>
                                            <p:cTn id="39" dur="1000" fill="hold"/>
                                            <p:tgtEl>
                                              <p:spTgt spid="19"/>
                                            </p:tgtEl>
                                            <p:attrNameLst>
                                              <p:attrName>ppt_h</p:attrName>
                                            </p:attrNameLst>
                                          </p:cBhvr>
                                          <p:tavLst>
                                            <p:tav tm="0">
                                              <p:val>
                                                <p:fltVal val="0"/>
                                              </p:val>
                                            </p:tav>
                                            <p:tav tm="100000">
                                              <p:val>
                                                <p:strVal val="#ppt_h"/>
                                              </p:val>
                                            </p:tav>
                                          </p:tavLst>
                                        </p:anim>
                                        <p:anim calcmode="lin" valueType="num">
                                          <p:cBhvr>
                                            <p:cTn id="40"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1374</TotalTime>
  <Words>1174</Words>
  <Application>Microsoft Office PowerPoint</Application>
  <PresentationFormat>Widescreen</PresentationFormat>
  <Paragraphs>113</Paragraphs>
  <Slides>29</Slides>
  <Notes>14</Notes>
  <HiddenSlides>0</HiddenSlides>
  <MMClips>16</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29</vt:i4>
      </vt:variant>
    </vt:vector>
  </HeadingPairs>
  <TitlesOfParts>
    <vt:vector size="43" baseType="lpstr">
      <vt:lpstr>DengXian</vt:lpstr>
      <vt:lpstr>微软雅黑</vt:lpstr>
      <vt:lpstr>Tahoma</vt:lpstr>
      <vt:lpstr>Arial Rounded MT Bold</vt:lpstr>
      <vt:lpstr>Arial</vt:lpstr>
      <vt:lpstr>Arial-Rounded</vt:lpstr>
      <vt:lpstr>Calibri</vt:lpstr>
      <vt:lpstr>Calibri Light</vt:lpstr>
      <vt:lpstr>HP001 4 hàng</vt:lpstr>
      <vt:lpstr>Office 主题​​</vt:lpstr>
      <vt:lpstr>Office Theme</vt:lpstr>
      <vt:lpstr>1_Office Theme</vt:lpstr>
      <vt:lpstr>1_包图主题2</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Buổi mai: buổi sáng sớm</vt:lpstr>
      <vt:lpstr>Âu yếm: biểu lộ tình yêu thương bằng dáng điệu, cử chỉ, lời nói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Thao Tran</cp:lastModifiedBy>
  <cp:revision>128</cp:revision>
  <dcterms:created xsi:type="dcterms:W3CDTF">2017-09-08T02:42:05Z</dcterms:created>
  <dcterms:modified xsi:type="dcterms:W3CDTF">2023-10-14T04:33:49Z</dcterms:modified>
</cp:coreProperties>
</file>