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36"/>
  </p:notesMasterIdLst>
  <p:sldIdLst>
    <p:sldId id="267" r:id="rId5"/>
    <p:sldId id="256" r:id="rId6"/>
    <p:sldId id="268" r:id="rId7"/>
    <p:sldId id="258" r:id="rId8"/>
    <p:sldId id="257" r:id="rId9"/>
    <p:sldId id="269" r:id="rId10"/>
    <p:sldId id="259" r:id="rId11"/>
    <p:sldId id="270" r:id="rId12"/>
    <p:sldId id="260" r:id="rId13"/>
    <p:sldId id="261" r:id="rId14"/>
    <p:sldId id="271" r:id="rId15"/>
    <p:sldId id="272" r:id="rId16"/>
    <p:sldId id="262" r:id="rId17"/>
    <p:sldId id="263" r:id="rId18"/>
    <p:sldId id="264" r:id="rId19"/>
    <p:sldId id="274" r:id="rId20"/>
    <p:sldId id="275" r:id="rId21"/>
    <p:sldId id="276" r:id="rId22"/>
    <p:sldId id="281" r:id="rId23"/>
    <p:sldId id="280" r:id="rId24"/>
    <p:sldId id="279" r:id="rId25"/>
    <p:sldId id="278" r:id="rId26"/>
    <p:sldId id="277" r:id="rId27"/>
    <p:sldId id="282" r:id="rId28"/>
    <p:sldId id="288" r:id="rId29"/>
    <p:sldId id="289" r:id="rId30"/>
    <p:sldId id="285" r:id="rId31"/>
    <p:sldId id="265" r:id="rId32"/>
    <p:sldId id="287" r:id="rId33"/>
    <p:sldId id="286" r:id="rId34"/>
    <p:sldId id="266" r:id="rId35"/>
  </p:sldIdLst>
  <p:sldSz cx="18288000" cy="10287000"/>
  <p:notesSz cx="6858000" cy="9144000"/>
  <p:embeddedFontLst>
    <p:embeddedFont>
      <p:font typeface="More Sugar" panose="020B0604020202020204" charset="0"/>
      <p:regular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548" autoAdjust="0"/>
  </p:normalViewPr>
  <p:slideViewPr>
    <p:cSldViewPr>
      <p:cViewPr varScale="1">
        <p:scale>
          <a:sx n="72" d="100"/>
          <a:sy n="72" d="100"/>
        </p:scale>
        <p:origin x="9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EC6C94-8D78-4CC2-AED6-0001720F585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5EF13D-94F6-4611-BF24-8316DDF25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15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EF13D-94F6-4611-BF24-8316DDF255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95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EF13D-94F6-4611-BF24-8316DDF255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66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EF13D-94F6-4611-BF24-8316DDF255D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1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EF13D-94F6-4611-BF24-8316DDF255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81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7D4A95B-A2EE-4A05-AAA4-26EB5C0C3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AD1DCBB-0E2A-423F-9EC0-C6B3BF6F53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DBF52CC-2BC6-4AB1-BCAB-350D61BA7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B7C6A83-2FAC-49BE-BA43-47D303F3C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353001-C4C8-4AF4-A570-578F6809C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08950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44E59FB-B0FB-4B91-BAA4-8A2B4BF43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5E38610-DDFA-4279-9F84-F7A774E54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7C1CA5A-2E98-457E-87A0-CC5C45204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27353AE-4717-4A19-A092-2AB241861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7BE0F39-9379-4C49-A45C-94131DCF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689794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04F9693-2AE5-49DC-A41B-CD933973D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2C826D2-EECB-4D35-99E7-6945EDFBA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3A4F2A4-96F2-4CE4-8DFD-C2EBB2C71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9BDE370-A157-49E3-8266-480CC3B36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801351A-0C07-4BF6-892D-BEB9E5985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391002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05AA989-C6FB-4717-A7DF-929C4D203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69EEFBE-C1B4-47CA-A147-C7F338EA9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8E108C9-EF24-40C6-8CA8-16FF1CFAA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A1DAAE4-E875-4810-A4A7-D34F9E845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CC44E76-174A-4DD4-8F86-81C57CB42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88F105B-A7AF-4722-A2FB-A746353F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276803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35EDB5-4FF4-484F-B5D5-03AE65FC9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0B4FEDF-26CD-4007-8691-D8819C7EE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4D78A05-F764-4BEA-BA0D-105840F74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463B882-26A0-479F-BF02-D171835074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9BD6FE2-893D-4A97-BEF5-4725F5420E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F5D5197B-5D6E-4923-9AAA-74F506D4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63E8FBB7-6742-4A64-8429-3DB1F8190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61B109C-E751-4C32-9188-CFB7C0FBD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393232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83FF2C-241D-40F2-B4A6-997AC04AD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AA653532-C072-4CB7-88F3-FA731F5FC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D08C3C1-29B0-4647-ABAB-61DBD95A3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D0EA398-2FDE-462B-B9B9-9B07C675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264550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88AE426-D638-41D5-8942-BEDC8A8D8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3DEEE10-9281-451D-8BA0-630A28CD2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3094853-C052-4F18-80B9-A0DA70B50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004292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E25493-4A7A-4F39-A909-B1559123E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71B30B8-8BB5-44E7-9713-292673EB9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76973A7-5E97-4E4B-B133-C1AC26313D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4C059C-0EA2-422A-BD72-949CC646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DF1535E-9AEC-4667-A8D1-6A91E8FCC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EEC5B92-6988-4F95-A571-7375D815C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856524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85BBAA4-39CC-47FC-A08A-42F246C7C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72051A1-94E5-4E01-91FD-F542159935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8F862DD-D102-445D-A7AA-948E3EFA4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86DAFB5-3BAA-46FA-AD64-B670A9FA7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9166986-08BB-45DA-B2EC-6B5F2A23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65CA58D-1ECB-45F0-9ADA-3471966DC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740133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3C60D76-8AFD-470A-A435-F0B780E4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5E391FD-DF6F-4E4A-997E-EC693C4EAE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BF90194-2D9B-4B08-B6D6-73C5A5AD8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5515FCD-E25B-4EF5-B7A5-1579A08B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1961EE-ADB9-42AC-8AE7-97B412F98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994248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C9DF566-530E-45EA-BB85-41497736B1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E254353-5EA4-4265-9FCD-BF7919178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0F8FBC-A255-4D9B-8680-838A1A981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AB225A-CF50-458A-98CB-8B21B66CF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F1267E-BFFA-4B6A-85AA-136D849DA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283970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D3AD868-5E7D-4FA9-8ACC-B087A6B21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16E985E-9223-4DA2-BE57-3D8C4FC46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866604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D3AD868-5E7D-4FA9-8ACC-B087A6B21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16E985E-9223-4DA2-BE57-3D8C4FC46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209460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D3AD868-5E7D-4FA9-8ACC-B087A6B21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16E985E-9223-4DA2-BE57-3D8C4FC46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817033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D3AD868-5E7D-4FA9-8ACC-B087A6B21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16E985E-9223-4DA2-BE57-3D8C4FC46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433018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D3AD868-5E7D-4FA9-8ACC-B087A6B21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16E985E-9223-4DA2-BE57-3D8C4FC46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134755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D3AD868-5E7D-4FA9-8ACC-B087A6B21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16E985E-9223-4DA2-BE57-3D8C4FC46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728798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D3AD868-5E7D-4FA9-8ACC-B087A6B21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16E985E-9223-4DA2-BE57-3D8C4FC46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17506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D3AD868-5E7D-4FA9-8ACC-B087A6B21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16E985E-9223-4DA2-BE57-3D8C4FC46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098508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D3AD868-5E7D-4FA9-8ACC-B087A6B21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16E985E-9223-4DA2-BE57-3D8C4FC46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470064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D3AD868-5E7D-4FA9-8ACC-B087A6B21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16E985E-9223-4DA2-BE57-3D8C4FC46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583612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D3AD868-5E7D-4FA9-8ACC-B087A6B21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16E985E-9223-4DA2-BE57-3D8C4FC46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21373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18289436" cy="1028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/>
          <a:srcRect l="72638" b="42769"/>
          <a:stretch/>
        </p:blipFill>
        <p:spPr>
          <a:xfrm>
            <a:off x="607102" y="1"/>
            <a:ext cx="5004404" cy="58873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/>
          <a:srcRect l="72638" b="42769"/>
          <a:stretch/>
        </p:blipFill>
        <p:spPr>
          <a:xfrm>
            <a:off x="1" y="4352768"/>
            <a:ext cx="5004404" cy="58873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/>
          <a:srcRect l="72638" b="42769"/>
          <a:stretch/>
        </p:blipFill>
        <p:spPr>
          <a:xfrm>
            <a:off x="5004404" y="4352768"/>
            <a:ext cx="5004404" cy="58405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/>
          <a:srcRect l="72638" b="42769"/>
          <a:stretch/>
        </p:blipFill>
        <p:spPr>
          <a:xfrm>
            <a:off x="9727454" y="4352768"/>
            <a:ext cx="5004404" cy="55761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/>
          <a:srcRect l="72638" b="42769"/>
          <a:stretch/>
        </p:blipFill>
        <p:spPr>
          <a:xfrm>
            <a:off x="13144357" y="4352768"/>
            <a:ext cx="5004404" cy="58873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/>
          <a:srcRect l="72638" b="42769"/>
          <a:stretch/>
        </p:blipFill>
        <p:spPr>
          <a:xfrm>
            <a:off x="1" y="68276"/>
            <a:ext cx="5004404" cy="45956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/>
          <a:srcRect l="72638" b="42769"/>
          <a:stretch/>
        </p:blipFill>
        <p:spPr>
          <a:xfrm>
            <a:off x="5004404" y="57998"/>
            <a:ext cx="5004404" cy="45591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/>
          <a:srcRect l="72638" b="42769"/>
          <a:stretch/>
        </p:blipFill>
        <p:spPr>
          <a:xfrm>
            <a:off x="9727454" y="1"/>
            <a:ext cx="5004404" cy="43527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/>
          <a:srcRect l="72638" b="42769"/>
          <a:stretch/>
        </p:blipFill>
        <p:spPr>
          <a:xfrm>
            <a:off x="13144357" y="68276"/>
            <a:ext cx="5004404" cy="45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41292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D3AD868-5E7D-4FA9-8ACC-B087A6B21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16E985E-9223-4DA2-BE57-3D8C4FC46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151482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D3AD868-5E7D-4FA9-8ACC-B087A6B21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16E985E-9223-4DA2-BE57-3D8C4FC46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29647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D3AD868-5E7D-4FA9-8ACC-B087A6B21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16E985E-9223-4DA2-BE57-3D8C4FC46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541476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D3AD868-5E7D-4FA9-8ACC-B087A6B21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16E985E-9223-4DA2-BE57-3D8C4FC46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330820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D3AD868-5E7D-4FA9-8ACC-B087A6B21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16E985E-9223-4DA2-BE57-3D8C4FC46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03921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D3AD868-5E7D-4FA9-8ACC-B087A6B21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16E985E-9223-4DA2-BE57-3D8C4FC46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163627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D3AD868-5E7D-4FA9-8ACC-B087A6B21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16E985E-9223-4DA2-BE57-3D8C4FC46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78869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D3AD868-5E7D-4FA9-8ACC-B087A6B21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16E985E-9223-4DA2-BE57-3D8C4FC46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02416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D3AD868-5E7D-4FA9-8ACC-B087A6B21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16E985E-9223-4DA2-BE57-3D8C4FC46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60647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D3AD868-5E7D-4FA9-8ACC-B087A6B21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16E985E-9223-4DA2-BE57-3D8C4FC46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38336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D3AD868-5E7D-4FA9-8ACC-B087A6B21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16E985E-9223-4DA2-BE57-3D8C4FC46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357031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18289436" cy="1028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/>
          <a:srcRect l="72638" b="42769"/>
          <a:stretch/>
        </p:blipFill>
        <p:spPr>
          <a:xfrm>
            <a:off x="607102" y="1"/>
            <a:ext cx="5004404" cy="58873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/>
          <a:srcRect l="72638" b="42769"/>
          <a:stretch/>
        </p:blipFill>
        <p:spPr>
          <a:xfrm>
            <a:off x="1" y="4352768"/>
            <a:ext cx="5004404" cy="58873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/>
          <a:srcRect l="72638" b="42769"/>
          <a:stretch/>
        </p:blipFill>
        <p:spPr>
          <a:xfrm>
            <a:off x="5004404" y="4352768"/>
            <a:ext cx="5004404" cy="58405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/>
          <a:srcRect l="72638" b="42769"/>
          <a:stretch/>
        </p:blipFill>
        <p:spPr>
          <a:xfrm>
            <a:off x="9727454" y="4352768"/>
            <a:ext cx="5004404" cy="55761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/>
          <a:srcRect l="72638" b="42769"/>
          <a:stretch/>
        </p:blipFill>
        <p:spPr>
          <a:xfrm>
            <a:off x="13144357" y="4352768"/>
            <a:ext cx="5004404" cy="58873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/>
          <a:srcRect l="72638" b="42769"/>
          <a:stretch/>
        </p:blipFill>
        <p:spPr>
          <a:xfrm>
            <a:off x="1" y="68276"/>
            <a:ext cx="5004404" cy="45956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/>
          <a:srcRect l="72638" b="42769"/>
          <a:stretch/>
        </p:blipFill>
        <p:spPr>
          <a:xfrm>
            <a:off x="5004404" y="57998"/>
            <a:ext cx="5004404" cy="45591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/>
          <a:srcRect l="72638" b="42769"/>
          <a:stretch/>
        </p:blipFill>
        <p:spPr>
          <a:xfrm>
            <a:off x="9727454" y="1"/>
            <a:ext cx="5004404" cy="43527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/>
          <a:srcRect l="72638" b="42769"/>
          <a:stretch/>
        </p:blipFill>
        <p:spPr>
          <a:xfrm>
            <a:off x="13144357" y="68276"/>
            <a:ext cx="5004404" cy="45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43799"/>
      </p:ext>
    </p:extLst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1" name="hammer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://www.paopoi.xyz/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  <p:sndAc>
      <p:stSnd>
        <p:snd r:embed="rId13" name="hammer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3858263-23A2-4314-B444-442BE5FD7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9C206B2-7438-40C6-A0CD-D696F9477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A05490-D53B-44E9-BD51-5D19BDB72F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23/02/2025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C8D33E-9796-4218-B149-8A1E2A0C4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6CC7809-A970-439D-AD5D-7047EA3E7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Google Shape;17;p23">
            <a:extLst>
              <a:ext uri="{FF2B5EF4-FFF2-40B4-BE49-F238E27FC236}">
                <a16:creationId xmlns:a16="http://schemas.microsoft.com/office/drawing/2014/main" id="{3E957F8D-EDBA-419D-82F7-3F658204C0CB}"/>
              </a:ext>
            </a:extLst>
          </p:cNvPr>
          <p:cNvSpPr txBox="1"/>
          <p:nvPr userDrawn="1"/>
        </p:nvSpPr>
        <p:spPr>
          <a:xfrm>
            <a:off x="4129445" y="10351293"/>
            <a:ext cx="10027920" cy="600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Kho template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powerpoint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người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Việt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www.paopoi.xyz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</a:t>
            </a: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291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  <p:sndAc>
      <p:stSnd>
        <p:snd r:embed="rId13" name="hammer.wav"/>
      </p:stSnd>
    </p:sndAc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D3AD868-5E7D-4FA9-8ACC-B087A6B21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016E985E-9223-4DA2-BE57-3D8C4FC46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6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randomBar dir="vert"/>
    <p:sndAc>
      <p:stSnd>
        <p:snd r:embed="rId14" name="hammer.wav"/>
      </p:stSnd>
    </p:sndAc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D3AD868-5E7D-4FA9-8ACC-B087A6B21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016E985E-9223-4DA2-BE57-3D8C4FC464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188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spd="slow">
    <p:randomBar dir="vert"/>
    <p:sndAc>
      <p:stSnd>
        <p:snd r:embed="rId14" name="hammer.wav"/>
      </p:stSnd>
    </p:sndAc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9.svg"/><Relationship Id="rId3" Type="http://schemas.openxmlformats.org/officeDocument/2006/relationships/image" Target="../media/image3.png"/><Relationship Id="rId7" Type="http://schemas.openxmlformats.org/officeDocument/2006/relationships/image" Target="../media/image11.sv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5.svg"/><Relationship Id="rId5" Type="http://schemas.openxmlformats.org/officeDocument/2006/relationships/image" Target="../media/image5.svg"/><Relationship Id="rId15" Type="http://schemas.openxmlformats.org/officeDocument/2006/relationships/image" Target="../media/image7.sv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3.svg"/><Relationship Id="rId1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3" Type="http://schemas.openxmlformats.org/officeDocument/2006/relationships/image" Target="../media/image3.png"/><Relationship Id="rId7" Type="http://schemas.openxmlformats.org/officeDocument/2006/relationships/image" Target="../media/image5.sv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3.svg"/><Relationship Id="rId5" Type="http://schemas.openxmlformats.org/officeDocument/2006/relationships/image" Target="../media/image21.svg"/><Relationship Id="rId10" Type="http://schemas.openxmlformats.org/officeDocument/2006/relationships/image" Target="../media/image8.png"/><Relationship Id="rId4" Type="http://schemas.openxmlformats.org/officeDocument/2006/relationships/image" Target="../media/image13.png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3.svg"/><Relationship Id="rId5" Type="http://schemas.openxmlformats.org/officeDocument/2006/relationships/image" Target="../media/image5.svg"/><Relationship Id="rId10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5.svg"/><Relationship Id="rId2" Type="http://schemas.openxmlformats.org/officeDocument/2006/relationships/audio" Target="../media/audio1.wav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23.png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3" Type="http://schemas.openxmlformats.org/officeDocument/2006/relationships/audio" Target="../media/audio1.wav"/><Relationship Id="rId7" Type="http://schemas.openxmlformats.org/officeDocument/2006/relationships/image" Target="../media/image5.svg"/><Relationship Id="rId12" Type="http://schemas.openxmlformats.org/officeDocument/2006/relationships/image" Target="../media/image9.png"/><Relationship Id="rId17" Type="http://schemas.openxmlformats.org/officeDocument/2006/relationships/image" Target="../media/image3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3.svg"/><Relationship Id="rId5" Type="http://schemas.openxmlformats.org/officeDocument/2006/relationships/image" Target="../media/image3.png"/><Relationship Id="rId15" Type="http://schemas.openxmlformats.org/officeDocument/2006/relationships/image" Target="../media/image35.sv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11.svg"/><Relationship Id="rId1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3" Type="http://schemas.openxmlformats.org/officeDocument/2006/relationships/audio" Target="../media/audio1.wav"/><Relationship Id="rId7" Type="http://schemas.openxmlformats.org/officeDocument/2006/relationships/image" Target="../media/image5.svg"/><Relationship Id="rId12" Type="http://schemas.openxmlformats.org/officeDocument/2006/relationships/image" Target="../media/image9.png"/><Relationship Id="rId17" Type="http://schemas.openxmlformats.org/officeDocument/2006/relationships/image" Target="../media/image37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3.svg"/><Relationship Id="rId5" Type="http://schemas.openxmlformats.org/officeDocument/2006/relationships/image" Target="../media/image3.png"/><Relationship Id="rId15" Type="http://schemas.openxmlformats.org/officeDocument/2006/relationships/image" Target="../media/image35.sv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11.svg"/><Relationship Id="rId1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5.svg"/><Relationship Id="rId2" Type="http://schemas.openxmlformats.org/officeDocument/2006/relationships/audio" Target="../media/audio1.wav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23.png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3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5.svg"/><Relationship Id="rId2" Type="http://schemas.openxmlformats.org/officeDocument/2006/relationships/audio" Target="../media/audio1.wav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23.png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3" Type="http://schemas.openxmlformats.org/officeDocument/2006/relationships/audio" Target="../media/audio1.wav"/><Relationship Id="rId7" Type="http://schemas.openxmlformats.org/officeDocument/2006/relationships/image" Target="../media/image5.svg"/><Relationship Id="rId12" Type="http://schemas.openxmlformats.org/officeDocument/2006/relationships/image" Target="../media/image9.png"/><Relationship Id="rId17" Type="http://schemas.openxmlformats.org/officeDocument/2006/relationships/image" Target="../media/image37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3.svg"/><Relationship Id="rId5" Type="http://schemas.openxmlformats.org/officeDocument/2006/relationships/image" Target="../media/image3.png"/><Relationship Id="rId15" Type="http://schemas.openxmlformats.org/officeDocument/2006/relationships/image" Target="../media/image35.sv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11.svg"/><Relationship Id="rId1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5.svg"/><Relationship Id="rId2" Type="http://schemas.openxmlformats.org/officeDocument/2006/relationships/audio" Target="../media/audio1.wav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23.png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3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5.svg"/><Relationship Id="rId2" Type="http://schemas.openxmlformats.org/officeDocument/2006/relationships/audio" Target="../media/audio1.wav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23.png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3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5.svg"/><Relationship Id="rId2" Type="http://schemas.openxmlformats.org/officeDocument/2006/relationships/audio" Target="../media/audio1.wav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23.png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3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5.svg"/><Relationship Id="rId2" Type="http://schemas.openxmlformats.org/officeDocument/2006/relationships/audio" Target="../media/audio1.wav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23.png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35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31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2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3" Type="http://schemas.openxmlformats.org/officeDocument/2006/relationships/image" Target="../media/image3.png"/><Relationship Id="rId7" Type="http://schemas.openxmlformats.org/officeDocument/2006/relationships/image" Target="../media/image9.svg"/><Relationship Id="rId12" Type="http://schemas.openxmlformats.org/officeDocument/2006/relationships/image" Target="../media/image9.png"/><Relationship Id="rId17" Type="http://schemas.openxmlformats.org/officeDocument/2006/relationships/image" Target="../media/image39.svg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5.svg"/><Relationship Id="rId15" Type="http://schemas.openxmlformats.org/officeDocument/2006/relationships/image" Target="../media/image37.sv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3" Type="http://schemas.openxmlformats.org/officeDocument/2006/relationships/image" Target="../media/image3.png"/><Relationship Id="rId7" Type="http://schemas.openxmlformats.org/officeDocument/2006/relationships/image" Target="../media/image5.sv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3.svg"/><Relationship Id="rId5" Type="http://schemas.openxmlformats.org/officeDocument/2006/relationships/image" Target="../media/image18.sv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5.svg"/><Relationship Id="rId5" Type="http://schemas.openxmlformats.org/officeDocument/2006/relationships/image" Target="../media/image5.sv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3" Type="http://schemas.openxmlformats.org/officeDocument/2006/relationships/image" Target="../media/image3.png"/><Relationship Id="rId7" Type="http://schemas.openxmlformats.org/officeDocument/2006/relationships/image" Target="../media/image5.sv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3.svg"/><Relationship Id="rId5" Type="http://schemas.openxmlformats.org/officeDocument/2006/relationships/image" Target="../media/image21.svg"/><Relationship Id="rId10" Type="http://schemas.openxmlformats.org/officeDocument/2006/relationships/image" Target="../media/image8.png"/><Relationship Id="rId4" Type="http://schemas.openxmlformats.org/officeDocument/2006/relationships/image" Target="../media/image13.png"/><Relationship Id="rId9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f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7.svg"/><Relationship Id="rId3" Type="http://schemas.openxmlformats.org/officeDocument/2006/relationships/image" Target="../media/image3.png"/><Relationship Id="rId7" Type="http://schemas.openxmlformats.org/officeDocument/2006/relationships/image" Target="../media/image11.sv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5.svg"/><Relationship Id="rId5" Type="http://schemas.openxmlformats.org/officeDocument/2006/relationships/image" Target="../media/image5.sv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120" y="5444"/>
            <a:ext cx="14536211" cy="96229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26228" y="1092702"/>
            <a:ext cx="12397946" cy="230832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en-US" sz="1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 năng sống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4369144" y="9448800"/>
            <a:ext cx="3156857" cy="60960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27979163"/>
      </p:ext>
    </p:extLst>
  </p:cSld>
  <p:clrMapOvr>
    <a:masterClrMapping/>
  </p:clrMapOvr>
  <p:transition spd="slow">
    <p:randomBar dir="vert"/>
    <p:sndAc>
      <p:stSnd>
        <p:snd r:embed="rId3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07" b="-600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12127" y="922362"/>
            <a:ext cx="14463746" cy="7619733"/>
            <a:chOff x="0" y="0"/>
            <a:chExt cx="3809382" cy="20068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9381" cy="2006843"/>
            </a:xfrm>
            <a:custGeom>
              <a:avLst/>
              <a:gdLst/>
              <a:ahLst/>
              <a:cxnLst/>
              <a:rect l="l" t="t" r="r" b="b"/>
              <a:pathLst>
                <a:path w="3809381" h="2006843">
                  <a:moveTo>
                    <a:pt x="27298" y="0"/>
                  </a:moveTo>
                  <a:lnTo>
                    <a:pt x="3782083" y="0"/>
                  </a:lnTo>
                  <a:cubicBezTo>
                    <a:pt x="3789323" y="0"/>
                    <a:pt x="3796266" y="2876"/>
                    <a:pt x="3801386" y="7996"/>
                  </a:cubicBezTo>
                  <a:cubicBezTo>
                    <a:pt x="3806505" y="13115"/>
                    <a:pt x="3809381" y="20058"/>
                    <a:pt x="3809381" y="27298"/>
                  </a:cubicBezTo>
                  <a:lnTo>
                    <a:pt x="3809381" y="1979545"/>
                  </a:lnTo>
                  <a:cubicBezTo>
                    <a:pt x="3809381" y="1994621"/>
                    <a:pt x="3797159" y="2006843"/>
                    <a:pt x="3782083" y="2006843"/>
                  </a:cubicBezTo>
                  <a:lnTo>
                    <a:pt x="27298" y="2006843"/>
                  </a:lnTo>
                  <a:cubicBezTo>
                    <a:pt x="12222" y="2006843"/>
                    <a:pt x="0" y="1994621"/>
                    <a:pt x="0" y="1979545"/>
                  </a:cubicBezTo>
                  <a:lnTo>
                    <a:pt x="0" y="27298"/>
                  </a:lnTo>
                  <a:cubicBezTo>
                    <a:pt x="0" y="12222"/>
                    <a:pt x="12222" y="0"/>
                    <a:pt x="27298" y="0"/>
                  </a:cubicBezTo>
                  <a:close/>
                </a:path>
              </a:pathLst>
            </a:custGeom>
            <a:solidFill>
              <a:srgbClr val="FFF9E3"/>
            </a:solidFill>
            <a:ln w="190500" cap="rnd">
              <a:solidFill>
                <a:srgbClr val="93434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09382" cy="2044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13735359" y="-23313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4849980" y="0"/>
                </a:moveTo>
                <a:lnTo>
                  <a:pt x="0" y="0"/>
                </a:lnTo>
                <a:lnTo>
                  <a:pt x="0" y="2495719"/>
                </a:lnTo>
                <a:lnTo>
                  <a:pt x="4849980" y="2495719"/>
                </a:lnTo>
                <a:lnTo>
                  <a:pt x="48499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983481">
            <a:off x="2262305" y="7478236"/>
            <a:ext cx="2557000" cy="3124643"/>
          </a:xfrm>
          <a:custGeom>
            <a:avLst/>
            <a:gdLst/>
            <a:ahLst/>
            <a:cxnLst/>
            <a:rect l="l" t="t" r="r" b="b"/>
            <a:pathLst>
              <a:path w="2557000" h="3124643">
                <a:moveTo>
                  <a:pt x="0" y="0"/>
                </a:moveTo>
                <a:lnTo>
                  <a:pt x="2556999" y="0"/>
                </a:lnTo>
                <a:lnTo>
                  <a:pt x="2556999" y="3124643"/>
                </a:lnTo>
                <a:lnTo>
                  <a:pt x="0" y="3124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232796" y="-427431"/>
            <a:ext cx="2668934" cy="2536599"/>
          </a:xfrm>
          <a:custGeom>
            <a:avLst/>
            <a:gdLst/>
            <a:ahLst/>
            <a:cxnLst/>
            <a:rect l="l" t="t" r="r" b="b"/>
            <a:pathLst>
              <a:path w="2668934" h="2536599">
                <a:moveTo>
                  <a:pt x="0" y="0"/>
                </a:moveTo>
                <a:lnTo>
                  <a:pt x="2668933" y="0"/>
                </a:lnTo>
                <a:lnTo>
                  <a:pt x="2668933" y="2536599"/>
                </a:lnTo>
                <a:lnTo>
                  <a:pt x="0" y="25365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807947" y="-38553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0" y="0"/>
                </a:moveTo>
                <a:lnTo>
                  <a:pt x="4849979" y="0"/>
                </a:lnTo>
                <a:lnTo>
                  <a:pt x="4849979" y="2495719"/>
                </a:lnTo>
                <a:lnTo>
                  <a:pt x="0" y="24957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414" y="8195838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2" y="0"/>
                </a:lnTo>
                <a:lnTo>
                  <a:pt x="4080632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320315" y="8173198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3" y="0"/>
                </a:lnTo>
                <a:lnTo>
                  <a:pt x="4080633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242588" y="4241891"/>
            <a:ext cx="5562759" cy="5583698"/>
          </a:xfrm>
          <a:custGeom>
            <a:avLst/>
            <a:gdLst/>
            <a:ahLst/>
            <a:cxnLst/>
            <a:rect l="l" t="t" r="r" b="b"/>
            <a:pathLst>
              <a:path w="5562759" h="5583698">
                <a:moveTo>
                  <a:pt x="0" y="0"/>
                </a:moveTo>
                <a:lnTo>
                  <a:pt x="5562759" y="0"/>
                </a:lnTo>
                <a:lnTo>
                  <a:pt x="5562759" y="5583698"/>
                </a:lnTo>
                <a:lnTo>
                  <a:pt x="0" y="55836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985494">
            <a:off x="1144452" y="3840051"/>
            <a:ext cx="1673844" cy="2606895"/>
          </a:xfrm>
          <a:custGeom>
            <a:avLst/>
            <a:gdLst/>
            <a:ahLst/>
            <a:cxnLst/>
            <a:rect l="l" t="t" r="r" b="b"/>
            <a:pathLst>
              <a:path w="1673844" h="2606895">
                <a:moveTo>
                  <a:pt x="0" y="0"/>
                </a:moveTo>
                <a:lnTo>
                  <a:pt x="1673844" y="0"/>
                </a:lnTo>
                <a:lnTo>
                  <a:pt x="1673844" y="2606895"/>
                </a:lnTo>
                <a:lnTo>
                  <a:pt x="0" y="26068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048000" y="2671931"/>
            <a:ext cx="12576913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6600" dirty="0">
                <a:solidFill>
                  <a:srgbClr val="C03415"/>
                </a:solidFill>
                <a:latin typeface="+mj-lt"/>
                <a:ea typeface="Montserrat"/>
                <a:cs typeface="Montserrat"/>
                <a:sym typeface="Montserrat"/>
              </a:rPr>
              <a:t>Thuyết trình là trình bày một cách mạch lạc bằng lời nói một vấn đề</a:t>
            </a:r>
            <a:r>
              <a:rPr lang="en-US" sz="6600" dirty="0">
                <a:solidFill>
                  <a:srgbClr val="C03415"/>
                </a:solidFill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vi-VN" sz="6600" dirty="0">
                <a:solidFill>
                  <a:srgbClr val="C03415"/>
                </a:solidFill>
                <a:latin typeface="+mj-lt"/>
                <a:ea typeface="Montserrat"/>
                <a:cs typeface="Montserrat"/>
                <a:sym typeface="Montserrat"/>
              </a:rPr>
              <a:t>trước một nhóm người, hay đám đông</a:t>
            </a:r>
            <a:endParaRPr lang="en-US" sz="6600" dirty="0">
              <a:solidFill>
                <a:srgbClr val="C03415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slow">
    <p:randomBar dir="vert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40" y="1265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07" b="-600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107544" y="1257662"/>
            <a:ext cx="13715079" cy="7619733"/>
            <a:chOff x="0" y="0"/>
            <a:chExt cx="3612202" cy="20068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2202" cy="2006843"/>
            </a:xfrm>
            <a:custGeom>
              <a:avLst/>
              <a:gdLst/>
              <a:ahLst/>
              <a:cxnLst/>
              <a:rect l="l" t="t" r="r" b="b"/>
              <a:pathLst>
                <a:path w="3612202" h="2006843">
                  <a:moveTo>
                    <a:pt x="28789" y="0"/>
                  </a:moveTo>
                  <a:lnTo>
                    <a:pt x="3583413" y="0"/>
                  </a:lnTo>
                  <a:cubicBezTo>
                    <a:pt x="3599313" y="0"/>
                    <a:pt x="3612202" y="12889"/>
                    <a:pt x="3612202" y="28789"/>
                  </a:cubicBezTo>
                  <a:lnTo>
                    <a:pt x="3612202" y="1978055"/>
                  </a:lnTo>
                  <a:cubicBezTo>
                    <a:pt x="3612202" y="1993954"/>
                    <a:pt x="3599313" y="2006843"/>
                    <a:pt x="3583413" y="2006843"/>
                  </a:cubicBezTo>
                  <a:lnTo>
                    <a:pt x="28789" y="2006843"/>
                  </a:lnTo>
                  <a:cubicBezTo>
                    <a:pt x="12889" y="2006843"/>
                    <a:pt x="0" y="1993954"/>
                    <a:pt x="0" y="1978055"/>
                  </a:cubicBezTo>
                  <a:lnTo>
                    <a:pt x="0" y="28789"/>
                  </a:lnTo>
                  <a:cubicBezTo>
                    <a:pt x="0" y="12889"/>
                    <a:pt x="12889" y="0"/>
                    <a:pt x="28789" y="0"/>
                  </a:cubicBezTo>
                  <a:close/>
                </a:path>
              </a:pathLst>
            </a:custGeom>
            <a:solidFill>
              <a:srgbClr val="FFF9E3"/>
            </a:solidFill>
            <a:ln w="190500" cap="rnd">
              <a:solidFill>
                <a:srgbClr val="93434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2202" cy="2044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394509" y="1714500"/>
            <a:ext cx="13258800" cy="6232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8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3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3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2.2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3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Tầm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3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3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quan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3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3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trọng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3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3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của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3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3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thuyết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3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3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trình</a:t>
            </a:r>
            <a:endParaRPr kumimoji="0" lang="en-US" sz="6600" b="1" i="0" u="none" strike="noStrike" kern="1200" cap="none" spc="0" normalizeH="0" noProof="0" dirty="0">
              <a:ln>
                <a:noFill/>
              </a:ln>
              <a:solidFill>
                <a:srgbClr val="C034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ore Sugar"/>
              <a:cs typeface="Times New Roman" panose="02020603050405020304" pitchFamily="18" charset="0"/>
              <a:sym typeface="More Sugar"/>
            </a:endParaRPr>
          </a:p>
          <a:p>
            <a:pPr lvl="0" algn="just">
              <a:lnSpc>
                <a:spcPct val="150000"/>
              </a:lnSpc>
            </a:pPr>
            <a:endParaRPr lang="en-US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ore Sugar"/>
              <a:cs typeface="Times New Roman" panose="02020603050405020304" pitchFamily="18" charset="0"/>
              <a:sym typeface="More Sugar"/>
            </a:endParaRPr>
          </a:p>
          <a:p>
            <a:pPr marL="685800" lvl="0" indent="-6858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Hãy</a:t>
            </a:r>
            <a:r>
              <a:rPr lang="en-US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lựa</a:t>
            </a:r>
            <a:r>
              <a:rPr lang="en-US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chọn</a:t>
            </a:r>
            <a:r>
              <a:rPr lang="en-US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các</a:t>
            </a:r>
            <a:r>
              <a:rPr lang="en-US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lá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thăm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ghi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tên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các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nghề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nghiệp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cần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kỹ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năng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diễn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thuyết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vi-VN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và </a:t>
            </a:r>
            <a:r>
              <a:rPr lang="vi-VN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dùng hành động để diễn tả cho thành viên đội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vi-VN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mình đoán được từ khóa.</a:t>
            </a:r>
            <a:endParaRPr lang="en-US" sz="4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ore Sugar"/>
              <a:cs typeface="Times New Roman" panose="02020603050405020304" pitchFamily="18" charset="0"/>
              <a:sym typeface="More Sugar"/>
            </a:endParaRPr>
          </a:p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Đội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nào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trả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lời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đúng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sẽ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ghi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điểm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.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13438021" y="12654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4849980" y="0"/>
                </a:moveTo>
                <a:lnTo>
                  <a:pt x="0" y="0"/>
                </a:lnTo>
                <a:lnTo>
                  <a:pt x="0" y="2495719"/>
                </a:lnTo>
                <a:lnTo>
                  <a:pt x="4849980" y="2495719"/>
                </a:lnTo>
                <a:lnTo>
                  <a:pt x="48499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173963" y="-62528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0" y="0"/>
                </a:moveTo>
                <a:lnTo>
                  <a:pt x="4849979" y="0"/>
                </a:lnTo>
                <a:lnTo>
                  <a:pt x="4849979" y="2495719"/>
                </a:lnTo>
                <a:lnTo>
                  <a:pt x="0" y="24957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341171" y="8094412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2" y="0"/>
                </a:lnTo>
                <a:lnTo>
                  <a:pt x="4080632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192127" y="8220498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3" y="0"/>
                </a:lnTo>
                <a:lnTo>
                  <a:pt x="4080633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13964255"/>
      </p:ext>
    </p:extLst>
  </p:cSld>
  <p:clrMapOvr>
    <a:masterClrMapping/>
  </p:clrMapOvr>
  <p:transition spd="slow">
    <p:randomBar dir="vert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40" y="1265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07" b="-600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840869"/>
            <a:ext cx="13715079" cy="7619733"/>
            <a:chOff x="0" y="0"/>
            <a:chExt cx="3612202" cy="20068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2202" cy="2006843"/>
            </a:xfrm>
            <a:custGeom>
              <a:avLst/>
              <a:gdLst/>
              <a:ahLst/>
              <a:cxnLst/>
              <a:rect l="l" t="t" r="r" b="b"/>
              <a:pathLst>
                <a:path w="3612202" h="2006843">
                  <a:moveTo>
                    <a:pt x="28789" y="0"/>
                  </a:moveTo>
                  <a:lnTo>
                    <a:pt x="3583413" y="0"/>
                  </a:lnTo>
                  <a:cubicBezTo>
                    <a:pt x="3599313" y="0"/>
                    <a:pt x="3612202" y="12889"/>
                    <a:pt x="3612202" y="28789"/>
                  </a:cubicBezTo>
                  <a:lnTo>
                    <a:pt x="3612202" y="1978055"/>
                  </a:lnTo>
                  <a:cubicBezTo>
                    <a:pt x="3612202" y="1993954"/>
                    <a:pt x="3599313" y="2006843"/>
                    <a:pt x="3583413" y="2006843"/>
                  </a:cubicBezTo>
                  <a:lnTo>
                    <a:pt x="28789" y="2006843"/>
                  </a:lnTo>
                  <a:cubicBezTo>
                    <a:pt x="12889" y="2006843"/>
                    <a:pt x="0" y="1993954"/>
                    <a:pt x="0" y="1978055"/>
                  </a:cubicBezTo>
                  <a:lnTo>
                    <a:pt x="0" y="28789"/>
                  </a:lnTo>
                  <a:cubicBezTo>
                    <a:pt x="0" y="12889"/>
                    <a:pt x="12889" y="0"/>
                    <a:pt x="28789" y="0"/>
                  </a:cubicBezTo>
                  <a:close/>
                </a:path>
              </a:pathLst>
            </a:custGeom>
            <a:solidFill>
              <a:srgbClr val="FFF9E3"/>
            </a:solidFill>
            <a:ln w="190500" cap="rnd">
              <a:solidFill>
                <a:srgbClr val="93434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2202" cy="2044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72054" y="885837"/>
            <a:ext cx="13715079" cy="7619733"/>
            <a:chOff x="0" y="0"/>
            <a:chExt cx="3612202" cy="20068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2202" cy="2006843"/>
            </a:xfrm>
            <a:custGeom>
              <a:avLst/>
              <a:gdLst/>
              <a:ahLst/>
              <a:cxnLst/>
              <a:rect l="l" t="t" r="r" b="b"/>
              <a:pathLst>
                <a:path w="3612202" h="2006843">
                  <a:moveTo>
                    <a:pt x="28789" y="0"/>
                  </a:moveTo>
                  <a:lnTo>
                    <a:pt x="3583413" y="0"/>
                  </a:lnTo>
                  <a:cubicBezTo>
                    <a:pt x="3599313" y="0"/>
                    <a:pt x="3612202" y="12889"/>
                    <a:pt x="3612202" y="28789"/>
                  </a:cubicBezTo>
                  <a:lnTo>
                    <a:pt x="3612202" y="1978055"/>
                  </a:lnTo>
                  <a:cubicBezTo>
                    <a:pt x="3612202" y="1993954"/>
                    <a:pt x="3599313" y="2006843"/>
                    <a:pt x="3583413" y="2006843"/>
                  </a:cubicBezTo>
                  <a:lnTo>
                    <a:pt x="28789" y="2006843"/>
                  </a:lnTo>
                  <a:cubicBezTo>
                    <a:pt x="12889" y="2006843"/>
                    <a:pt x="0" y="1993954"/>
                    <a:pt x="0" y="1978055"/>
                  </a:cubicBezTo>
                  <a:lnTo>
                    <a:pt x="0" y="28789"/>
                  </a:lnTo>
                  <a:cubicBezTo>
                    <a:pt x="0" y="12889"/>
                    <a:pt x="12889" y="0"/>
                    <a:pt x="28789" y="0"/>
                  </a:cubicBezTo>
                  <a:close/>
                </a:path>
              </a:pathLst>
            </a:custGeom>
            <a:solidFill>
              <a:srgbClr val="FFF9E3"/>
            </a:solidFill>
            <a:ln w="190500" cap="rnd">
              <a:solidFill>
                <a:srgbClr val="934343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612202" cy="2044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164918" y="2653034"/>
            <a:ext cx="6054417" cy="8077043"/>
          </a:xfrm>
          <a:custGeom>
            <a:avLst/>
            <a:gdLst/>
            <a:ahLst/>
            <a:cxnLst/>
            <a:rect l="l" t="t" r="r" b="b"/>
            <a:pathLst>
              <a:path w="6054417" h="8077043">
                <a:moveTo>
                  <a:pt x="0" y="0"/>
                </a:moveTo>
                <a:lnTo>
                  <a:pt x="6054417" y="0"/>
                </a:lnTo>
                <a:lnTo>
                  <a:pt x="6054417" y="8077043"/>
                </a:lnTo>
                <a:lnTo>
                  <a:pt x="0" y="8077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624629" y="2496776"/>
            <a:ext cx="9883255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999"/>
              </a:lnSpc>
            </a:pPr>
            <a:r>
              <a:rPr lang="en-US" sz="6600" b="1" dirty="0" err="1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Em</a:t>
            </a:r>
            <a:r>
              <a:rPr lang="en-US" sz="6600" b="1" dirty="0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6600" b="1" dirty="0" err="1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hãy</a:t>
            </a:r>
            <a:r>
              <a:rPr lang="en-US" sz="6600" b="1" dirty="0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6600" b="1" dirty="0" err="1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kể</a:t>
            </a:r>
            <a:r>
              <a:rPr lang="en-US" sz="6600" b="1" dirty="0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6600" b="1" dirty="0" err="1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thêm</a:t>
            </a:r>
            <a:r>
              <a:rPr lang="en-US" sz="6600" b="1" dirty="0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6600" b="1" dirty="0" err="1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những</a:t>
            </a:r>
            <a:r>
              <a:rPr lang="en-US" sz="6600" b="1" dirty="0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6600" b="1" dirty="0" err="1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nghề</a:t>
            </a:r>
            <a:r>
              <a:rPr lang="en-US" sz="6600" b="1" dirty="0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6600" b="1" dirty="0" err="1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nghiệp</a:t>
            </a:r>
            <a:r>
              <a:rPr lang="en-US" sz="6600" b="1" dirty="0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6600" b="1" dirty="0" err="1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rất</a:t>
            </a:r>
            <a:r>
              <a:rPr lang="en-US" sz="6600" b="1" dirty="0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6600" b="1" dirty="0" err="1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cần</a:t>
            </a:r>
            <a:r>
              <a:rPr lang="en-US" sz="6600" b="1" dirty="0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6600" b="1" dirty="0" err="1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kỹ</a:t>
            </a:r>
            <a:r>
              <a:rPr lang="en-US" sz="6600" b="1" dirty="0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6600" b="1" dirty="0" err="1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năng</a:t>
            </a:r>
            <a:r>
              <a:rPr lang="en-US" sz="6600" b="1" dirty="0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6600" b="1" dirty="0" err="1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thuyết</a:t>
            </a:r>
            <a:r>
              <a:rPr lang="en-US" sz="6600" b="1" dirty="0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6600" b="1" dirty="0" err="1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trình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03415"/>
              </a:solidFill>
              <a:effectLst/>
              <a:uLnTx/>
              <a:uFillTx/>
              <a:latin typeface="Times New Roman" panose="02020603050405020304" pitchFamily="18" charset="0"/>
              <a:ea typeface="More Sugar"/>
              <a:cs typeface="Times New Roman" panose="02020603050405020304" pitchFamily="18" charset="0"/>
              <a:sym typeface="More Sugar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3438021" y="12654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4849980" y="0"/>
                </a:moveTo>
                <a:lnTo>
                  <a:pt x="0" y="0"/>
                </a:lnTo>
                <a:lnTo>
                  <a:pt x="0" y="2495719"/>
                </a:lnTo>
                <a:lnTo>
                  <a:pt x="4849980" y="2495719"/>
                </a:lnTo>
                <a:lnTo>
                  <a:pt x="484998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983481">
            <a:off x="2719470" y="6532090"/>
            <a:ext cx="2557000" cy="3124643"/>
          </a:xfrm>
          <a:custGeom>
            <a:avLst/>
            <a:gdLst/>
            <a:ahLst/>
            <a:cxnLst/>
            <a:rect l="l" t="t" r="r" b="b"/>
            <a:pathLst>
              <a:path w="2557000" h="3124643">
                <a:moveTo>
                  <a:pt x="0" y="0"/>
                </a:moveTo>
                <a:lnTo>
                  <a:pt x="2556999" y="0"/>
                </a:lnTo>
                <a:lnTo>
                  <a:pt x="2556999" y="3124643"/>
                </a:lnTo>
                <a:lnTo>
                  <a:pt x="0" y="3124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670850" y="354431"/>
            <a:ext cx="2668934" cy="2536599"/>
          </a:xfrm>
          <a:custGeom>
            <a:avLst/>
            <a:gdLst/>
            <a:ahLst/>
            <a:cxnLst/>
            <a:rect l="l" t="t" r="r" b="b"/>
            <a:pathLst>
              <a:path w="2668934" h="2536599">
                <a:moveTo>
                  <a:pt x="0" y="0"/>
                </a:moveTo>
                <a:lnTo>
                  <a:pt x="2668933" y="0"/>
                </a:lnTo>
                <a:lnTo>
                  <a:pt x="2668933" y="2536599"/>
                </a:lnTo>
                <a:lnTo>
                  <a:pt x="0" y="25365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0480" y="-34897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0" y="0"/>
                </a:moveTo>
                <a:lnTo>
                  <a:pt x="4849979" y="0"/>
                </a:lnTo>
                <a:lnTo>
                  <a:pt x="4849979" y="2495719"/>
                </a:lnTo>
                <a:lnTo>
                  <a:pt x="0" y="24957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341171" y="8094412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2" y="0"/>
                </a:lnTo>
                <a:lnTo>
                  <a:pt x="4080632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192127" y="8220498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3" y="0"/>
                </a:lnTo>
                <a:lnTo>
                  <a:pt x="4080633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99133574"/>
      </p:ext>
    </p:extLst>
  </p:cSld>
  <p:clrMapOvr>
    <a:masterClrMapping/>
  </p:clrMapOvr>
  <p:transition spd="slow">
    <p:randomBar dir="vert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07" b="-600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88328" y="1333633"/>
            <a:ext cx="14463746" cy="7619733"/>
            <a:chOff x="0" y="0"/>
            <a:chExt cx="3809382" cy="20068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9381" cy="2006843"/>
            </a:xfrm>
            <a:custGeom>
              <a:avLst/>
              <a:gdLst/>
              <a:ahLst/>
              <a:cxnLst/>
              <a:rect l="l" t="t" r="r" b="b"/>
              <a:pathLst>
                <a:path w="3809381" h="2006843">
                  <a:moveTo>
                    <a:pt x="27298" y="0"/>
                  </a:moveTo>
                  <a:lnTo>
                    <a:pt x="3782083" y="0"/>
                  </a:lnTo>
                  <a:cubicBezTo>
                    <a:pt x="3789323" y="0"/>
                    <a:pt x="3796266" y="2876"/>
                    <a:pt x="3801386" y="7996"/>
                  </a:cubicBezTo>
                  <a:cubicBezTo>
                    <a:pt x="3806505" y="13115"/>
                    <a:pt x="3809381" y="20058"/>
                    <a:pt x="3809381" y="27298"/>
                  </a:cubicBezTo>
                  <a:lnTo>
                    <a:pt x="3809381" y="1979545"/>
                  </a:lnTo>
                  <a:cubicBezTo>
                    <a:pt x="3809381" y="1994621"/>
                    <a:pt x="3797159" y="2006843"/>
                    <a:pt x="3782083" y="2006843"/>
                  </a:cubicBezTo>
                  <a:lnTo>
                    <a:pt x="27298" y="2006843"/>
                  </a:lnTo>
                  <a:cubicBezTo>
                    <a:pt x="12222" y="2006843"/>
                    <a:pt x="0" y="1994621"/>
                    <a:pt x="0" y="1979545"/>
                  </a:cubicBezTo>
                  <a:lnTo>
                    <a:pt x="0" y="27298"/>
                  </a:lnTo>
                  <a:cubicBezTo>
                    <a:pt x="0" y="12222"/>
                    <a:pt x="12222" y="0"/>
                    <a:pt x="27298" y="0"/>
                  </a:cubicBezTo>
                  <a:close/>
                </a:path>
              </a:pathLst>
            </a:custGeom>
            <a:solidFill>
              <a:srgbClr val="FFF9E3"/>
            </a:solidFill>
            <a:ln w="190500" cap="rnd">
              <a:solidFill>
                <a:srgbClr val="93434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09382" cy="2044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85999" y="1333633"/>
            <a:ext cx="13716001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ontserrat"/>
                <a:cs typeface="Montserrat"/>
                <a:sym typeface="Montserrat"/>
              </a:rPr>
              <a:t>Có rất nhiều nghề nghiệp trong cuộc sống cần đến kĩ năng thuyết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vi-VN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ontserrat"/>
                <a:cs typeface="Montserrat"/>
                <a:sym typeface="Montserrat"/>
              </a:rPr>
              <a:t>trình. Nhờ có kĩ năng này, mà những người làm các nghề nghiệp, công việc cần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vi-VN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ontserrat"/>
                <a:cs typeface="Montserrat"/>
                <a:sym typeface="Montserrat"/>
              </a:rPr>
              <a:t>tiếp xúc với nhiều người sẽ có thể giúp cho họ tương tác tốt với người nghe, giúp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vi-VN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ontserrat"/>
                <a:cs typeface="Montserrat"/>
                <a:sym typeface="Montserrat"/>
              </a:rPr>
              <a:t>cho người nghe hiểu đúng, hiểu đầy đủ hoặc bị thuyết phục bởi nội dung trình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vi-VN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ontserrat"/>
                <a:cs typeface="Montserrat"/>
                <a:sym typeface="Montserrat"/>
              </a:rPr>
              <a:t>bày; mang đến cho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ontserrat"/>
                <a:cs typeface="Montserrat"/>
                <a:sym typeface="Montserrat"/>
              </a:rPr>
              <a:t> </a:t>
            </a:r>
            <a:r>
              <a:rPr lang="vi-VN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ontserrat"/>
                <a:cs typeface="Montserrat"/>
                <a:sym typeface="Montserrat"/>
              </a:rPr>
              <a:t>người nghe những </a:t>
            </a:r>
            <a:r>
              <a:rPr lang="vi-VN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ontserrat"/>
                <a:cs typeface="Montserrat"/>
                <a:sym typeface="Montserrat"/>
              </a:rPr>
              <a:t>cung </a:t>
            </a:r>
            <a:r>
              <a:rPr lang="vi-VN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ontserrat"/>
                <a:cs typeface="Montserrat"/>
                <a:sym typeface="Montserrat"/>
              </a:rPr>
              <a:t>bậc cảm xúc khác nhau.</a:t>
            </a:r>
            <a:endParaRPr lang="en-US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13735359" y="-23313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4849980" y="0"/>
                </a:moveTo>
                <a:lnTo>
                  <a:pt x="0" y="0"/>
                </a:lnTo>
                <a:lnTo>
                  <a:pt x="0" y="2495719"/>
                </a:lnTo>
                <a:lnTo>
                  <a:pt x="4849980" y="2495719"/>
                </a:lnTo>
                <a:lnTo>
                  <a:pt x="48499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807947" y="-38553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0" y="0"/>
                </a:moveTo>
                <a:lnTo>
                  <a:pt x="4849979" y="0"/>
                </a:lnTo>
                <a:lnTo>
                  <a:pt x="4849979" y="2495719"/>
                </a:lnTo>
                <a:lnTo>
                  <a:pt x="0" y="24957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953999" y="7429500"/>
            <a:ext cx="4306017" cy="3003980"/>
          </a:xfrm>
          <a:custGeom>
            <a:avLst/>
            <a:gdLst/>
            <a:ahLst/>
            <a:cxnLst/>
            <a:rect l="l" t="t" r="r" b="b"/>
            <a:pathLst>
              <a:path w="4702492" h="3777669">
                <a:moveTo>
                  <a:pt x="0" y="0"/>
                </a:moveTo>
                <a:lnTo>
                  <a:pt x="4702492" y="0"/>
                </a:lnTo>
                <a:lnTo>
                  <a:pt x="4702492" y="3777669"/>
                </a:lnTo>
                <a:lnTo>
                  <a:pt x="0" y="37776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randomBar dir="vert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07" b="-600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5198" y="1250097"/>
            <a:ext cx="15240141" cy="7924666"/>
            <a:chOff x="0" y="0"/>
            <a:chExt cx="4013864" cy="208715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13864" cy="2087155"/>
            </a:xfrm>
            <a:custGeom>
              <a:avLst/>
              <a:gdLst/>
              <a:ahLst/>
              <a:cxnLst/>
              <a:rect l="l" t="t" r="r" b="b"/>
              <a:pathLst>
                <a:path w="4013864" h="2087155">
                  <a:moveTo>
                    <a:pt x="25908" y="0"/>
                  </a:moveTo>
                  <a:lnTo>
                    <a:pt x="3987957" y="0"/>
                  </a:lnTo>
                  <a:cubicBezTo>
                    <a:pt x="3994828" y="0"/>
                    <a:pt x="4001417" y="2730"/>
                    <a:pt x="4006276" y="7588"/>
                  </a:cubicBezTo>
                  <a:cubicBezTo>
                    <a:pt x="4011135" y="12447"/>
                    <a:pt x="4013864" y="19037"/>
                    <a:pt x="4013864" y="25908"/>
                  </a:cubicBezTo>
                  <a:lnTo>
                    <a:pt x="4013864" y="2061247"/>
                  </a:lnTo>
                  <a:cubicBezTo>
                    <a:pt x="4013864" y="2068118"/>
                    <a:pt x="4011135" y="2074708"/>
                    <a:pt x="4006276" y="2079567"/>
                  </a:cubicBezTo>
                  <a:cubicBezTo>
                    <a:pt x="4001417" y="2084425"/>
                    <a:pt x="3994828" y="2087155"/>
                    <a:pt x="3987957" y="2087155"/>
                  </a:cubicBezTo>
                  <a:lnTo>
                    <a:pt x="25908" y="2087155"/>
                  </a:lnTo>
                  <a:cubicBezTo>
                    <a:pt x="11599" y="2087155"/>
                    <a:pt x="0" y="2075556"/>
                    <a:pt x="0" y="2061247"/>
                  </a:cubicBezTo>
                  <a:lnTo>
                    <a:pt x="0" y="25908"/>
                  </a:lnTo>
                  <a:cubicBezTo>
                    <a:pt x="0" y="19037"/>
                    <a:pt x="2730" y="12447"/>
                    <a:pt x="7588" y="7588"/>
                  </a:cubicBezTo>
                  <a:cubicBezTo>
                    <a:pt x="12447" y="2730"/>
                    <a:pt x="19037" y="0"/>
                    <a:pt x="25908" y="0"/>
                  </a:cubicBezTo>
                  <a:close/>
                </a:path>
              </a:pathLst>
            </a:custGeom>
            <a:solidFill>
              <a:srgbClr val="FFF9E3"/>
            </a:solidFill>
            <a:ln w="190500" cap="rnd">
              <a:solidFill>
                <a:srgbClr val="93434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13864" cy="2125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3438021" y="65958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4849980" y="0"/>
                </a:moveTo>
                <a:lnTo>
                  <a:pt x="0" y="0"/>
                </a:lnTo>
                <a:lnTo>
                  <a:pt x="0" y="2495719"/>
                </a:lnTo>
                <a:lnTo>
                  <a:pt x="4849980" y="2495719"/>
                </a:lnTo>
                <a:lnTo>
                  <a:pt x="48499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769087" y="147328"/>
            <a:ext cx="2668934" cy="2367787"/>
          </a:xfrm>
          <a:custGeom>
            <a:avLst/>
            <a:gdLst/>
            <a:ahLst/>
            <a:cxnLst/>
            <a:rect l="l" t="t" r="r" b="b"/>
            <a:pathLst>
              <a:path w="2668934" h="2536599">
                <a:moveTo>
                  <a:pt x="0" y="0"/>
                </a:moveTo>
                <a:lnTo>
                  <a:pt x="2668933" y="0"/>
                </a:lnTo>
                <a:lnTo>
                  <a:pt x="2668933" y="2536599"/>
                </a:lnTo>
                <a:lnTo>
                  <a:pt x="0" y="25365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0" y="0"/>
                </a:moveTo>
                <a:lnTo>
                  <a:pt x="4849979" y="0"/>
                </a:lnTo>
                <a:lnTo>
                  <a:pt x="4849979" y="2495719"/>
                </a:lnTo>
                <a:lnTo>
                  <a:pt x="0" y="24957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8108494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2" y="0"/>
                </a:lnTo>
                <a:lnTo>
                  <a:pt x="4080632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288439" y="2994284"/>
            <a:ext cx="3638350" cy="6264016"/>
          </a:xfrm>
          <a:custGeom>
            <a:avLst/>
            <a:gdLst/>
            <a:ahLst/>
            <a:cxnLst/>
            <a:rect l="l" t="t" r="r" b="b"/>
            <a:pathLst>
              <a:path w="3638350" h="6264016">
                <a:moveTo>
                  <a:pt x="0" y="0"/>
                </a:moveTo>
                <a:lnTo>
                  <a:pt x="3638350" y="0"/>
                </a:lnTo>
                <a:lnTo>
                  <a:pt x="3638350" y="6264016"/>
                </a:lnTo>
                <a:lnTo>
                  <a:pt x="0" y="62640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356036" y="8133112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3" y="0"/>
                </a:lnTo>
                <a:lnTo>
                  <a:pt x="4080633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/>
          <p:cNvSpPr txBox="1"/>
          <p:nvPr/>
        </p:nvSpPr>
        <p:spPr>
          <a:xfrm>
            <a:off x="2680880" y="5217403"/>
            <a:ext cx="12926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6000" dirty="0" smtClean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</a:t>
            </a:r>
            <a:r>
              <a:rPr lang="en-US" sz="6000" dirty="0" err="1" smtClean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ãy</a:t>
            </a:r>
            <a:r>
              <a:rPr lang="vi-VN" sz="6000" dirty="0" smtClean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vi-VN" sz="60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quan sát các từ khóa với các chữ </a:t>
            </a:r>
            <a:r>
              <a:rPr lang="vi-VN" sz="6000" dirty="0" smtClean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cái </a:t>
            </a:r>
            <a:r>
              <a:rPr lang="vi-VN" sz="60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được sắp xếp lộn </a:t>
            </a:r>
            <a:r>
              <a:rPr lang="vi-VN" sz="6000" dirty="0" smtClean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xộn</a:t>
            </a:r>
            <a:r>
              <a:rPr lang="en-US" sz="6000" dirty="0" smtClean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và</a:t>
            </a:r>
            <a:r>
              <a:rPr lang="en-US" sz="6000" dirty="0" smtClean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vi-VN" sz="6000" dirty="0" smtClean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sắp </a:t>
            </a:r>
            <a:r>
              <a:rPr lang="vi-VN" sz="60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xếp </a:t>
            </a:r>
            <a:r>
              <a:rPr lang="vi-VN" sz="6000" dirty="0" smtClean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để </a:t>
            </a:r>
            <a:r>
              <a:rPr lang="vi-VN" sz="60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tạo thành từ khóa hoàn chỉnh</a:t>
            </a:r>
            <a:r>
              <a:rPr lang="en-US" sz="6000" dirty="0" smtClean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.</a:t>
            </a:r>
            <a:endParaRPr lang="vi-VN" sz="60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5200" y="2163712"/>
            <a:ext cx="11984370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8999"/>
              </a:lnSpc>
              <a:defRPr/>
            </a:pPr>
            <a:r>
              <a:rPr lang="en-US" sz="6000" b="1" dirty="0" smtClean="0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2.3 </a:t>
            </a:r>
            <a:r>
              <a:rPr lang="en-US" sz="6000" b="1" dirty="0" err="1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Các</a:t>
            </a:r>
            <a:r>
              <a:rPr lang="en-US" sz="6000" b="1" dirty="0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6000" b="1" dirty="0" err="1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yếu</a:t>
            </a:r>
            <a:r>
              <a:rPr lang="en-US" sz="6000" b="1" dirty="0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6000" b="1" dirty="0" err="1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tố</a:t>
            </a:r>
            <a:r>
              <a:rPr lang="en-US" sz="6000" b="1" dirty="0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6000" b="1" dirty="0" err="1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thuyết</a:t>
            </a:r>
            <a:r>
              <a:rPr lang="en-US" sz="6000" b="1" dirty="0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6000" b="1" dirty="0" err="1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trình</a:t>
            </a:r>
            <a:r>
              <a:rPr lang="en-US" sz="6000" b="1" dirty="0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6000" b="1" dirty="0" err="1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hiệu</a:t>
            </a:r>
            <a:r>
              <a:rPr lang="en-US" sz="6000" b="1" dirty="0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6000" b="1" dirty="0" err="1">
                <a:solidFill>
                  <a:srgbClr val="C03415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quả</a:t>
            </a:r>
            <a:endParaRPr lang="en-US" sz="6000" b="1" dirty="0">
              <a:solidFill>
                <a:srgbClr val="C03415"/>
              </a:solidFill>
              <a:latin typeface="Times New Roman" panose="02020603050405020304" pitchFamily="18" charset="0"/>
              <a:ea typeface="More Sugar"/>
              <a:cs typeface="Times New Roman" panose="02020603050405020304" pitchFamily="18" charset="0"/>
              <a:sym typeface="More Suga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63732" y="3514046"/>
            <a:ext cx="9583073" cy="1138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8999"/>
              </a:lnSpc>
              <a:defRPr/>
            </a:pPr>
            <a:r>
              <a:rPr lang="en-US" sz="6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Hoạt</a:t>
            </a:r>
            <a:r>
              <a:rPr lang="en-US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động</a:t>
            </a:r>
            <a:r>
              <a:rPr lang="en-US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: </a:t>
            </a:r>
            <a:r>
              <a:rPr lang="en-US" sz="6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Sắp</a:t>
            </a:r>
            <a:r>
              <a:rPr lang="en-US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xếp</a:t>
            </a:r>
            <a:r>
              <a:rPr lang="en-US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từ</a:t>
            </a:r>
            <a:r>
              <a:rPr lang="en-US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khóa</a:t>
            </a:r>
            <a:r>
              <a:rPr lang="en-US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</a:p>
        </p:txBody>
      </p:sp>
    </p:spTree>
  </p:cSld>
  <p:clrMapOvr>
    <a:masterClrMapping/>
  </p:clrMapOvr>
  <p:transition spd="slow">
    <p:randomBar dir="vert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007" b="-600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51821" y="800603"/>
            <a:ext cx="16397979" cy="8152764"/>
            <a:chOff x="-21300" y="-38100"/>
            <a:chExt cx="3830682" cy="2044943"/>
          </a:xfrm>
        </p:grpSpPr>
        <p:sp>
          <p:nvSpPr>
            <p:cNvPr id="4" name="Freeform 4"/>
            <p:cNvSpPr/>
            <p:nvPr/>
          </p:nvSpPr>
          <p:spPr>
            <a:xfrm>
              <a:off x="-21300" y="0"/>
              <a:ext cx="3809381" cy="2006843"/>
            </a:xfrm>
            <a:custGeom>
              <a:avLst/>
              <a:gdLst/>
              <a:ahLst/>
              <a:cxnLst/>
              <a:rect l="l" t="t" r="r" b="b"/>
              <a:pathLst>
                <a:path w="3809381" h="2006843">
                  <a:moveTo>
                    <a:pt x="27298" y="0"/>
                  </a:moveTo>
                  <a:lnTo>
                    <a:pt x="3782083" y="0"/>
                  </a:lnTo>
                  <a:cubicBezTo>
                    <a:pt x="3789323" y="0"/>
                    <a:pt x="3796266" y="2876"/>
                    <a:pt x="3801386" y="7996"/>
                  </a:cubicBezTo>
                  <a:cubicBezTo>
                    <a:pt x="3806505" y="13115"/>
                    <a:pt x="3809381" y="20058"/>
                    <a:pt x="3809381" y="27298"/>
                  </a:cubicBezTo>
                  <a:lnTo>
                    <a:pt x="3809381" y="1979545"/>
                  </a:lnTo>
                  <a:cubicBezTo>
                    <a:pt x="3809381" y="1994621"/>
                    <a:pt x="3797159" y="2006843"/>
                    <a:pt x="3782083" y="2006843"/>
                  </a:cubicBezTo>
                  <a:lnTo>
                    <a:pt x="27298" y="2006843"/>
                  </a:lnTo>
                  <a:cubicBezTo>
                    <a:pt x="12222" y="2006843"/>
                    <a:pt x="0" y="1994621"/>
                    <a:pt x="0" y="1979545"/>
                  </a:cubicBezTo>
                  <a:lnTo>
                    <a:pt x="0" y="27298"/>
                  </a:lnTo>
                  <a:cubicBezTo>
                    <a:pt x="0" y="12222"/>
                    <a:pt x="12222" y="0"/>
                    <a:pt x="27298" y="0"/>
                  </a:cubicBezTo>
                  <a:close/>
                </a:path>
              </a:pathLst>
            </a:custGeom>
            <a:solidFill>
              <a:srgbClr val="FFF9E3"/>
            </a:solidFill>
            <a:ln w="190500" cap="rnd">
              <a:solidFill>
                <a:srgbClr val="93434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09382" cy="2044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13735359" y="-23313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4849980" y="0"/>
                </a:moveTo>
                <a:lnTo>
                  <a:pt x="0" y="0"/>
                </a:lnTo>
                <a:lnTo>
                  <a:pt x="0" y="2495719"/>
                </a:lnTo>
                <a:lnTo>
                  <a:pt x="4849980" y="2495719"/>
                </a:lnTo>
                <a:lnTo>
                  <a:pt x="484998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983481">
            <a:off x="2132175" y="6950992"/>
            <a:ext cx="2557000" cy="3124643"/>
          </a:xfrm>
          <a:custGeom>
            <a:avLst/>
            <a:gdLst/>
            <a:ahLst/>
            <a:cxnLst/>
            <a:rect l="l" t="t" r="r" b="b"/>
            <a:pathLst>
              <a:path w="2557000" h="3124643">
                <a:moveTo>
                  <a:pt x="0" y="0"/>
                </a:moveTo>
                <a:lnTo>
                  <a:pt x="2556999" y="0"/>
                </a:lnTo>
                <a:lnTo>
                  <a:pt x="2556999" y="3124643"/>
                </a:lnTo>
                <a:lnTo>
                  <a:pt x="0" y="3124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232796" y="-427431"/>
            <a:ext cx="2668934" cy="2536599"/>
          </a:xfrm>
          <a:custGeom>
            <a:avLst/>
            <a:gdLst/>
            <a:ahLst/>
            <a:cxnLst/>
            <a:rect l="l" t="t" r="r" b="b"/>
            <a:pathLst>
              <a:path w="2668934" h="2536599">
                <a:moveTo>
                  <a:pt x="0" y="0"/>
                </a:moveTo>
                <a:lnTo>
                  <a:pt x="2668933" y="0"/>
                </a:lnTo>
                <a:lnTo>
                  <a:pt x="2668933" y="2536599"/>
                </a:lnTo>
                <a:lnTo>
                  <a:pt x="0" y="25365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807947" y="-38553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0" y="0"/>
                </a:moveTo>
                <a:lnTo>
                  <a:pt x="4849979" y="0"/>
                </a:lnTo>
                <a:lnTo>
                  <a:pt x="4849979" y="2495719"/>
                </a:lnTo>
                <a:lnTo>
                  <a:pt x="0" y="24957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97339" y="8103726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2" y="0"/>
                </a:lnTo>
                <a:lnTo>
                  <a:pt x="4080632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820858" y="5836034"/>
            <a:ext cx="4811054" cy="4114800"/>
          </a:xfrm>
          <a:custGeom>
            <a:avLst/>
            <a:gdLst/>
            <a:ahLst/>
            <a:cxnLst/>
            <a:rect l="l" t="t" r="r" b="b"/>
            <a:pathLst>
              <a:path w="4811054" h="4114800">
                <a:moveTo>
                  <a:pt x="0" y="0"/>
                </a:moveTo>
                <a:lnTo>
                  <a:pt x="4811054" y="0"/>
                </a:lnTo>
                <a:lnTo>
                  <a:pt x="48110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335556" y="8233655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3" y="0"/>
                </a:lnTo>
                <a:lnTo>
                  <a:pt x="4080633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566853" y="7743945"/>
            <a:ext cx="2301206" cy="1864936"/>
          </a:xfrm>
          <a:custGeom>
            <a:avLst/>
            <a:gdLst/>
            <a:ahLst/>
            <a:cxnLst/>
            <a:rect l="l" t="t" r="r" b="b"/>
            <a:pathLst>
              <a:path w="2301206" h="1864936">
                <a:moveTo>
                  <a:pt x="0" y="0"/>
                </a:moveTo>
                <a:lnTo>
                  <a:pt x="2301206" y="0"/>
                </a:lnTo>
                <a:lnTo>
                  <a:pt x="2301206" y="1864936"/>
                </a:lnTo>
                <a:lnTo>
                  <a:pt x="0" y="18649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1309177" y="3124298"/>
            <a:ext cx="15974442" cy="590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299"/>
              </a:lnSpc>
            </a:pPr>
            <a:r>
              <a:rPr lang="pt-BR" sz="6000" dirty="0">
                <a:solidFill>
                  <a:srgbClr val="C03415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 – t – X – m – ụ – i – á – ị – c – n – c – ê – h – </a:t>
            </a:r>
            <a:r>
              <a:rPr lang="pt-BR" sz="6000" dirty="0" smtClean="0">
                <a:solidFill>
                  <a:srgbClr val="C03415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u</a:t>
            </a:r>
            <a:endParaRPr lang="pt-BR" sz="6000" dirty="0">
              <a:solidFill>
                <a:srgbClr val="C03415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73353" y="5330203"/>
            <a:ext cx="10341294" cy="626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299"/>
              </a:lnSpc>
            </a:pPr>
            <a:r>
              <a:rPr lang="pt-BR" sz="7200" dirty="0">
                <a:solidFill>
                  <a:srgbClr val="7030A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Đáp án: Xác định mục tiêu </a:t>
            </a:r>
            <a:endParaRPr lang="vi-VN" sz="7200" dirty="0">
              <a:solidFill>
                <a:srgbClr val="7030A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</p:cSld>
  <p:clrMapOvr>
    <a:masterClrMapping/>
  </p:clrMapOvr>
  <p:transition spd="slow">
    <p:randomBar dir="vert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07" b="-600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43000" y="952500"/>
            <a:ext cx="16306800" cy="8000867"/>
            <a:chOff x="0" y="0"/>
            <a:chExt cx="3809382" cy="20068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9381" cy="2006843"/>
            </a:xfrm>
            <a:custGeom>
              <a:avLst/>
              <a:gdLst/>
              <a:ahLst/>
              <a:cxnLst/>
              <a:rect l="l" t="t" r="r" b="b"/>
              <a:pathLst>
                <a:path w="3809381" h="2006843">
                  <a:moveTo>
                    <a:pt x="27298" y="0"/>
                  </a:moveTo>
                  <a:lnTo>
                    <a:pt x="3782083" y="0"/>
                  </a:lnTo>
                  <a:cubicBezTo>
                    <a:pt x="3789323" y="0"/>
                    <a:pt x="3796266" y="2876"/>
                    <a:pt x="3801386" y="7996"/>
                  </a:cubicBezTo>
                  <a:cubicBezTo>
                    <a:pt x="3806505" y="13115"/>
                    <a:pt x="3809381" y="20058"/>
                    <a:pt x="3809381" y="27298"/>
                  </a:cubicBezTo>
                  <a:lnTo>
                    <a:pt x="3809381" y="1979545"/>
                  </a:lnTo>
                  <a:cubicBezTo>
                    <a:pt x="3809381" y="1994621"/>
                    <a:pt x="3797159" y="2006843"/>
                    <a:pt x="3782083" y="2006843"/>
                  </a:cubicBezTo>
                  <a:lnTo>
                    <a:pt x="27298" y="2006843"/>
                  </a:lnTo>
                  <a:cubicBezTo>
                    <a:pt x="12222" y="2006843"/>
                    <a:pt x="0" y="1994621"/>
                    <a:pt x="0" y="1979545"/>
                  </a:cubicBezTo>
                  <a:lnTo>
                    <a:pt x="0" y="27298"/>
                  </a:lnTo>
                  <a:cubicBezTo>
                    <a:pt x="0" y="12222"/>
                    <a:pt x="12222" y="0"/>
                    <a:pt x="27298" y="0"/>
                  </a:cubicBezTo>
                  <a:close/>
                </a:path>
              </a:pathLst>
            </a:custGeom>
            <a:solidFill>
              <a:srgbClr val="FFF9E3"/>
            </a:solidFill>
            <a:ln w="190500" cap="rnd">
              <a:solidFill>
                <a:srgbClr val="93434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09382" cy="2044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13735359" y="-23313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4849980" y="0"/>
                </a:moveTo>
                <a:lnTo>
                  <a:pt x="0" y="0"/>
                </a:lnTo>
                <a:lnTo>
                  <a:pt x="0" y="2495719"/>
                </a:lnTo>
                <a:lnTo>
                  <a:pt x="4849980" y="2495719"/>
                </a:lnTo>
                <a:lnTo>
                  <a:pt x="484998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983481">
            <a:off x="2132175" y="6950992"/>
            <a:ext cx="2557000" cy="3124643"/>
          </a:xfrm>
          <a:custGeom>
            <a:avLst/>
            <a:gdLst/>
            <a:ahLst/>
            <a:cxnLst/>
            <a:rect l="l" t="t" r="r" b="b"/>
            <a:pathLst>
              <a:path w="2557000" h="3124643">
                <a:moveTo>
                  <a:pt x="0" y="0"/>
                </a:moveTo>
                <a:lnTo>
                  <a:pt x="2556999" y="0"/>
                </a:lnTo>
                <a:lnTo>
                  <a:pt x="2556999" y="3124643"/>
                </a:lnTo>
                <a:lnTo>
                  <a:pt x="0" y="3124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232796" y="-427431"/>
            <a:ext cx="2668934" cy="2536599"/>
          </a:xfrm>
          <a:custGeom>
            <a:avLst/>
            <a:gdLst/>
            <a:ahLst/>
            <a:cxnLst/>
            <a:rect l="l" t="t" r="r" b="b"/>
            <a:pathLst>
              <a:path w="2668934" h="2536599">
                <a:moveTo>
                  <a:pt x="0" y="0"/>
                </a:moveTo>
                <a:lnTo>
                  <a:pt x="2668933" y="0"/>
                </a:lnTo>
                <a:lnTo>
                  <a:pt x="2668933" y="2536599"/>
                </a:lnTo>
                <a:lnTo>
                  <a:pt x="0" y="25365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807947" y="-38553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0" y="0"/>
                </a:moveTo>
                <a:lnTo>
                  <a:pt x="4849979" y="0"/>
                </a:lnTo>
                <a:lnTo>
                  <a:pt x="4849979" y="2495719"/>
                </a:lnTo>
                <a:lnTo>
                  <a:pt x="0" y="24957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97339" y="8103726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2" y="0"/>
                </a:lnTo>
                <a:lnTo>
                  <a:pt x="4080632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820858" y="5836034"/>
            <a:ext cx="4811054" cy="4114800"/>
          </a:xfrm>
          <a:custGeom>
            <a:avLst/>
            <a:gdLst/>
            <a:ahLst/>
            <a:cxnLst/>
            <a:rect l="l" t="t" r="r" b="b"/>
            <a:pathLst>
              <a:path w="4811054" h="4114800">
                <a:moveTo>
                  <a:pt x="0" y="0"/>
                </a:moveTo>
                <a:lnTo>
                  <a:pt x="4811054" y="0"/>
                </a:lnTo>
                <a:lnTo>
                  <a:pt x="48110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335556" y="8233655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3" y="0"/>
                </a:lnTo>
                <a:lnTo>
                  <a:pt x="4080633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566853" y="7743945"/>
            <a:ext cx="2301206" cy="1864936"/>
          </a:xfrm>
          <a:custGeom>
            <a:avLst/>
            <a:gdLst/>
            <a:ahLst/>
            <a:cxnLst/>
            <a:rect l="l" t="t" r="r" b="b"/>
            <a:pathLst>
              <a:path w="2301206" h="1864936">
                <a:moveTo>
                  <a:pt x="0" y="0"/>
                </a:moveTo>
                <a:lnTo>
                  <a:pt x="2301206" y="0"/>
                </a:lnTo>
                <a:lnTo>
                  <a:pt x="2301206" y="1864936"/>
                </a:lnTo>
                <a:lnTo>
                  <a:pt x="0" y="18649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2438400" y="3232020"/>
            <a:ext cx="12877800" cy="755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299"/>
              </a:lnSpc>
            </a:pPr>
            <a:r>
              <a:rPr lang="pt-BR" sz="11500" dirty="0">
                <a:solidFill>
                  <a:srgbClr val="C03415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i – N – c - ụ - ờ - </a:t>
            </a:r>
            <a:r>
              <a:rPr lang="pt-BR" sz="11500" dirty="0" smtClean="0">
                <a:solidFill>
                  <a:srgbClr val="C03415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ừ</a:t>
            </a:r>
            <a:endParaRPr lang="pt-BR" sz="11500" dirty="0">
              <a:solidFill>
                <a:srgbClr val="C03415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86926" y="5522967"/>
            <a:ext cx="7689927" cy="6742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3299"/>
              </a:lnSpc>
              <a:defRPr/>
            </a:pPr>
            <a:r>
              <a:rPr lang="pt-BR" sz="8800" dirty="0">
                <a:solidFill>
                  <a:srgbClr val="7030A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Đáp án: Nụ cười</a:t>
            </a:r>
            <a:endParaRPr lang="vi-VN" sz="8800" dirty="0">
              <a:solidFill>
                <a:srgbClr val="7030A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998464858"/>
      </p:ext>
    </p:extLst>
  </p:cSld>
  <p:clrMapOvr>
    <a:masterClrMapping/>
  </p:clrMapOvr>
  <p:transition spd="slow">
    <p:randomBar dir="vert"/>
    <p:sndAc>
      <p:stSnd>
        <p:snd r:embed="rId3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07" b="-600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43000" y="952500"/>
            <a:ext cx="16306800" cy="8000867"/>
            <a:chOff x="0" y="0"/>
            <a:chExt cx="3809382" cy="20068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9381" cy="2006843"/>
            </a:xfrm>
            <a:custGeom>
              <a:avLst/>
              <a:gdLst/>
              <a:ahLst/>
              <a:cxnLst/>
              <a:rect l="l" t="t" r="r" b="b"/>
              <a:pathLst>
                <a:path w="3809381" h="2006843">
                  <a:moveTo>
                    <a:pt x="27298" y="0"/>
                  </a:moveTo>
                  <a:lnTo>
                    <a:pt x="3782083" y="0"/>
                  </a:lnTo>
                  <a:cubicBezTo>
                    <a:pt x="3789323" y="0"/>
                    <a:pt x="3796266" y="2876"/>
                    <a:pt x="3801386" y="7996"/>
                  </a:cubicBezTo>
                  <a:cubicBezTo>
                    <a:pt x="3806505" y="13115"/>
                    <a:pt x="3809381" y="20058"/>
                    <a:pt x="3809381" y="27298"/>
                  </a:cubicBezTo>
                  <a:lnTo>
                    <a:pt x="3809381" y="1979545"/>
                  </a:lnTo>
                  <a:cubicBezTo>
                    <a:pt x="3809381" y="1994621"/>
                    <a:pt x="3797159" y="2006843"/>
                    <a:pt x="3782083" y="2006843"/>
                  </a:cubicBezTo>
                  <a:lnTo>
                    <a:pt x="27298" y="2006843"/>
                  </a:lnTo>
                  <a:cubicBezTo>
                    <a:pt x="12222" y="2006843"/>
                    <a:pt x="0" y="1994621"/>
                    <a:pt x="0" y="1979545"/>
                  </a:cubicBezTo>
                  <a:lnTo>
                    <a:pt x="0" y="27298"/>
                  </a:lnTo>
                  <a:cubicBezTo>
                    <a:pt x="0" y="12222"/>
                    <a:pt x="12222" y="0"/>
                    <a:pt x="27298" y="0"/>
                  </a:cubicBezTo>
                  <a:close/>
                </a:path>
              </a:pathLst>
            </a:custGeom>
            <a:solidFill>
              <a:srgbClr val="FFF9E3"/>
            </a:solidFill>
            <a:ln w="190500" cap="rnd">
              <a:solidFill>
                <a:srgbClr val="93434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09382" cy="2044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13735359" y="-23313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4849980" y="0"/>
                </a:moveTo>
                <a:lnTo>
                  <a:pt x="0" y="0"/>
                </a:lnTo>
                <a:lnTo>
                  <a:pt x="0" y="2495719"/>
                </a:lnTo>
                <a:lnTo>
                  <a:pt x="4849980" y="2495719"/>
                </a:lnTo>
                <a:lnTo>
                  <a:pt x="484998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983481">
            <a:off x="2132175" y="6950992"/>
            <a:ext cx="2557000" cy="3124643"/>
          </a:xfrm>
          <a:custGeom>
            <a:avLst/>
            <a:gdLst/>
            <a:ahLst/>
            <a:cxnLst/>
            <a:rect l="l" t="t" r="r" b="b"/>
            <a:pathLst>
              <a:path w="2557000" h="3124643">
                <a:moveTo>
                  <a:pt x="0" y="0"/>
                </a:moveTo>
                <a:lnTo>
                  <a:pt x="2556999" y="0"/>
                </a:lnTo>
                <a:lnTo>
                  <a:pt x="2556999" y="3124643"/>
                </a:lnTo>
                <a:lnTo>
                  <a:pt x="0" y="3124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232796" y="-427431"/>
            <a:ext cx="2668934" cy="2536599"/>
          </a:xfrm>
          <a:custGeom>
            <a:avLst/>
            <a:gdLst/>
            <a:ahLst/>
            <a:cxnLst/>
            <a:rect l="l" t="t" r="r" b="b"/>
            <a:pathLst>
              <a:path w="2668934" h="2536599">
                <a:moveTo>
                  <a:pt x="0" y="0"/>
                </a:moveTo>
                <a:lnTo>
                  <a:pt x="2668933" y="0"/>
                </a:lnTo>
                <a:lnTo>
                  <a:pt x="2668933" y="2536599"/>
                </a:lnTo>
                <a:lnTo>
                  <a:pt x="0" y="25365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807947" y="-38553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0" y="0"/>
                </a:moveTo>
                <a:lnTo>
                  <a:pt x="4849979" y="0"/>
                </a:lnTo>
                <a:lnTo>
                  <a:pt x="4849979" y="2495719"/>
                </a:lnTo>
                <a:lnTo>
                  <a:pt x="0" y="24957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97339" y="8103726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2" y="0"/>
                </a:lnTo>
                <a:lnTo>
                  <a:pt x="4080632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820858" y="5836034"/>
            <a:ext cx="4811054" cy="4114800"/>
          </a:xfrm>
          <a:custGeom>
            <a:avLst/>
            <a:gdLst/>
            <a:ahLst/>
            <a:cxnLst/>
            <a:rect l="l" t="t" r="r" b="b"/>
            <a:pathLst>
              <a:path w="4811054" h="4114800">
                <a:moveTo>
                  <a:pt x="0" y="0"/>
                </a:moveTo>
                <a:lnTo>
                  <a:pt x="4811054" y="0"/>
                </a:lnTo>
                <a:lnTo>
                  <a:pt x="48110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335556" y="8233655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3" y="0"/>
                </a:lnTo>
                <a:lnTo>
                  <a:pt x="4080633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382733" y="3334034"/>
            <a:ext cx="15827330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3299"/>
              </a:lnSpc>
            </a:pPr>
            <a:r>
              <a:rPr lang="pt-BR" sz="9600" dirty="0">
                <a:solidFill>
                  <a:srgbClr val="C03415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 – á – g – D – đ – n - ứ - </a:t>
            </a:r>
            <a:r>
              <a:rPr lang="pt-BR" sz="9600" dirty="0" smtClean="0">
                <a:solidFill>
                  <a:srgbClr val="C03415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</a:t>
            </a:r>
            <a:endParaRPr kumimoji="0" lang="pt-BR" sz="9600" b="0" i="0" u="none" strike="noStrike" kern="1200" cap="none" spc="0" normalizeH="0" baseline="0" noProof="0" dirty="0">
              <a:ln>
                <a:noFill/>
              </a:ln>
              <a:solidFill>
                <a:srgbClr val="C03415"/>
              </a:solidFill>
              <a:effectLst/>
              <a:uLnTx/>
              <a:uFillTx/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566853" y="7743945"/>
            <a:ext cx="2301206" cy="1864936"/>
          </a:xfrm>
          <a:custGeom>
            <a:avLst/>
            <a:gdLst/>
            <a:ahLst/>
            <a:cxnLst/>
            <a:rect l="l" t="t" r="r" b="b"/>
            <a:pathLst>
              <a:path w="2301206" h="1864936">
                <a:moveTo>
                  <a:pt x="0" y="0"/>
                </a:moveTo>
                <a:lnTo>
                  <a:pt x="2301206" y="0"/>
                </a:lnTo>
                <a:lnTo>
                  <a:pt x="2301206" y="1864936"/>
                </a:lnTo>
                <a:lnTo>
                  <a:pt x="0" y="18649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4508595" y="6416624"/>
            <a:ext cx="9318577" cy="6742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3299"/>
              </a:lnSpc>
              <a:defRPr/>
            </a:pPr>
            <a:r>
              <a:rPr lang="pt-BR" sz="8800" dirty="0">
                <a:solidFill>
                  <a:srgbClr val="7030A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Đáp án: Dáng đứng </a:t>
            </a:r>
            <a:endParaRPr lang="vi-VN" sz="8800" dirty="0">
              <a:solidFill>
                <a:srgbClr val="7030A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74419299"/>
      </p:ext>
    </p:extLst>
  </p:cSld>
  <p:clrMapOvr>
    <a:masterClrMapping/>
  </p:clrMapOvr>
  <p:transition spd="slow">
    <p:randomBar dir="vert"/>
    <p:sndAc>
      <p:stSnd>
        <p:snd r:embed="rId3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007" b="-600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43000" y="952500"/>
            <a:ext cx="16306800" cy="8000867"/>
            <a:chOff x="0" y="0"/>
            <a:chExt cx="3809382" cy="20068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9381" cy="2006843"/>
            </a:xfrm>
            <a:custGeom>
              <a:avLst/>
              <a:gdLst/>
              <a:ahLst/>
              <a:cxnLst/>
              <a:rect l="l" t="t" r="r" b="b"/>
              <a:pathLst>
                <a:path w="3809381" h="2006843">
                  <a:moveTo>
                    <a:pt x="27298" y="0"/>
                  </a:moveTo>
                  <a:lnTo>
                    <a:pt x="3782083" y="0"/>
                  </a:lnTo>
                  <a:cubicBezTo>
                    <a:pt x="3789323" y="0"/>
                    <a:pt x="3796266" y="2876"/>
                    <a:pt x="3801386" y="7996"/>
                  </a:cubicBezTo>
                  <a:cubicBezTo>
                    <a:pt x="3806505" y="13115"/>
                    <a:pt x="3809381" y="20058"/>
                    <a:pt x="3809381" y="27298"/>
                  </a:cubicBezTo>
                  <a:lnTo>
                    <a:pt x="3809381" y="1979545"/>
                  </a:lnTo>
                  <a:cubicBezTo>
                    <a:pt x="3809381" y="1994621"/>
                    <a:pt x="3797159" y="2006843"/>
                    <a:pt x="3782083" y="2006843"/>
                  </a:cubicBezTo>
                  <a:lnTo>
                    <a:pt x="27298" y="2006843"/>
                  </a:lnTo>
                  <a:cubicBezTo>
                    <a:pt x="12222" y="2006843"/>
                    <a:pt x="0" y="1994621"/>
                    <a:pt x="0" y="1979545"/>
                  </a:cubicBezTo>
                  <a:lnTo>
                    <a:pt x="0" y="27298"/>
                  </a:lnTo>
                  <a:cubicBezTo>
                    <a:pt x="0" y="12222"/>
                    <a:pt x="12222" y="0"/>
                    <a:pt x="27298" y="0"/>
                  </a:cubicBezTo>
                  <a:close/>
                </a:path>
              </a:pathLst>
            </a:custGeom>
            <a:solidFill>
              <a:srgbClr val="FFF9E3"/>
            </a:solidFill>
            <a:ln w="190500" cap="rnd">
              <a:solidFill>
                <a:srgbClr val="93434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09382" cy="2044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13735359" y="-23313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4849980" y="0"/>
                </a:moveTo>
                <a:lnTo>
                  <a:pt x="0" y="0"/>
                </a:lnTo>
                <a:lnTo>
                  <a:pt x="0" y="2495719"/>
                </a:lnTo>
                <a:lnTo>
                  <a:pt x="4849980" y="2495719"/>
                </a:lnTo>
                <a:lnTo>
                  <a:pt x="484998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983481">
            <a:off x="2132175" y="6950992"/>
            <a:ext cx="2557000" cy="3124643"/>
          </a:xfrm>
          <a:custGeom>
            <a:avLst/>
            <a:gdLst/>
            <a:ahLst/>
            <a:cxnLst/>
            <a:rect l="l" t="t" r="r" b="b"/>
            <a:pathLst>
              <a:path w="2557000" h="3124643">
                <a:moveTo>
                  <a:pt x="0" y="0"/>
                </a:moveTo>
                <a:lnTo>
                  <a:pt x="2556999" y="0"/>
                </a:lnTo>
                <a:lnTo>
                  <a:pt x="2556999" y="3124643"/>
                </a:lnTo>
                <a:lnTo>
                  <a:pt x="0" y="3124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232796" y="-427431"/>
            <a:ext cx="2668934" cy="2536599"/>
          </a:xfrm>
          <a:custGeom>
            <a:avLst/>
            <a:gdLst/>
            <a:ahLst/>
            <a:cxnLst/>
            <a:rect l="l" t="t" r="r" b="b"/>
            <a:pathLst>
              <a:path w="2668934" h="2536599">
                <a:moveTo>
                  <a:pt x="0" y="0"/>
                </a:moveTo>
                <a:lnTo>
                  <a:pt x="2668933" y="0"/>
                </a:lnTo>
                <a:lnTo>
                  <a:pt x="2668933" y="2536599"/>
                </a:lnTo>
                <a:lnTo>
                  <a:pt x="0" y="25365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807947" y="-38553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0" y="0"/>
                </a:moveTo>
                <a:lnTo>
                  <a:pt x="4849979" y="0"/>
                </a:lnTo>
                <a:lnTo>
                  <a:pt x="4849979" y="2495719"/>
                </a:lnTo>
                <a:lnTo>
                  <a:pt x="0" y="24957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97339" y="8103726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2" y="0"/>
                </a:lnTo>
                <a:lnTo>
                  <a:pt x="4080632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820858" y="5836034"/>
            <a:ext cx="4811054" cy="4114800"/>
          </a:xfrm>
          <a:custGeom>
            <a:avLst/>
            <a:gdLst/>
            <a:ahLst/>
            <a:cxnLst/>
            <a:rect l="l" t="t" r="r" b="b"/>
            <a:pathLst>
              <a:path w="4811054" h="4114800">
                <a:moveTo>
                  <a:pt x="0" y="0"/>
                </a:moveTo>
                <a:lnTo>
                  <a:pt x="4811054" y="0"/>
                </a:lnTo>
                <a:lnTo>
                  <a:pt x="48110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335556" y="8233655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3" y="0"/>
                </a:lnTo>
                <a:lnTo>
                  <a:pt x="4080633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142996" y="3332318"/>
            <a:ext cx="15827330" cy="732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3299"/>
              </a:lnSpc>
            </a:pPr>
            <a:r>
              <a:rPr lang="pt-BR" sz="13800" dirty="0">
                <a:solidFill>
                  <a:srgbClr val="C03415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Á – t – n – m – h - </a:t>
            </a:r>
            <a:r>
              <a:rPr lang="pt-BR" sz="13800" dirty="0" smtClean="0">
                <a:solidFill>
                  <a:srgbClr val="C03415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ắ</a:t>
            </a:r>
            <a:endParaRPr kumimoji="0" lang="pt-BR" sz="13800" b="0" i="0" u="none" strike="noStrike" kern="1200" cap="none" spc="0" normalizeH="0" baseline="0" noProof="0" dirty="0">
              <a:ln>
                <a:noFill/>
              </a:ln>
              <a:solidFill>
                <a:srgbClr val="C03415"/>
              </a:solidFill>
              <a:effectLst/>
              <a:uLnTx/>
              <a:uFillTx/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566853" y="7743945"/>
            <a:ext cx="2301206" cy="1864936"/>
          </a:xfrm>
          <a:custGeom>
            <a:avLst/>
            <a:gdLst/>
            <a:ahLst/>
            <a:cxnLst/>
            <a:rect l="l" t="t" r="r" b="b"/>
            <a:pathLst>
              <a:path w="2301206" h="1864936">
                <a:moveTo>
                  <a:pt x="0" y="0"/>
                </a:moveTo>
                <a:lnTo>
                  <a:pt x="2301206" y="0"/>
                </a:lnTo>
                <a:lnTo>
                  <a:pt x="2301206" y="1864936"/>
                </a:lnTo>
                <a:lnTo>
                  <a:pt x="0" y="18649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4988724" y="5618557"/>
            <a:ext cx="8488222" cy="6742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3299"/>
              </a:lnSpc>
              <a:defRPr/>
            </a:pPr>
            <a:r>
              <a:rPr lang="pt-BR" sz="8800" dirty="0">
                <a:solidFill>
                  <a:srgbClr val="7030A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Đáp án: Ánh mắt  </a:t>
            </a:r>
            <a:endParaRPr lang="vi-VN" sz="8800" dirty="0">
              <a:solidFill>
                <a:srgbClr val="7030A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276229954"/>
      </p:ext>
    </p:extLst>
  </p:cSld>
  <p:clrMapOvr>
    <a:masterClrMapping/>
  </p:clrMapOvr>
  <p:transition spd="slow">
    <p:randomBar dir="vert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007" b="-600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43000" y="952500"/>
            <a:ext cx="16306800" cy="8000867"/>
            <a:chOff x="0" y="0"/>
            <a:chExt cx="3809382" cy="20068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9381" cy="2006843"/>
            </a:xfrm>
            <a:custGeom>
              <a:avLst/>
              <a:gdLst/>
              <a:ahLst/>
              <a:cxnLst/>
              <a:rect l="l" t="t" r="r" b="b"/>
              <a:pathLst>
                <a:path w="3809381" h="2006843">
                  <a:moveTo>
                    <a:pt x="27298" y="0"/>
                  </a:moveTo>
                  <a:lnTo>
                    <a:pt x="3782083" y="0"/>
                  </a:lnTo>
                  <a:cubicBezTo>
                    <a:pt x="3789323" y="0"/>
                    <a:pt x="3796266" y="2876"/>
                    <a:pt x="3801386" y="7996"/>
                  </a:cubicBezTo>
                  <a:cubicBezTo>
                    <a:pt x="3806505" y="13115"/>
                    <a:pt x="3809381" y="20058"/>
                    <a:pt x="3809381" y="27298"/>
                  </a:cubicBezTo>
                  <a:lnTo>
                    <a:pt x="3809381" y="1979545"/>
                  </a:lnTo>
                  <a:cubicBezTo>
                    <a:pt x="3809381" y="1994621"/>
                    <a:pt x="3797159" y="2006843"/>
                    <a:pt x="3782083" y="2006843"/>
                  </a:cubicBezTo>
                  <a:lnTo>
                    <a:pt x="27298" y="2006843"/>
                  </a:lnTo>
                  <a:cubicBezTo>
                    <a:pt x="12222" y="2006843"/>
                    <a:pt x="0" y="1994621"/>
                    <a:pt x="0" y="1979545"/>
                  </a:cubicBezTo>
                  <a:lnTo>
                    <a:pt x="0" y="27298"/>
                  </a:lnTo>
                  <a:cubicBezTo>
                    <a:pt x="0" y="12222"/>
                    <a:pt x="12222" y="0"/>
                    <a:pt x="27298" y="0"/>
                  </a:cubicBezTo>
                  <a:close/>
                </a:path>
              </a:pathLst>
            </a:custGeom>
            <a:solidFill>
              <a:srgbClr val="FFF9E3"/>
            </a:solidFill>
            <a:ln w="190500" cap="rnd">
              <a:solidFill>
                <a:srgbClr val="93434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09382" cy="2044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13735359" y="-23313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4849980" y="0"/>
                </a:moveTo>
                <a:lnTo>
                  <a:pt x="0" y="0"/>
                </a:lnTo>
                <a:lnTo>
                  <a:pt x="0" y="2495719"/>
                </a:lnTo>
                <a:lnTo>
                  <a:pt x="4849980" y="2495719"/>
                </a:lnTo>
                <a:lnTo>
                  <a:pt x="484998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983481">
            <a:off x="2132175" y="6950992"/>
            <a:ext cx="2557000" cy="3124643"/>
          </a:xfrm>
          <a:custGeom>
            <a:avLst/>
            <a:gdLst/>
            <a:ahLst/>
            <a:cxnLst/>
            <a:rect l="l" t="t" r="r" b="b"/>
            <a:pathLst>
              <a:path w="2557000" h="3124643">
                <a:moveTo>
                  <a:pt x="0" y="0"/>
                </a:moveTo>
                <a:lnTo>
                  <a:pt x="2556999" y="0"/>
                </a:lnTo>
                <a:lnTo>
                  <a:pt x="2556999" y="3124643"/>
                </a:lnTo>
                <a:lnTo>
                  <a:pt x="0" y="3124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232796" y="-427431"/>
            <a:ext cx="2668934" cy="2536599"/>
          </a:xfrm>
          <a:custGeom>
            <a:avLst/>
            <a:gdLst/>
            <a:ahLst/>
            <a:cxnLst/>
            <a:rect l="l" t="t" r="r" b="b"/>
            <a:pathLst>
              <a:path w="2668934" h="2536599">
                <a:moveTo>
                  <a:pt x="0" y="0"/>
                </a:moveTo>
                <a:lnTo>
                  <a:pt x="2668933" y="0"/>
                </a:lnTo>
                <a:lnTo>
                  <a:pt x="2668933" y="2536599"/>
                </a:lnTo>
                <a:lnTo>
                  <a:pt x="0" y="25365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807947" y="-38553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0" y="0"/>
                </a:moveTo>
                <a:lnTo>
                  <a:pt x="4849979" y="0"/>
                </a:lnTo>
                <a:lnTo>
                  <a:pt x="4849979" y="2495719"/>
                </a:lnTo>
                <a:lnTo>
                  <a:pt x="0" y="24957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97339" y="8103726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2" y="0"/>
                </a:lnTo>
                <a:lnTo>
                  <a:pt x="4080632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820858" y="5836034"/>
            <a:ext cx="4811054" cy="4114800"/>
          </a:xfrm>
          <a:custGeom>
            <a:avLst/>
            <a:gdLst/>
            <a:ahLst/>
            <a:cxnLst/>
            <a:rect l="l" t="t" r="r" b="b"/>
            <a:pathLst>
              <a:path w="4811054" h="4114800">
                <a:moveTo>
                  <a:pt x="0" y="0"/>
                </a:moveTo>
                <a:lnTo>
                  <a:pt x="4811054" y="0"/>
                </a:lnTo>
                <a:lnTo>
                  <a:pt x="48110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335556" y="8233655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3" y="0"/>
                </a:lnTo>
                <a:lnTo>
                  <a:pt x="4080633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86912" y="3037001"/>
            <a:ext cx="15827330" cy="533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3299"/>
              </a:lnSpc>
            </a:pPr>
            <a:r>
              <a:rPr lang="pt-BR" sz="7200" dirty="0">
                <a:solidFill>
                  <a:srgbClr val="C03415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 – t – ữ – ô – n – h – n – g – c– ể – g – </a:t>
            </a:r>
            <a:r>
              <a:rPr lang="pt-BR" sz="7200" dirty="0" smtClean="0">
                <a:solidFill>
                  <a:srgbClr val="C03415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ơ</a:t>
            </a:r>
            <a:endParaRPr kumimoji="0" lang="pt-BR" sz="7200" b="0" i="0" u="none" strike="noStrike" kern="1200" cap="none" spc="0" normalizeH="0" baseline="0" noProof="0" dirty="0">
              <a:ln>
                <a:noFill/>
              </a:ln>
              <a:solidFill>
                <a:srgbClr val="C03415"/>
              </a:solidFill>
              <a:effectLst/>
              <a:uLnTx/>
              <a:uFillTx/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566853" y="7743945"/>
            <a:ext cx="2301206" cy="1864936"/>
          </a:xfrm>
          <a:custGeom>
            <a:avLst/>
            <a:gdLst/>
            <a:ahLst/>
            <a:cxnLst/>
            <a:rect l="l" t="t" r="r" b="b"/>
            <a:pathLst>
              <a:path w="2301206" h="1864936">
                <a:moveTo>
                  <a:pt x="0" y="0"/>
                </a:moveTo>
                <a:lnTo>
                  <a:pt x="2301206" y="0"/>
                </a:lnTo>
                <a:lnTo>
                  <a:pt x="2301206" y="1864936"/>
                </a:lnTo>
                <a:lnTo>
                  <a:pt x="0" y="18649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3775888" y="5632134"/>
            <a:ext cx="10541668" cy="650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3299"/>
              </a:lnSpc>
              <a:defRPr/>
            </a:pPr>
            <a:r>
              <a:rPr lang="pt-BR" sz="8000" dirty="0">
                <a:solidFill>
                  <a:srgbClr val="7030A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Đáp án: Ngôn ngữ cơ thể</a:t>
            </a:r>
            <a:endParaRPr lang="vi-VN" sz="8000" dirty="0">
              <a:solidFill>
                <a:srgbClr val="7030A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463675272"/>
      </p:ext>
    </p:extLst>
  </p:cSld>
  <p:clrMapOvr>
    <a:masterClrMapping/>
  </p:clrMapOvr>
  <p:transition spd="slow">
    <p:randomBar dir="vert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07" b="-600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735359" y="-23313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4849980" y="0"/>
                </a:moveTo>
                <a:lnTo>
                  <a:pt x="0" y="0"/>
                </a:lnTo>
                <a:lnTo>
                  <a:pt x="0" y="2495719"/>
                </a:lnTo>
                <a:lnTo>
                  <a:pt x="4849980" y="2495719"/>
                </a:lnTo>
                <a:lnTo>
                  <a:pt x="48499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898561" y="1567396"/>
            <a:ext cx="14657844" cy="7619733"/>
            <a:chOff x="0" y="0"/>
            <a:chExt cx="3860502" cy="20068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60502" cy="2006843"/>
            </a:xfrm>
            <a:custGeom>
              <a:avLst/>
              <a:gdLst/>
              <a:ahLst/>
              <a:cxnLst/>
              <a:rect l="l" t="t" r="r" b="b"/>
              <a:pathLst>
                <a:path w="3860502" h="2006843">
                  <a:moveTo>
                    <a:pt x="26937" y="0"/>
                  </a:moveTo>
                  <a:lnTo>
                    <a:pt x="3833565" y="0"/>
                  </a:lnTo>
                  <a:cubicBezTo>
                    <a:pt x="3840709" y="0"/>
                    <a:pt x="3847561" y="2838"/>
                    <a:pt x="3852613" y="7890"/>
                  </a:cubicBezTo>
                  <a:cubicBezTo>
                    <a:pt x="3857665" y="12941"/>
                    <a:pt x="3860502" y="19793"/>
                    <a:pt x="3860502" y="26937"/>
                  </a:cubicBezTo>
                  <a:lnTo>
                    <a:pt x="3860502" y="1979906"/>
                  </a:lnTo>
                  <a:cubicBezTo>
                    <a:pt x="3860502" y="1987050"/>
                    <a:pt x="3857665" y="1993902"/>
                    <a:pt x="3852613" y="1998954"/>
                  </a:cubicBezTo>
                  <a:cubicBezTo>
                    <a:pt x="3847561" y="2004005"/>
                    <a:pt x="3840709" y="2006843"/>
                    <a:pt x="3833565" y="2006843"/>
                  </a:cubicBezTo>
                  <a:lnTo>
                    <a:pt x="26937" y="2006843"/>
                  </a:lnTo>
                  <a:cubicBezTo>
                    <a:pt x="19793" y="2006843"/>
                    <a:pt x="12941" y="2004005"/>
                    <a:pt x="7890" y="1998954"/>
                  </a:cubicBezTo>
                  <a:cubicBezTo>
                    <a:pt x="2838" y="1993902"/>
                    <a:pt x="0" y="1987050"/>
                    <a:pt x="0" y="1979906"/>
                  </a:cubicBezTo>
                  <a:lnTo>
                    <a:pt x="0" y="26937"/>
                  </a:lnTo>
                  <a:cubicBezTo>
                    <a:pt x="0" y="19793"/>
                    <a:pt x="2838" y="12941"/>
                    <a:pt x="7890" y="7890"/>
                  </a:cubicBezTo>
                  <a:cubicBezTo>
                    <a:pt x="12941" y="2838"/>
                    <a:pt x="19793" y="0"/>
                    <a:pt x="26937" y="0"/>
                  </a:cubicBezTo>
                  <a:close/>
                </a:path>
              </a:pathLst>
            </a:custGeom>
            <a:solidFill>
              <a:srgbClr val="FFF9E3"/>
            </a:solidFill>
            <a:ln w="190500" cap="rnd">
              <a:solidFill>
                <a:srgbClr val="934343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860502" cy="2044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895600" y="4104181"/>
            <a:ext cx="13258800" cy="4122351"/>
          </a:xfrm>
          <a:prstGeom prst="rect">
            <a:avLst/>
          </a:prstGeom>
        </p:spPr>
        <p:txBody>
          <a:bodyPr lIns="0" tIns="0" rIns="0" bIns="0" rtlCol="0" anchor="t">
            <a:prstTxWarp prst="textCan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rgbClr val="C03415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Bài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C03415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20: </a:t>
            </a:r>
          </a:p>
          <a:p>
            <a:pPr algn="ctr"/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rgbClr val="C03415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Kỹ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C03415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rgbClr val="C03415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năng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C03415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rgbClr val="C03415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thuyết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C03415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rgbClr val="C03415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trình</a:t>
            </a:r>
            <a:endParaRPr lang="en-US" sz="6600" b="1" dirty="0">
              <a:ln>
                <a:solidFill>
                  <a:schemeClr val="tx1"/>
                </a:solidFill>
              </a:ln>
              <a:solidFill>
                <a:srgbClr val="C03415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More Sugar"/>
              <a:cs typeface="Times New Roman" panose="02020603050405020304" pitchFamily="18" charset="0"/>
              <a:sym typeface="More Sugar"/>
            </a:endParaRPr>
          </a:p>
          <a:p>
            <a:pPr algn="ctr"/>
            <a:r>
              <a:rPr lang="en-US" sz="6600" b="1">
                <a:ln>
                  <a:solidFill>
                    <a:schemeClr val="tx1"/>
                  </a:solidFill>
                </a:ln>
                <a:solidFill>
                  <a:srgbClr val="C03415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(</a:t>
            </a:r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rgbClr val="C03415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Tiết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C03415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1)</a:t>
            </a:r>
          </a:p>
          <a:p>
            <a:pPr algn="ctr"/>
            <a:endParaRPr lang="en-US" sz="6600" dirty="0">
              <a:ln>
                <a:solidFill>
                  <a:schemeClr val="tx1"/>
                </a:solidFill>
              </a:ln>
              <a:solidFill>
                <a:srgbClr val="C03415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More Sugar"/>
              <a:cs typeface="Times New Roman" panose="02020603050405020304" pitchFamily="18" charset="0"/>
              <a:sym typeface="More Sugar"/>
            </a:endParaRPr>
          </a:p>
        </p:txBody>
      </p:sp>
      <p:sp>
        <p:nvSpPr>
          <p:cNvPr id="9" name="Freeform 9"/>
          <p:cNvSpPr/>
          <p:nvPr/>
        </p:nvSpPr>
        <p:spPr>
          <a:xfrm rot="-1251863">
            <a:off x="14867778" y="6789382"/>
            <a:ext cx="1673844" cy="2606895"/>
          </a:xfrm>
          <a:custGeom>
            <a:avLst/>
            <a:gdLst/>
            <a:ahLst/>
            <a:cxnLst/>
            <a:rect l="l" t="t" r="r" b="b"/>
            <a:pathLst>
              <a:path w="1673844" h="2606895">
                <a:moveTo>
                  <a:pt x="0" y="0"/>
                </a:moveTo>
                <a:lnTo>
                  <a:pt x="1673844" y="0"/>
                </a:lnTo>
                <a:lnTo>
                  <a:pt x="1673844" y="2606895"/>
                </a:lnTo>
                <a:lnTo>
                  <a:pt x="0" y="26068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90256" flipH="1">
            <a:off x="2950709" y="1700383"/>
            <a:ext cx="3203863" cy="1864916"/>
          </a:xfrm>
          <a:custGeom>
            <a:avLst/>
            <a:gdLst/>
            <a:ahLst/>
            <a:cxnLst/>
            <a:rect l="l" t="t" r="r" b="b"/>
            <a:pathLst>
              <a:path w="3203863" h="1864916">
                <a:moveTo>
                  <a:pt x="3203864" y="0"/>
                </a:moveTo>
                <a:lnTo>
                  <a:pt x="0" y="0"/>
                </a:lnTo>
                <a:lnTo>
                  <a:pt x="0" y="1864916"/>
                </a:lnTo>
                <a:lnTo>
                  <a:pt x="3203864" y="1864916"/>
                </a:lnTo>
                <a:lnTo>
                  <a:pt x="320386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83481">
            <a:off x="839770" y="5897717"/>
            <a:ext cx="2557000" cy="3124643"/>
          </a:xfrm>
          <a:custGeom>
            <a:avLst/>
            <a:gdLst/>
            <a:ahLst/>
            <a:cxnLst/>
            <a:rect l="l" t="t" r="r" b="b"/>
            <a:pathLst>
              <a:path w="2557000" h="3124643">
                <a:moveTo>
                  <a:pt x="0" y="0"/>
                </a:moveTo>
                <a:lnTo>
                  <a:pt x="2557000" y="0"/>
                </a:lnTo>
                <a:lnTo>
                  <a:pt x="2557000" y="3124643"/>
                </a:lnTo>
                <a:lnTo>
                  <a:pt x="0" y="31246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079656" y="862330"/>
            <a:ext cx="2668934" cy="2536599"/>
          </a:xfrm>
          <a:custGeom>
            <a:avLst/>
            <a:gdLst/>
            <a:ahLst/>
            <a:cxnLst/>
            <a:rect l="l" t="t" r="r" b="b"/>
            <a:pathLst>
              <a:path w="2668934" h="2536599">
                <a:moveTo>
                  <a:pt x="0" y="0"/>
                </a:moveTo>
                <a:lnTo>
                  <a:pt x="2668933" y="0"/>
                </a:lnTo>
                <a:lnTo>
                  <a:pt x="2668933" y="2536599"/>
                </a:lnTo>
                <a:lnTo>
                  <a:pt x="0" y="25365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07947" y="-38553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0" y="0"/>
                </a:moveTo>
                <a:lnTo>
                  <a:pt x="4849979" y="0"/>
                </a:lnTo>
                <a:lnTo>
                  <a:pt x="4849979" y="2495719"/>
                </a:lnTo>
                <a:lnTo>
                  <a:pt x="0" y="24957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807947" y="8506260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2" y="0"/>
                </a:lnTo>
                <a:lnTo>
                  <a:pt x="4080632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504706" y="8506260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3" y="0"/>
                </a:lnTo>
                <a:lnTo>
                  <a:pt x="4080633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randomBar dir="vert"/>
    <p:sndAc>
      <p:stSnd>
        <p:snd r:embed="rId2" name="hammer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07" b="-600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43000" y="800603"/>
            <a:ext cx="16306800" cy="8152764"/>
            <a:chOff x="0" y="-38100"/>
            <a:chExt cx="3809382" cy="20449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9381" cy="2006843"/>
            </a:xfrm>
            <a:custGeom>
              <a:avLst/>
              <a:gdLst/>
              <a:ahLst/>
              <a:cxnLst/>
              <a:rect l="l" t="t" r="r" b="b"/>
              <a:pathLst>
                <a:path w="3809381" h="2006843">
                  <a:moveTo>
                    <a:pt x="27298" y="0"/>
                  </a:moveTo>
                  <a:lnTo>
                    <a:pt x="3782083" y="0"/>
                  </a:lnTo>
                  <a:cubicBezTo>
                    <a:pt x="3789323" y="0"/>
                    <a:pt x="3796266" y="2876"/>
                    <a:pt x="3801386" y="7996"/>
                  </a:cubicBezTo>
                  <a:cubicBezTo>
                    <a:pt x="3806505" y="13115"/>
                    <a:pt x="3809381" y="20058"/>
                    <a:pt x="3809381" y="27298"/>
                  </a:cubicBezTo>
                  <a:lnTo>
                    <a:pt x="3809381" y="1979545"/>
                  </a:lnTo>
                  <a:cubicBezTo>
                    <a:pt x="3809381" y="1994621"/>
                    <a:pt x="3797159" y="2006843"/>
                    <a:pt x="3782083" y="2006843"/>
                  </a:cubicBezTo>
                  <a:lnTo>
                    <a:pt x="27298" y="2006843"/>
                  </a:lnTo>
                  <a:cubicBezTo>
                    <a:pt x="12222" y="2006843"/>
                    <a:pt x="0" y="1994621"/>
                    <a:pt x="0" y="1979545"/>
                  </a:cubicBezTo>
                  <a:lnTo>
                    <a:pt x="0" y="27298"/>
                  </a:lnTo>
                  <a:cubicBezTo>
                    <a:pt x="0" y="12222"/>
                    <a:pt x="12222" y="0"/>
                    <a:pt x="27298" y="0"/>
                  </a:cubicBezTo>
                  <a:close/>
                </a:path>
              </a:pathLst>
            </a:custGeom>
            <a:solidFill>
              <a:srgbClr val="FFF9E3"/>
            </a:solidFill>
            <a:ln w="190500" cap="rnd">
              <a:solidFill>
                <a:srgbClr val="93434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09382" cy="2044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13735359" y="-23313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4849980" y="0"/>
                </a:moveTo>
                <a:lnTo>
                  <a:pt x="0" y="0"/>
                </a:lnTo>
                <a:lnTo>
                  <a:pt x="0" y="2495719"/>
                </a:lnTo>
                <a:lnTo>
                  <a:pt x="4849980" y="2495719"/>
                </a:lnTo>
                <a:lnTo>
                  <a:pt x="484998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983481">
            <a:off x="2132175" y="6950992"/>
            <a:ext cx="2557000" cy="3124643"/>
          </a:xfrm>
          <a:custGeom>
            <a:avLst/>
            <a:gdLst/>
            <a:ahLst/>
            <a:cxnLst/>
            <a:rect l="l" t="t" r="r" b="b"/>
            <a:pathLst>
              <a:path w="2557000" h="3124643">
                <a:moveTo>
                  <a:pt x="0" y="0"/>
                </a:moveTo>
                <a:lnTo>
                  <a:pt x="2556999" y="0"/>
                </a:lnTo>
                <a:lnTo>
                  <a:pt x="2556999" y="3124643"/>
                </a:lnTo>
                <a:lnTo>
                  <a:pt x="0" y="3124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232796" y="-427431"/>
            <a:ext cx="2668934" cy="2536599"/>
          </a:xfrm>
          <a:custGeom>
            <a:avLst/>
            <a:gdLst/>
            <a:ahLst/>
            <a:cxnLst/>
            <a:rect l="l" t="t" r="r" b="b"/>
            <a:pathLst>
              <a:path w="2668934" h="2536599">
                <a:moveTo>
                  <a:pt x="0" y="0"/>
                </a:moveTo>
                <a:lnTo>
                  <a:pt x="2668933" y="0"/>
                </a:lnTo>
                <a:lnTo>
                  <a:pt x="2668933" y="2536599"/>
                </a:lnTo>
                <a:lnTo>
                  <a:pt x="0" y="25365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807947" y="-38553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0" y="0"/>
                </a:moveTo>
                <a:lnTo>
                  <a:pt x="4849979" y="0"/>
                </a:lnTo>
                <a:lnTo>
                  <a:pt x="4849979" y="2495719"/>
                </a:lnTo>
                <a:lnTo>
                  <a:pt x="0" y="24957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97339" y="8103726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2" y="0"/>
                </a:lnTo>
                <a:lnTo>
                  <a:pt x="4080632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820858" y="5836034"/>
            <a:ext cx="4811054" cy="4114800"/>
          </a:xfrm>
          <a:custGeom>
            <a:avLst/>
            <a:gdLst/>
            <a:ahLst/>
            <a:cxnLst/>
            <a:rect l="l" t="t" r="r" b="b"/>
            <a:pathLst>
              <a:path w="4811054" h="4114800">
                <a:moveTo>
                  <a:pt x="0" y="0"/>
                </a:moveTo>
                <a:lnTo>
                  <a:pt x="4811054" y="0"/>
                </a:lnTo>
                <a:lnTo>
                  <a:pt x="48110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335556" y="8233655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3" y="0"/>
                </a:lnTo>
                <a:lnTo>
                  <a:pt x="4080633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382733" y="3721028"/>
            <a:ext cx="15827330" cy="816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3299"/>
              </a:lnSpc>
            </a:pPr>
            <a:r>
              <a:rPr lang="pl-PL" sz="16600" dirty="0">
                <a:solidFill>
                  <a:srgbClr val="C03415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u – đ – M – ầ – </a:t>
            </a:r>
            <a:r>
              <a:rPr lang="pl-PL" sz="16600" dirty="0" smtClean="0">
                <a:solidFill>
                  <a:srgbClr val="C03415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ở</a:t>
            </a:r>
            <a:endParaRPr lang="pl-PL" sz="16600" dirty="0">
              <a:solidFill>
                <a:srgbClr val="C03415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566853" y="7743945"/>
            <a:ext cx="2301206" cy="1864936"/>
          </a:xfrm>
          <a:custGeom>
            <a:avLst/>
            <a:gdLst/>
            <a:ahLst/>
            <a:cxnLst/>
            <a:rect l="l" t="t" r="r" b="b"/>
            <a:pathLst>
              <a:path w="2301206" h="1864936">
                <a:moveTo>
                  <a:pt x="0" y="0"/>
                </a:moveTo>
                <a:lnTo>
                  <a:pt x="2301206" y="0"/>
                </a:lnTo>
                <a:lnTo>
                  <a:pt x="2301206" y="1864936"/>
                </a:lnTo>
                <a:lnTo>
                  <a:pt x="0" y="18649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5465856" y="6018209"/>
            <a:ext cx="7516802" cy="6742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3299"/>
              </a:lnSpc>
              <a:defRPr/>
            </a:pPr>
            <a:r>
              <a:rPr lang="pt-BR" sz="8800" dirty="0">
                <a:solidFill>
                  <a:srgbClr val="7030A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Đáp án: Mở đầu</a:t>
            </a:r>
            <a:endParaRPr lang="vi-VN" sz="8800" dirty="0">
              <a:solidFill>
                <a:srgbClr val="7030A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326405290"/>
      </p:ext>
    </p:extLst>
  </p:cSld>
  <p:clrMapOvr>
    <a:masterClrMapping/>
  </p:clrMapOvr>
  <p:transition spd="slow">
    <p:randomBar dir="vert"/>
    <p:sndAc>
      <p:stSnd>
        <p:snd r:embed="rId3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007" b="-600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43000" y="952500"/>
            <a:ext cx="16306800" cy="8000867"/>
            <a:chOff x="0" y="0"/>
            <a:chExt cx="3809382" cy="20068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9381" cy="2006843"/>
            </a:xfrm>
            <a:custGeom>
              <a:avLst/>
              <a:gdLst/>
              <a:ahLst/>
              <a:cxnLst/>
              <a:rect l="l" t="t" r="r" b="b"/>
              <a:pathLst>
                <a:path w="3809381" h="2006843">
                  <a:moveTo>
                    <a:pt x="27298" y="0"/>
                  </a:moveTo>
                  <a:lnTo>
                    <a:pt x="3782083" y="0"/>
                  </a:lnTo>
                  <a:cubicBezTo>
                    <a:pt x="3789323" y="0"/>
                    <a:pt x="3796266" y="2876"/>
                    <a:pt x="3801386" y="7996"/>
                  </a:cubicBezTo>
                  <a:cubicBezTo>
                    <a:pt x="3806505" y="13115"/>
                    <a:pt x="3809381" y="20058"/>
                    <a:pt x="3809381" y="27298"/>
                  </a:cubicBezTo>
                  <a:lnTo>
                    <a:pt x="3809381" y="1979545"/>
                  </a:lnTo>
                  <a:cubicBezTo>
                    <a:pt x="3809381" y="1994621"/>
                    <a:pt x="3797159" y="2006843"/>
                    <a:pt x="3782083" y="2006843"/>
                  </a:cubicBezTo>
                  <a:lnTo>
                    <a:pt x="27298" y="2006843"/>
                  </a:lnTo>
                  <a:cubicBezTo>
                    <a:pt x="12222" y="2006843"/>
                    <a:pt x="0" y="1994621"/>
                    <a:pt x="0" y="1979545"/>
                  </a:cubicBezTo>
                  <a:lnTo>
                    <a:pt x="0" y="27298"/>
                  </a:lnTo>
                  <a:cubicBezTo>
                    <a:pt x="0" y="12222"/>
                    <a:pt x="12222" y="0"/>
                    <a:pt x="27298" y="0"/>
                  </a:cubicBezTo>
                  <a:close/>
                </a:path>
              </a:pathLst>
            </a:custGeom>
            <a:solidFill>
              <a:srgbClr val="FFF9E3"/>
            </a:solidFill>
            <a:ln w="190500" cap="rnd">
              <a:solidFill>
                <a:srgbClr val="93434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09382" cy="2044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13735359" y="-23313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4849980" y="0"/>
                </a:moveTo>
                <a:lnTo>
                  <a:pt x="0" y="0"/>
                </a:lnTo>
                <a:lnTo>
                  <a:pt x="0" y="2495719"/>
                </a:lnTo>
                <a:lnTo>
                  <a:pt x="4849980" y="2495719"/>
                </a:lnTo>
                <a:lnTo>
                  <a:pt x="484998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983481">
            <a:off x="2132175" y="6950992"/>
            <a:ext cx="2557000" cy="3124643"/>
          </a:xfrm>
          <a:custGeom>
            <a:avLst/>
            <a:gdLst/>
            <a:ahLst/>
            <a:cxnLst/>
            <a:rect l="l" t="t" r="r" b="b"/>
            <a:pathLst>
              <a:path w="2557000" h="3124643">
                <a:moveTo>
                  <a:pt x="0" y="0"/>
                </a:moveTo>
                <a:lnTo>
                  <a:pt x="2556999" y="0"/>
                </a:lnTo>
                <a:lnTo>
                  <a:pt x="2556999" y="3124643"/>
                </a:lnTo>
                <a:lnTo>
                  <a:pt x="0" y="3124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232796" y="-427431"/>
            <a:ext cx="2668934" cy="2536599"/>
          </a:xfrm>
          <a:custGeom>
            <a:avLst/>
            <a:gdLst/>
            <a:ahLst/>
            <a:cxnLst/>
            <a:rect l="l" t="t" r="r" b="b"/>
            <a:pathLst>
              <a:path w="2668934" h="2536599">
                <a:moveTo>
                  <a:pt x="0" y="0"/>
                </a:moveTo>
                <a:lnTo>
                  <a:pt x="2668933" y="0"/>
                </a:lnTo>
                <a:lnTo>
                  <a:pt x="2668933" y="2536599"/>
                </a:lnTo>
                <a:lnTo>
                  <a:pt x="0" y="25365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807947" y="-38553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0" y="0"/>
                </a:moveTo>
                <a:lnTo>
                  <a:pt x="4849979" y="0"/>
                </a:lnTo>
                <a:lnTo>
                  <a:pt x="4849979" y="2495719"/>
                </a:lnTo>
                <a:lnTo>
                  <a:pt x="0" y="24957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97339" y="8103726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2" y="0"/>
                </a:lnTo>
                <a:lnTo>
                  <a:pt x="4080632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820858" y="5836034"/>
            <a:ext cx="4811054" cy="4114800"/>
          </a:xfrm>
          <a:custGeom>
            <a:avLst/>
            <a:gdLst/>
            <a:ahLst/>
            <a:cxnLst/>
            <a:rect l="l" t="t" r="r" b="b"/>
            <a:pathLst>
              <a:path w="4811054" h="4114800">
                <a:moveTo>
                  <a:pt x="0" y="0"/>
                </a:moveTo>
                <a:lnTo>
                  <a:pt x="4811054" y="0"/>
                </a:lnTo>
                <a:lnTo>
                  <a:pt x="48110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335556" y="8233655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3" y="0"/>
                </a:lnTo>
                <a:lnTo>
                  <a:pt x="4080633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382733" y="3232823"/>
            <a:ext cx="15827330" cy="663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3299"/>
              </a:lnSpc>
            </a:pPr>
            <a:r>
              <a:rPr lang="pt-BR" sz="11500" smtClean="0">
                <a:solidFill>
                  <a:srgbClr val="C03415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 – ờ – T – i – h – i – n – a</a:t>
            </a:r>
            <a:endParaRPr kumimoji="0" lang="pt-BR" sz="11500" b="0" i="0" u="none" strike="noStrike" kern="1200" cap="none" spc="0" normalizeH="0" baseline="0" noProof="0" dirty="0">
              <a:ln>
                <a:noFill/>
              </a:ln>
              <a:solidFill>
                <a:srgbClr val="C03415"/>
              </a:solidFill>
              <a:effectLst/>
              <a:uLnTx/>
              <a:uFillTx/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566853" y="7743945"/>
            <a:ext cx="2301206" cy="1864936"/>
          </a:xfrm>
          <a:custGeom>
            <a:avLst/>
            <a:gdLst/>
            <a:ahLst/>
            <a:cxnLst/>
            <a:rect l="l" t="t" r="r" b="b"/>
            <a:pathLst>
              <a:path w="2301206" h="1864936">
                <a:moveTo>
                  <a:pt x="0" y="0"/>
                </a:moveTo>
                <a:lnTo>
                  <a:pt x="2301206" y="0"/>
                </a:lnTo>
                <a:lnTo>
                  <a:pt x="2301206" y="1864936"/>
                </a:lnTo>
                <a:lnTo>
                  <a:pt x="0" y="18649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4379520" y="5240360"/>
            <a:ext cx="9144000" cy="107337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ts val="3299"/>
              </a:lnSpc>
              <a:defRPr/>
            </a:pPr>
            <a:endParaRPr lang="pt-BR" sz="8000" dirty="0">
              <a:solidFill>
                <a:srgbClr val="7030A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lvl="0" algn="ctr">
              <a:lnSpc>
                <a:spcPts val="3299"/>
              </a:lnSpc>
              <a:defRPr/>
            </a:pPr>
            <a:r>
              <a:rPr lang="pt-BR" sz="8000" dirty="0">
                <a:solidFill>
                  <a:srgbClr val="7030A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Đáp án: Thời gian </a:t>
            </a:r>
            <a:endParaRPr lang="vi-VN" sz="8000" dirty="0">
              <a:solidFill>
                <a:srgbClr val="7030A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248976661"/>
      </p:ext>
    </p:extLst>
  </p:cSld>
  <p:clrMapOvr>
    <a:masterClrMapping/>
  </p:clrMapOvr>
  <p:transition spd="slow">
    <p:randomBar dir="vert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007" b="-600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43000" y="952500"/>
            <a:ext cx="16306800" cy="8000867"/>
            <a:chOff x="0" y="0"/>
            <a:chExt cx="3809382" cy="20068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9381" cy="2006843"/>
            </a:xfrm>
            <a:custGeom>
              <a:avLst/>
              <a:gdLst/>
              <a:ahLst/>
              <a:cxnLst/>
              <a:rect l="l" t="t" r="r" b="b"/>
              <a:pathLst>
                <a:path w="3809381" h="2006843">
                  <a:moveTo>
                    <a:pt x="27298" y="0"/>
                  </a:moveTo>
                  <a:lnTo>
                    <a:pt x="3782083" y="0"/>
                  </a:lnTo>
                  <a:cubicBezTo>
                    <a:pt x="3789323" y="0"/>
                    <a:pt x="3796266" y="2876"/>
                    <a:pt x="3801386" y="7996"/>
                  </a:cubicBezTo>
                  <a:cubicBezTo>
                    <a:pt x="3806505" y="13115"/>
                    <a:pt x="3809381" y="20058"/>
                    <a:pt x="3809381" y="27298"/>
                  </a:cubicBezTo>
                  <a:lnTo>
                    <a:pt x="3809381" y="1979545"/>
                  </a:lnTo>
                  <a:cubicBezTo>
                    <a:pt x="3809381" y="1994621"/>
                    <a:pt x="3797159" y="2006843"/>
                    <a:pt x="3782083" y="2006843"/>
                  </a:cubicBezTo>
                  <a:lnTo>
                    <a:pt x="27298" y="2006843"/>
                  </a:lnTo>
                  <a:cubicBezTo>
                    <a:pt x="12222" y="2006843"/>
                    <a:pt x="0" y="1994621"/>
                    <a:pt x="0" y="1979545"/>
                  </a:cubicBezTo>
                  <a:lnTo>
                    <a:pt x="0" y="27298"/>
                  </a:lnTo>
                  <a:cubicBezTo>
                    <a:pt x="0" y="12222"/>
                    <a:pt x="12222" y="0"/>
                    <a:pt x="27298" y="0"/>
                  </a:cubicBezTo>
                  <a:close/>
                </a:path>
              </a:pathLst>
            </a:custGeom>
            <a:solidFill>
              <a:srgbClr val="FFF9E3"/>
            </a:solidFill>
            <a:ln w="190500" cap="rnd">
              <a:solidFill>
                <a:srgbClr val="93434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09382" cy="2044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13735359" y="-23313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4849980" y="0"/>
                </a:moveTo>
                <a:lnTo>
                  <a:pt x="0" y="0"/>
                </a:lnTo>
                <a:lnTo>
                  <a:pt x="0" y="2495719"/>
                </a:lnTo>
                <a:lnTo>
                  <a:pt x="4849980" y="2495719"/>
                </a:lnTo>
                <a:lnTo>
                  <a:pt x="484998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983481">
            <a:off x="2132175" y="6950992"/>
            <a:ext cx="2557000" cy="3124643"/>
          </a:xfrm>
          <a:custGeom>
            <a:avLst/>
            <a:gdLst/>
            <a:ahLst/>
            <a:cxnLst/>
            <a:rect l="l" t="t" r="r" b="b"/>
            <a:pathLst>
              <a:path w="2557000" h="3124643">
                <a:moveTo>
                  <a:pt x="0" y="0"/>
                </a:moveTo>
                <a:lnTo>
                  <a:pt x="2556999" y="0"/>
                </a:lnTo>
                <a:lnTo>
                  <a:pt x="2556999" y="3124643"/>
                </a:lnTo>
                <a:lnTo>
                  <a:pt x="0" y="3124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232796" y="-427431"/>
            <a:ext cx="2668934" cy="2536599"/>
          </a:xfrm>
          <a:custGeom>
            <a:avLst/>
            <a:gdLst/>
            <a:ahLst/>
            <a:cxnLst/>
            <a:rect l="l" t="t" r="r" b="b"/>
            <a:pathLst>
              <a:path w="2668934" h="2536599">
                <a:moveTo>
                  <a:pt x="0" y="0"/>
                </a:moveTo>
                <a:lnTo>
                  <a:pt x="2668933" y="0"/>
                </a:lnTo>
                <a:lnTo>
                  <a:pt x="2668933" y="2536599"/>
                </a:lnTo>
                <a:lnTo>
                  <a:pt x="0" y="25365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807947" y="-38553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0" y="0"/>
                </a:moveTo>
                <a:lnTo>
                  <a:pt x="4849979" y="0"/>
                </a:lnTo>
                <a:lnTo>
                  <a:pt x="4849979" y="2495719"/>
                </a:lnTo>
                <a:lnTo>
                  <a:pt x="0" y="24957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97339" y="8103726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2" y="0"/>
                </a:lnTo>
                <a:lnTo>
                  <a:pt x="4080632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820858" y="5836034"/>
            <a:ext cx="4811054" cy="4114800"/>
          </a:xfrm>
          <a:custGeom>
            <a:avLst/>
            <a:gdLst/>
            <a:ahLst/>
            <a:cxnLst/>
            <a:rect l="l" t="t" r="r" b="b"/>
            <a:pathLst>
              <a:path w="4811054" h="4114800">
                <a:moveTo>
                  <a:pt x="0" y="0"/>
                </a:moveTo>
                <a:lnTo>
                  <a:pt x="4811054" y="0"/>
                </a:lnTo>
                <a:lnTo>
                  <a:pt x="48110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335556" y="8233655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3" y="0"/>
                </a:lnTo>
                <a:lnTo>
                  <a:pt x="4080633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382733" y="3092180"/>
            <a:ext cx="15827330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3299"/>
              </a:lnSpc>
            </a:pPr>
            <a:r>
              <a:rPr lang="pt-BR" sz="9600" dirty="0">
                <a:solidFill>
                  <a:srgbClr val="C03415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 – h – T – đ – ô – i – g – ệ – </a:t>
            </a:r>
            <a:r>
              <a:rPr lang="pt-BR" sz="9600" dirty="0" smtClean="0">
                <a:solidFill>
                  <a:srgbClr val="C03415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</a:t>
            </a:r>
            <a:endParaRPr kumimoji="0" lang="pt-BR" sz="9600" b="0" i="0" u="none" strike="noStrike" kern="1200" cap="none" spc="0" normalizeH="0" baseline="0" noProof="0" dirty="0">
              <a:ln>
                <a:noFill/>
              </a:ln>
              <a:solidFill>
                <a:srgbClr val="C03415"/>
              </a:solidFill>
              <a:effectLst/>
              <a:uLnTx/>
              <a:uFillTx/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566853" y="7743945"/>
            <a:ext cx="2301206" cy="1864936"/>
          </a:xfrm>
          <a:custGeom>
            <a:avLst/>
            <a:gdLst/>
            <a:ahLst/>
            <a:cxnLst/>
            <a:rect l="l" t="t" r="r" b="b"/>
            <a:pathLst>
              <a:path w="2301206" h="1864936">
                <a:moveTo>
                  <a:pt x="0" y="0"/>
                </a:moveTo>
                <a:lnTo>
                  <a:pt x="2301206" y="0"/>
                </a:lnTo>
                <a:lnTo>
                  <a:pt x="2301206" y="1864936"/>
                </a:lnTo>
                <a:lnTo>
                  <a:pt x="0" y="18649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4572000" y="4879074"/>
            <a:ext cx="9144000" cy="107337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ts val="3299"/>
              </a:lnSpc>
              <a:defRPr/>
            </a:pPr>
            <a:endParaRPr lang="pt-BR" sz="8000" dirty="0">
              <a:solidFill>
                <a:srgbClr val="7030A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lvl="0" algn="ctr">
              <a:lnSpc>
                <a:spcPts val="3299"/>
              </a:lnSpc>
              <a:defRPr/>
            </a:pPr>
            <a:r>
              <a:rPr lang="pt-BR" sz="8000" dirty="0">
                <a:solidFill>
                  <a:srgbClr val="7030A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Đáp án: Thông điệp</a:t>
            </a:r>
            <a:endParaRPr lang="vi-VN" sz="8000" dirty="0">
              <a:solidFill>
                <a:srgbClr val="7030A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513740384"/>
      </p:ext>
    </p:extLst>
  </p:cSld>
  <p:clrMapOvr>
    <a:masterClrMapping/>
  </p:clrMapOvr>
  <p:transition spd="slow">
    <p:randomBar dir="vert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007" b="-600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90600" y="1105503"/>
            <a:ext cx="16306800" cy="8000867"/>
            <a:chOff x="0" y="0"/>
            <a:chExt cx="3809382" cy="20068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9381" cy="2006843"/>
            </a:xfrm>
            <a:custGeom>
              <a:avLst/>
              <a:gdLst/>
              <a:ahLst/>
              <a:cxnLst/>
              <a:rect l="l" t="t" r="r" b="b"/>
              <a:pathLst>
                <a:path w="3809381" h="2006843">
                  <a:moveTo>
                    <a:pt x="27298" y="0"/>
                  </a:moveTo>
                  <a:lnTo>
                    <a:pt x="3782083" y="0"/>
                  </a:lnTo>
                  <a:cubicBezTo>
                    <a:pt x="3789323" y="0"/>
                    <a:pt x="3796266" y="2876"/>
                    <a:pt x="3801386" y="7996"/>
                  </a:cubicBezTo>
                  <a:cubicBezTo>
                    <a:pt x="3806505" y="13115"/>
                    <a:pt x="3809381" y="20058"/>
                    <a:pt x="3809381" y="27298"/>
                  </a:cubicBezTo>
                  <a:lnTo>
                    <a:pt x="3809381" y="1979545"/>
                  </a:lnTo>
                  <a:cubicBezTo>
                    <a:pt x="3809381" y="1994621"/>
                    <a:pt x="3797159" y="2006843"/>
                    <a:pt x="3782083" y="2006843"/>
                  </a:cubicBezTo>
                  <a:lnTo>
                    <a:pt x="27298" y="2006843"/>
                  </a:lnTo>
                  <a:cubicBezTo>
                    <a:pt x="12222" y="2006843"/>
                    <a:pt x="0" y="1994621"/>
                    <a:pt x="0" y="1979545"/>
                  </a:cubicBezTo>
                  <a:lnTo>
                    <a:pt x="0" y="27298"/>
                  </a:lnTo>
                  <a:cubicBezTo>
                    <a:pt x="0" y="12222"/>
                    <a:pt x="12222" y="0"/>
                    <a:pt x="27298" y="0"/>
                  </a:cubicBezTo>
                  <a:close/>
                </a:path>
              </a:pathLst>
            </a:custGeom>
            <a:solidFill>
              <a:srgbClr val="FFF9E3"/>
            </a:solidFill>
            <a:ln w="190500" cap="rnd">
              <a:solidFill>
                <a:srgbClr val="93434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09382" cy="2044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13735359" y="-23313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4849980" y="0"/>
                </a:moveTo>
                <a:lnTo>
                  <a:pt x="0" y="0"/>
                </a:lnTo>
                <a:lnTo>
                  <a:pt x="0" y="2495719"/>
                </a:lnTo>
                <a:lnTo>
                  <a:pt x="4849980" y="2495719"/>
                </a:lnTo>
                <a:lnTo>
                  <a:pt x="484998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983481">
            <a:off x="2132175" y="6950992"/>
            <a:ext cx="2557000" cy="3124643"/>
          </a:xfrm>
          <a:custGeom>
            <a:avLst/>
            <a:gdLst/>
            <a:ahLst/>
            <a:cxnLst/>
            <a:rect l="l" t="t" r="r" b="b"/>
            <a:pathLst>
              <a:path w="2557000" h="3124643">
                <a:moveTo>
                  <a:pt x="0" y="0"/>
                </a:moveTo>
                <a:lnTo>
                  <a:pt x="2556999" y="0"/>
                </a:lnTo>
                <a:lnTo>
                  <a:pt x="2556999" y="3124643"/>
                </a:lnTo>
                <a:lnTo>
                  <a:pt x="0" y="3124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232796" y="-427431"/>
            <a:ext cx="2668934" cy="2536599"/>
          </a:xfrm>
          <a:custGeom>
            <a:avLst/>
            <a:gdLst/>
            <a:ahLst/>
            <a:cxnLst/>
            <a:rect l="l" t="t" r="r" b="b"/>
            <a:pathLst>
              <a:path w="2668934" h="2536599">
                <a:moveTo>
                  <a:pt x="0" y="0"/>
                </a:moveTo>
                <a:lnTo>
                  <a:pt x="2668933" y="0"/>
                </a:lnTo>
                <a:lnTo>
                  <a:pt x="2668933" y="2536599"/>
                </a:lnTo>
                <a:lnTo>
                  <a:pt x="0" y="25365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807947" y="-38553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0" y="0"/>
                </a:moveTo>
                <a:lnTo>
                  <a:pt x="4849979" y="0"/>
                </a:lnTo>
                <a:lnTo>
                  <a:pt x="4849979" y="2495719"/>
                </a:lnTo>
                <a:lnTo>
                  <a:pt x="0" y="24957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97339" y="8103726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2" y="0"/>
                </a:lnTo>
                <a:lnTo>
                  <a:pt x="4080632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820858" y="5836034"/>
            <a:ext cx="4811054" cy="4114800"/>
          </a:xfrm>
          <a:custGeom>
            <a:avLst/>
            <a:gdLst/>
            <a:ahLst/>
            <a:cxnLst/>
            <a:rect l="l" t="t" r="r" b="b"/>
            <a:pathLst>
              <a:path w="4811054" h="4114800">
                <a:moveTo>
                  <a:pt x="0" y="0"/>
                </a:moveTo>
                <a:lnTo>
                  <a:pt x="4811054" y="0"/>
                </a:lnTo>
                <a:lnTo>
                  <a:pt x="48110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335556" y="8233655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3" y="0"/>
                </a:lnTo>
                <a:lnTo>
                  <a:pt x="4080633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36936" y="3493725"/>
            <a:ext cx="15827330" cy="732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3299"/>
              </a:lnSpc>
            </a:pPr>
            <a:r>
              <a:rPr lang="pt-BR" sz="13800" dirty="0">
                <a:solidFill>
                  <a:srgbClr val="C03415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 – t – t – i – ự – ự – </a:t>
            </a:r>
            <a:r>
              <a:rPr lang="pt-BR" sz="13800" dirty="0" smtClean="0">
                <a:solidFill>
                  <a:srgbClr val="C03415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</a:t>
            </a:r>
          </a:p>
        </p:txBody>
      </p:sp>
      <p:sp>
        <p:nvSpPr>
          <p:cNvPr id="15" name="Freeform 15"/>
          <p:cNvSpPr/>
          <p:nvPr/>
        </p:nvSpPr>
        <p:spPr>
          <a:xfrm>
            <a:off x="8566853" y="7743945"/>
            <a:ext cx="2301206" cy="1864936"/>
          </a:xfrm>
          <a:custGeom>
            <a:avLst/>
            <a:gdLst/>
            <a:ahLst/>
            <a:cxnLst/>
            <a:rect l="l" t="t" r="r" b="b"/>
            <a:pathLst>
              <a:path w="2301206" h="1864936">
                <a:moveTo>
                  <a:pt x="0" y="0"/>
                </a:moveTo>
                <a:lnTo>
                  <a:pt x="2301206" y="0"/>
                </a:lnTo>
                <a:lnTo>
                  <a:pt x="2301206" y="1864936"/>
                </a:lnTo>
                <a:lnTo>
                  <a:pt x="0" y="18649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5113052" y="5666873"/>
            <a:ext cx="8212506" cy="6742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3299"/>
              </a:lnSpc>
              <a:defRPr/>
            </a:pPr>
            <a:r>
              <a:rPr lang="pt-BR" sz="8800" dirty="0">
                <a:solidFill>
                  <a:srgbClr val="7030A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Đáp án: Sự tự tin </a:t>
            </a:r>
            <a:endParaRPr lang="vi-VN" sz="8800" dirty="0">
              <a:solidFill>
                <a:srgbClr val="7030A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793271908"/>
      </p:ext>
    </p:extLst>
  </p:cSld>
  <p:clrMapOvr>
    <a:masterClrMapping/>
  </p:clrMapOvr>
  <p:transition spd="slow">
    <p:randomBar dir="vert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007" b="-600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42998" y="1205480"/>
            <a:ext cx="16306800" cy="8000867"/>
            <a:chOff x="0" y="0"/>
            <a:chExt cx="3809382" cy="20068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9381" cy="2006843"/>
            </a:xfrm>
            <a:custGeom>
              <a:avLst/>
              <a:gdLst/>
              <a:ahLst/>
              <a:cxnLst/>
              <a:rect l="l" t="t" r="r" b="b"/>
              <a:pathLst>
                <a:path w="3809381" h="2006843">
                  <a:moveTo>
                    <a:pt x="27298" y="0"/>
                  </a:moveTo>
                  <a:lnTo>
                    <a:pt x="3782083" y="0"/>
                  </a:lnTo>
                  <a:cubicBezTo>
                    <a:pt x="3789323" y="0"/>
                    <a:pt x="3796266" y="2876"/>
                    <a:pt x="3801386" y="7996"/>
                  </a:cubicBezTo>
                  <a:cubicBezTo>
                    <a:pt x="3806505" y="13115"/>
                    <a:pt x="3809381" y="20058"/>
                    <a:pt x="3809381" y="27298"/>
                  </a:cubicBezTo>
                  <a:lnTo>
                    <a:pt x="3809381" y="1979545"/>
                  </a:lnTo>
                  <a:cubicBezTo>
                    <a:pt x="3809381" y="1994621"/>
                    <a:pt x="3797159" y="2006843"/>
                    <a:pt x="3782083" y="2006843"/>
                  </a:cubicBezTo>
                  <a:lnTo>
                    <a:pt x="27298" y="2006843"/>
                  </a:lnTo>
                  <a:cubicBezTo>
                    <a:pt x="12222" y="2006843"/>
                    <a:pt x="0" y="1994621"/>
                    <a:pt x="0" y="1979545"/>
                  </a:cubicBezTo>
                  <a:lnTo>
                    <a:pt x="0" y="27298"/>
                  </a:lnTo>
                  <a:cubicBezTo>
                    <a:pt x="0" y="12222"/>
                    <a:pt x="12222" y="0"/>
                    <a:pt x="27298" y="0"/>
                  </a:cubicBezTo>
                  <a:close/>
                </a:path>
              </a:pathLst>
            </a:custGeom>
            <a:solidFill>
              <a:srgbClr val="FFF9E3"/>
            </a:solidFill>
            <a:ln w="190500" cap="rnd">
              <a:solidFill>
                <a:srgbClr val="93434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09382" cy="2044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13735359" y="-23313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4849980" y="0"/>
                </a:moveTo>
                <a:lnTo>
                  <a:pt x="0" y="0"/>
                </a:lnTo>
                <a:lnTo>
                  <a:pt x="0" y="2495719"/>
                </a:lnTo>
                <a:lnTo>
                  <a:pt x="4849980" y="2495719"/>
                </a:lnTo>
                <a:lnTo>
                  <a:pt x="484998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983481">
            <a:off x="2132175" y="6950992"/>
            <a:ext cx="2557000" cy="3124643"/>
          </a:xfrm>
          <a:custGeom>
            <a:avLst/>
            <a:gdLst/>
            <a:ahLst/>
            <a:cxnLst/>
            <a:rect l="l" t="t" r="r" b="b"/>
            <a:pathLst>
              <a:path w="2557000" h="3124643">
                <a:moveTo>
                  <a:pt x="0" y="0"/>
                </a:moveTo>
                <a:lnTo>
                  <a:pt x="2556999" y="0"/>
                </a:lnTo>
                <a:lnTo>
                  <a:pt x="2556999" y="3124643"/>
                </a:lnTo>
                <a:lnTo>
                  <a:pt x="0" y="3124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232796" y="-427431"/>
            <a:ext cx="2668934" cy="2536599"/>
          </a:xfrm>
          <a:custGeom>
            <a:avLst/>
            <a:gdLst/>
            <a:ahLst/>
            <a:cxnLst/>
            <a:rect l="l" t="t" r="r" b="b"/>
            <a:pathLst>
              <a:path w="2668934" h="2536599">
                <a:moveTo>
                  <a:pt x="0" y="0"/>
                </a:moveTo>
                <a:lnTo>
                  <a:pt x="2668933" y="0"/>
                </a:lnTo>
                <a:lnTo>
                  <a:pt x="2668933" y="2536599"/>
                </a:lnTo>
                <a:lnTo>
                  <a:pt x="0" y="25365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807947" y="-38553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0" y="0"/>
                </a:moveTo>
                <a:lnTo>
                  <a:pt x="4849979" y="0"/>
                </a:lnTo>
                <a:lnTo>
                  <a:pt x="4849979" y="2495719"/>
                </a:lnTo>
                <a:lnTo>
                  <a:pt x="0" y="24957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97339" y="8103726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2" y="0"/>
                </a:lnTo>
                <a:lnTo>
                  <a:pt x="4080632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820858" y="5836034"/>
            <a:ext cx="4811054" cy="4114800"/>
          </a:xfrm>
          <a:custGeom>
            <a:avLst/>
            <a:gdLst/>
            <a:ahLst/>
            <a:cxnLst/>
            <a:rect l="l" t="t" r="r" b="b"/>
            <a:pathLst>
              <a:path w="4811054" h="4114800">
                <a:moveTo>
                  <a:pt x="0" y="0"/>
                </a:moveTo>
                <a:lnTo>
                  <a:pt x="4811054" y="0"/>
                </a:lnTo>
                <a:lnTo>
                  <a:pt x="48110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335556" y="8233655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3" y="0"/>
                </a:lnTo>
                <a:lnTo>
                  <a:pt x="4080633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382731" y="3253884"/>
            <a:ext cx="15827330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3299"/>
              </a:lnSpc>
              <a:defRPr/>
            </a:pPr>
            <a:r>
              <a:rPr lang="pt-BR" sz="9600" dirty="0">
                <a:solidFill>
                  <a:srgbClr val="C03415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 – G – i – n – ó – i – ọ – g – </a:t>
            </a:r>
            <a:r>
              <a:rPr lang="pt-BR" sz="9600" dirty="0" smtClean="0">
                <a:solidFill>
                  <a:srgbClr val="C03415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</a:t>
            </a:r>
            <a:r>
              <a:rPr kumimoji="0" lang="pt-BR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3415"/>
                </a:solidFill>
                <a:effectLst/>
                <a:uLnTx/>
                <a:uFillTx/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endParaRPr kumimoji="0" lang="vi-VN" sz="9600" b="0" i="0" u="none" strike="noStrike" kern="1200" cap="none" spc="0" normalizeH="0" baseline="0" noProof="0" dirty="0">
              <a:ln>
                <a:noFill/>
              </a:ln>
              <a:solidFill>
                <a:srgbClr val="C03415"/>
              </a:solidFill>
              <a:effectLst/>
              <a:uLnTx/>
              <a:uFillTx/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566853" y="7743945"/>
            <a:ext cx="2301206" cy="1864936"/>
          </a:xfrm>
          <a:custGeom>
            <a:avLst/>
            <a:gdLst/>
            <a:ahLst/>
            <a:cxnLst/>
            <a:rect l="l" t="t" r="r" b="b"/>
            <a:pathLst>
              <a:path w="2301206" h="1864936">
                <a:moveTo>
                  <a:pt x="0" y="0"/>
                </a:moveTo>
                <a:lnTo>
                  <a:pt x="2301206" y="0"/>
                </a:lnTo>
                <a:lnTo>
                  <a:pt x="2301206" y="1864936"/>
                </a:lnTo>
                <a:lnTo>
                  <a:pt x="0" y="18649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4697018" y="5086533"/>
            <a:ext cx="855234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800" dirty="0">
                <a:solidFill>
                  <a:srgbClr val="7030A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Đáp án: Giọng nói</a:t>
            </a:r>
            <a:endParaRPr lang="en-US" sz="8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964273"/>
      </p:ext>
    </p:extLst>
  </p:cSld>
  <p:clrMapOvr>
    <a:masterClrMapping/>
  </p:clrMapOvr>
  <p:transition spd="slow">
    <p:randomBar dir="vert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81400" y="405993"/>
            <a:ext cx="109632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28600" y="1597186"/>
            <a:ext cx="4419600" cy="60781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17443" y="2586893"/>
            <a:ext cx="3848100" cy="5528407"/>
          </a:xfrm>
        </p:spPr>
        <p:txBody>
          <a:bodyPr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878457" y="1612608"/>
            <a:ext cx="4038600" cy="60947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991100" y="2781300"/>
            <a:ext cx="3813314" cy="5526882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210000"/>
              </a:lnSpc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sự thân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thiện, thoải mái cho người nghe, tạo cảm giác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 gũi, thân mật; tạo sự kết nối với người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52332" y="1644589"/>
            <a:ext cx="289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Dáng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16886" y="2745502"/>
            <a:ext cx="381331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 chọn dáng đứng thoải mái, lịch sự sẽ giúp bạn trở nên tự tin hơn,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hút ánh nhìn từ người nghe.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020800" y="1647588"/>
            <a:ext cx="35541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 cơ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442672" y="2781300"/>
            <a:ext cx="4388128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bàn tay linh hoạt, ánh mắt hay một cái gật đầu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nói sẽ giúp bạn tự tin hơn và kiểm soát được trạng thái của cơ thể khi thuyết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724400" y="1644589"/>
            <a:ext cx="76200" cy="7766111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105071" y="1597186"/>
            <a:ext cx="76200" cy="7766111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3353220" y="1597186"/>
            <a:ext cx="76200" cy="7766111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8128258" y="1612608"/>
            <a:ext cx="76200" cy="7766111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12333" y="1595529"/>
            <a:ext cx="76200" cy="7766111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889218"/>
      </p:ext>
    </p:extLst>
  </p:cSld>
  <p:clrMapOvr>
    <a:masterClrMapping/>
  </p:clrMapOvr>
  <p:transition spd="slow">
    <p:randomBar dir="vert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81400" y="405993"/>
            <a:ext cx="109632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idx="1"/>
          </p:nvPr>
        </p:nvSpPr>
        <p:spPr>
          <a:xfrm>
            <a:off x="228600" y="1597186"/>
            <a:ext cx="4419600" cy="60781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417443" y="2247900"/>
            <a:ext cx="3848100" cy="5528407"/>
          </a:xfrm>
        </p:spPr>
        <p:txBody>
          <a:bodyPr>
            <a:noAutofit/>
          </a:bodyPr>
          <a:lstStyle/>
          <a:p>
            <a:pPr algn="just">
              <a:lnSpc>
                <a:spcPct val="200000"/>
              </a:lnSpc>
            </a:pPr>
            <a:r>
              <a:rPr lang="vi-VN" sz="3200" spc="-1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hoàn toàn có thể kể một câu chuyện, sử dụng âm</a:t>
            </a:r>
            <a:r>
              <a:rPr lang="en-US" sz="3200" spc="-1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pc="-1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thanh, hình ảnh, hoặc video để tạo hứng thú cho người nghe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878457" y="1612608"/>
            <a:ext cx="4038600" cy="60947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7"/>
          <p:cNvSpPr>
            <a:spLocks noGrp="1"/>
          </p:cNvSpPr>
          <p:nvPr>
            <p:ph sz="quarter" idx="4"/>
          </p:nvPr>
        </p:nvSpPr>
        <p:spPr>
          <a:xfrm>
            <a:off x="4836215" y="2247900"/>
            <a:ext cx="4225786" cy="5526882"/>
          </a:xfrm>
        </p:spPr>
        <p:txBody>
          <a:bodyPr>
            <a:noAutofit/>
          </a:bodyPr>
          <a:lstStyle/>
          <a:p>
            <a:pPr algn="just">
              <a:lnSpc>
                <a:spcPct val="220000"/>
              </a:lnSpc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 bảo thời gian bài thuyết trình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quá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 cảm giác nhàm chán; hoặc không quá ngắn sẽ không truyền tải được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52332" y="1644589"/>
            <a:ext cx="289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0" y="2324100"/>
            <a:ext cx="385047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bài thuyết trình bằng 1 thông điệp ý nghĩa, tạo hứng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nghe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512870" y="1647088"/>
            <a:ext cx="2247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442672" y="2324100"/>
            <a:ext cx="4388128" cy="3881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thường xuyên để có giọng nói to, rõ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trong vành rõ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724400" y="1644589"/>
            <a:ext cx="76200" cy="7766111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105071" y="1597186"/>
            <a:ext cx="76200" cy="7766111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3353220" y="1597186"/>
            <a:ext cx="76200" cy="7766111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128258" y="1612608"/>
            <a:ext cx="76200" cy="7766111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12333" y="1595529"/>
            <a:ext cx="76200" cy="7766111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217810"/>
      </p:ext>
    </p:extLst>
  </p:cSld>
  <p:clrMapOvr>
    <a:masterClrMapping/>
  </p:clrMapOvr>
  <p:transition spd="slow">
    <p:randomBar dir="vert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12230" y="7128098"/>
            <a:ext cx="15544800" cy="265784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III. LUYỆN TẬP</a:t>
            </a:r>
          </a:p>
        </p:txBody>
      </p:sp>
    </p:spTree>
    <p:extLst>
      <p:ext uri="{BB962C8B-B14F-4D97-AF65-F5344CB8AC3E}">
        <p14:creationId xmlns:p14="http://schemas.microsoft.com/office/powerpoint/2010/main" val="1657642029"/>
      </p:ext>
    </p:extLst>
  </p:cSld>
  <p:clrMapOvr>
    <a:masterClrMapping/>
  </p:clrMapOvr>
  <p:transition spd="slow">
    <p:randomBar dir="vert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07" b="-600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27705" y="1321634"/>
            <a:ext cx="14463746" cy="7619733"/>
            <a:chOff x="0" y="0"/>
            <a:chExt cx="3809382" cy="20068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9381" cy="2006843"/>
            </a:xfrm>
            <a:custGeom>
              <a:avLst/>
              <a:gdLst/>
              <a:ahLst/>
              <a:cxnLst/>
              <a:rect l="l" t="t" r="r" b="b"/>
              <a:pathLst>
                <a:path w="3809381" h="2006843">
                  <a:moveTo>
                    <a:pt x="27298" y="0"/>
                  </a:moveTo>
                  <a:lnTo>
                    <a:pt x="3782083" y="0"/>
                  </a:lnTo>
                  <a:cubicBezTo>
                    <a:pt x="3789323" y="0"/>
                    <a:pt x="3796266" y="2876"/>
                    <a:pt x="3801386" y="7996"/>
                  </a:cubicBezTo>
                  <a:cubicBezTo>
                    <a:pt x="3806505" y="13115"/>
                    <a:pt x="3809381" y="20058"/>
                    <a:pt x="3809381" y="27298"/>
                  </a:cubicBezTo>
                  <a:lnTo>
                    <a:pt x="3809381" y="1979545"/>
                  </a:lnTo>
                  <a:cubicBezTo>
                    <a:pt x="3809381" y="1994621"/>
                    <a:pt x="3797159" y="2006843"/>
                    <a:pt x="3782083" y="2006843"/>
                  </a:cubicBezTo>
                  <a:lnTo>
                    <a:pt x="27298" y="2006843"/>
                  </a:lnTo>
                  <a:cubicBezTo>
                    <a:pt x="12222" y="2006843"/>
                    <a:pt x="0" y="1994621"/>
                    <a:pt x="0" y="1979545"/>
                  </a:cubicBezTo>
                  <a:lnTo>
                    <a:pt x="0" y="27298"/>
                  </a:lnTo>
                  <a:cubicBezTo>
                    <a:pt x="0" y="12222"/>
                    <a:pt x="12222" y="0"/>
                    <a:pt x="27298" y="0"/>
                  </a:cubicBezTo>
                  <a:close/>
                </a:path>
              </a:pathLst>
            </a:custGeom>
            <a:solidFill>
              <a:srgbClr val="FFF9E3"/>
            </a:solidFill>
            <a:ln w="190500" cap="rnd">
              <a:solidFill>
                <a:srgbClr val="93434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09382" cy="2044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3735359" y="-23313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4849980" y="0"/>
                </a:moveTo>
                <a:lnTo>
                  <a:pt x="0" y="0"/>
                </a:lnTo>
                <a:lnTo>
                  <a:pt x="0" y="2495719"/>
                </a:lnTo>
                <a:lnTo>
                  <a:pt x="4849980" y="2495719"/>
                </a:lnTo>
                <a:lnTo>
                  <a:pt x="48499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07947" y="-38553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0" y="0"/>
                </a:moveTo>
                <a:lnTo>
                  <a:pt x="4849979" y="0"/>
                </a:lnTo>
                <a:lnTo>
                  <a:pt x="4849979" y="2495719"/>
                </a:lnTo>
                <a:lnTo>
                  <a:pt x="0" y="24957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8078045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2" y="0"/>
                </a:lnTo>
                <a:lnTo>
                  <a:pt x="4080632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/>
          <p:cNvSpPr txBox="1"/>
          <p:nvPr/>
        </p:nvSpPr>
        <p:spPr>
          <a:xfrm>
            <a:off x="1878553" y="2788944"/>
            <a:ext cx="14325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 </a:t>
            </a:r>
            <a:r>
              <a:rPr lang="vi-VN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thiệu về bản thân theo mẫu bằng cách lựa chọn </a:t>
            </a:r>
            <a:r>
              <a:rPr lang="vi-VN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 các cách mở đầu câu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13"/>
          <p:cNvSpPr/>
          <p:nvPr/>
        </p:nvSpPr>
        <p:spPr>
          <a:xfrm>
            <a:off x="13944599" y="7658100"/>
            <a:ext cx="4207889" cy="2744164"/>
          </a:xfrm>
          <a:custGeom>
            <a:avLst/>
            <a:gdLst/>
            <a:ahLst/>
            <a:cxnLst/>
            <a:rect l="l" t="t" r="r" b="b"/>
            <a:pathLst>
              <a:path w="4702492" h="3777669">
                <a:moveTo>
                  <a:pt x="0" y="0"/>
                </a:moveTo>
                <a:lnTo>
                  <a:pt x="4702492" y="0"/>
                </a:lnTo>
                <a:lnTo>
                  <a:pt x="4702492" y="3777669"/>
                </a:lnTo>
                <a:lnTo>
                  <a:pt x="0" y="37776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4600460" y="1720953"/>
            <a:ext cx="81002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07" b="-6007"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782799" y="-77797"/>
            <a:ext cx="3520440" cy="2401898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4849980" y="0"/>
                </a:moveTo>
                <a:lnTo>
                  <a:pt x="0" y="0"/>
                </a:lnTo>
                <a:lnTo>
                  <a:pt x="0" y="2495719"/>
                </a:lnTo>
                <a:lnTo>
                  <a:pt x="4849980" y="2495719"/>
                </a:lnTo>
                <a:lnTo>
                  <a:pt x="48499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241" y="1"/>
            <a:ext cx="3413760" cy="2095500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0" y="0"/>
                </a:moveTo>
                <a:lnTo>
                  <a:pt x="4849979" y="0"/>
                </a:lnTo>
                <a:lnTo>
                  <a:pt x="4849979" y="2495719"/>
                </a:lnTo>
                <a:lnTo>
                  <a:pt x="0" y="24957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" y="8496299"/>
            <a:ext cx="3505200" cy="1786987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2" y="0"/>
                </a:lnTo>
                <a:lnTo>
                  <a:pt x="4080632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453241"/>
              </p:ext>
            </p:extLst>
          </p:nvPr>
        </p:nvGraphicFramePr>
        <p:xfrm>
          <a:off x="3048000" y="736210"/>
          <a:ext cx="12192000" cy="846626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056409126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3254469210"/>
                    </a:ext>
                  </a:extLst>
                </a:gridCol>
              </a:tblGrid>
              <a:tr h="32113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4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4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4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4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4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</a:t>
                      </a:r>
                      <a:r>
                        <a:rPr lang="en-US" sz="4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</a:t>
                      </a:r>
                      <a:r>
                        <a:rPr lang="en-US" sz="4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4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... </a:t>
                      </a:r>
                      <a:r>
                        <a:rPr lang="en-US" sz="4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4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</a:t>
                      </a:r>
                      <a:endParaRPr lang="en-US" sz="4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4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Giới thiệu biệt danh thường</a:t>
                      </a:r>
                    </a:p>
                    <a:p>
                      <a:r>
                        <a:rPr lang="vi-VN" sz="4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gọi:</a:t>
                      </a:r>
                    </a:p>
                    <a:p>
                      <a:r>
                        <a:rPr lang="vi-VN" sz="4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Mọi người thường gọi tớ là...</a:t>
                      </a:r>
                    </a:p>
                    <a:p>
                      <a:r>
                        <a:rPr lang="vi-VN" sz="4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Ở nhà tớ có tên là...</a:t>
                      </a:r>
                    </a:p>
                    <a:p>
                      <a:r>
                        <a:rPr lang="vi-VN" sz="4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Các bạn có thể gọi tớ là...</a:t>
                      </a:r>
                      <a:endParaRPr lang="en-US" sz="4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329723"/>
                  </a:ext>
                </a:extLst>
              </a:tr>
              <a:tr h="32113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Giới thiệu sở thích cá nhân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Sở thích của tớ là...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Tớ thích...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là sở thích của tớ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Tớ thường...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Giới thiệu ước mơ bản thân:</a:t>
                      </a:r>
                    </a:p>
                    <a:p>
                      <a:r>
                        <a:rPr lang="vi-VN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Sau này tớ muốn trở thành...</a:t>
                      </a:r>
                    </a:p>
                    <a:p>
                      <a:r>
                        <a:rPr lang="vi-VN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Ước mơ của tớ là...</a:t>
                      </a:r>
                    </a:p>
                    <a:p>
                      <a:r>
                        <a:rPr lang="vi-VN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Tớ mơ ước trở thành...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377239"/>
                  </a:ext>
                </a:extLst>
              </a:tr>
            </a:tbl>
          </a:graphicData>
        </a:graphic>
      </p:graphicFrame>
      <p:sp>
        <p:nvSpPr>
          <p:cNvPr id="13" name="Freeform 13"/>
          <p:cNvSpPr/>
          <p:nvPr/>
        </p:nvSpPr>
        <p:spPr>
          <a:xfrm>
            <a:off x="14173200" y="5829300"/>
            <a:ext cx="5151198" cy="4573596"/>
          </a:xfrm>
          <a:custGeom>
            <a:avLst/>
            <a:gdLst/>
            <a:ahLst/>
            <a:cxnLst/>
            <a:rect l="l" t="t" r="r" b="b"/>
            <a:pathLst>
              <a:path w="5562759" h="5583698">
                <a:moveTo>
                  <a:pt x="0" y="0"/>
                </a:moveTo>
                <a:lnTo>
                  <a:pt x="5562759" y="0"/>
                </a:lnTo>
                <a:lnTo>
                  <a:pt x="5562759" y="5583698"/>
                </a:lnTo>
                <a:lnTo>
                  <a:pt x="0" y="55836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43905"/>
      </p:ext>
    </p:extLst>
  </p:cSld>
  <p:clrMapOvr>
    <a:masterClrMapping/>
  </p:clrMapOvr>
  <p:transition spd="slow">
    <p:randomBar dir="vert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296267" y="6641151"/>
            <a:ext cx="12399612" cy="3137031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371600"/>
            <a:r>
              <a:rPr lang="en-US" sz="1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KHÁM PHÁ</a:t>
            </a:r>
            <a:endParaRPr lang="en-US" sz="1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281983"/>
      </p:ext>
    </p:extLst>
  </p:cSld>
  <p:clrMapOvr>
    <a:masterClrMapping/>
  </p:clrMapOvr>
  <p:transition spd="slow">
    <p:randomBar dir="vert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63065" y="6129094"/>
            <a:ext cx="144572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>
                <a:tab pos="257175" algn="l"/>
                <a:tab pos="428625" algn="l"/>
              </a:tabLst>
              <a:defRPr/>
            </a:pPr>
            <a:r>
              <a:rPr kumimoji="0" lang="en-US" sz="1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IV. VẬN DỤNG</a:t>
            </a:r>
            <a:endParaRPr kumimoji="0" lang="en-US" sz="1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4891" y="9029700"/>
            <a:ext cx="1485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giới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thiệu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bản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thân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trước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gương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nói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lại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bố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mẹ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bè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861391147"/>
      </p:ext>
    </p:extLst>
  </p:cSld>
  <p:clrMapOvr>
    <a:masterClrMapping/>
  </p:clrMapOvr>
  <p:transition spd="slow">
    <p:randomBar dir="vert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07" b="-600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735359" y="-23313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4849980" y="0"/>
                </a:moveTo>
                <a:lnTo>
                  <a:pt x="0" y="0"/>
                </a:lnTo>
                <a:lnTo>
                  <a:pt x="0" y="2495719"/>
                </a:lnTo>
                <a:lnTo>
                  <a:pt x="4849980" y="2495719"/>
                </a:lnTo>
                <a:lnTo>
                  <a:pt x="48499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815078" y="1333634"/>
            <a:ext cx="14657844" cy="7619733"/>
            <a:chOff x="0" y="0"/>
            <a:chExt cx="3860502" cy="20068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60502" cy="2006843"/>
            </a:xfrm>
            <a:custGeom>
              <a:avLst/>
              <a:gdLst/>
              <a:ahLst/>
              <a:cxnLst/>
              <a:rect l="l" t="t" r="r" b="b"/>
              <a:pathLst>
                <a:path w="3860502" h="2006843">
                  <a:moveTo>
                    <a:pt x="26937" y="0"/>
                  </a:moveTo>
                  <a:lnTo>
                    <a:pt x="3833565" y="0"/>
                  </a:lnTo>
                  <a:cubicBezTo>
                    <a:pt x="3840709" y="0"/>
                    <a:pt x="3847561" y="2838"/>
                    <a:pt x="3852613" y="7890"/>
                  </a:cubicBezTo>
                  <a:cubicBezTo>
                    <a:pt x="3857665" y="12941"/>
                    <a:pt x="3860502" y="19793"/>
                    <a:pt x="3860502" y="26937"/>
                  </a:cubicBezTo>
                  <a:lnTo>
                    <a:pt x="3860502" y="1979906"/>
                  </a:lnTo>
                  <a:cubicBezTo>
                    <a:pt x="3860502" y="1987050"/>
                    <a:pt x="3857665" y="1993902"/>
                    <a:pt x="3852613" y="1998954"/>
                  </a:cubicBezTo>
                  <a:cubicBezTo>
                    <a:pt x="3847561" y="2004005"/>
                    <a:pt x="3840709" y="2006843"/>
                    <a:pt x="3833565" y="2006843"/>
                  </a:cubicBezTo>
                  <a:lnTo>
                    <a:pt x="26937" y="2006843"/>
                  </a:lnTo>
                  <a:cubicBezTo>
                    <a:pt x="19793" y="2006843"/>
                    <a:pt x="12941" y="2004005"/>
                    <a:pt x="7890" y="1998954"/>
                  </a:cubicBezTo>
                  <a:cubicBezTo>
                    <a:pt x="2838" y="1993902"/>
                    <a:pt x="0" y="1987050"/>
                    <a:pt x="0" y="1979906"/>
                  </a:cubicBezTo>
                  <a:lnTo>
                    <a:pt x="0" y="26937"/>
                  </a:lnTo>
                  <a:cubicBezTo>
                    <a:pt x="0" y="19793"/>
                    <a:pt x="2838" y="12941"/>
                    <a:pt x="7890" y="7890"/>
                  </a:cubicBezTo>
                  <a:cubicBezTo>
                    <a:pt x="12941" y="2838"/>
                    <a:pt x="19793" y="0"/>
                    <a:pt x="26937" y="0"/>
                  </a:cubicBezTo>
                  <a:close/>
                </a:path>
              </a:pathLst>
            </a:custGeom>
            <a:solidFill>
              <a:srgbClr val="FFF9E3"/>
            </a:solidFill>
            <a:ln w="190500" cap="rnd">
              <a:solidFill>
                <a:srgbClr val="934343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860502" cy="2044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1190256" flipH="1">
            <a:off x="2950709" y="1700383"/>
            <a:ext cx="3203863" cy="1864916"/>
          </a:xfrm>
          <a:custGeom>
            <a:avLst/>
            <a:gdLst/>
            <a:ahLst/>
            <a:cxnLst/>
            <a:rect l="l" t="t" r="r" b="b"/>
            <a:pathLst>
              <a:path w="3203863" h="1864916">
                <a:moveTo>
                  <a:pt x="3203864" y="0"/>
                </a:moveTo>
                <a:lnTo>
                  <a:pt x="0" y="0"/>
                </a:lnTo>
                <a:lnTo>
                  <a:pt x="0" y="1864916"/>
                </a:lnTo>
                <a:lnTo>
                  <a:pt x="3203864" y="1864916"/>
                </a:lnTo>
                <a:lnTo>
                  <a:pt x="320386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983481">
            <a:off x="839770" y="5897717"/>
            <a:ext cx="2557000" cy="3124643"/>
          </a:xfrm>
          <a:custGeom>
            <a:avLst/>
            <a:gdLst/>
            <a:ahLst/>
            <a:cxnLst/>
            <a:rect l="l" t="t" r="r" b="b"/>
            <a:pathLst>
              <a:path w="2557000" h="3124643">
                <a:moveTo>
                  <a:pt x="0" y="0"/>
                </a:moveTo>
                <a:lnTo>
                  <a:pt x="2557000" y="0"/>
                </a:lnTo>
                <a:lnTo>
                  <a:pt x="2557000" y="3124643"/>
                </a:lnTo>
                <a:lnTo>
                  <a:pt x="0" y="3124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79656" y="862330"/>
            <a:ext cx="2668934" cy="2536599"/>
          </a:xfrm>
          <a:custGeom>
            <a:avLst/>
            <a:gdLst/>
            <a:ahLst/>
            <a:cxnLst/>
            <a:rect l="l" t="t" r="r" b="b"/>
            <a:pathLst>
              <a:path w="2668934" h="2536599">
                <a:moveTo>
                  <a:pt x="0" y="0"/>
                </a:moveTo>
                <a:lnTo>
                  <a:pt x="2668933" y="0"/>
                </a:lnTo>
                <a:lnTo>
                  <a:pt x="2668933" y="2536599"/>
                </a:lnTo>
                <a:lnTo>
                  <a:pt x="0" y="25365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807947" y="-38553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0" y="0"/>
                </a:moveTo>
                <a:lnTo>
                  <a:pt x="4849979" y="0"/>
                </a:lnTo>
                <a:lnTo>
                  <a:pt x="4849979" y="2495719"/>
                </a:lnTo>
                <a:lnTo>
                  <a:pt x="0" y="24957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03234" y="8105570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2" y="0"/>
                </a:lnTo>
                <a:lnTo>
                  <a:pt x="4080632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554254" y="3476625"/>
            <a:ext cx="11179492" cy="3790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99"/>
              </a:lnSpc>
            </a:pPr>
            <a:r>
              <a:rPr lang="en-US" sz="15999">
                <a:solidFill>
                  <a:srgbClr val="C03415"/>
                </a:solidFill>
                <a:latin typeface="More Sugar"/>
                <a:ea typeface="More Sugar"/>
                <a:cs typeface="More Sugar"/>
                <a:sym typeface="More Sugar"/>
              </a:rPr>
              <a:t>THANK</a:t>
            </a:r>
          </a:p>
          <a:p>
            <a:pPr algn="ctr">
              <a:lnSpc>
                <a:spcPts val="14399"/>
              </a:lnSpc>
            </a:pPr>
            <a:r>
              <a:rPr lang="en-US" sz="15999">
                <a:solidFill>
                  <a:srgbClr val="C03415"/>
                </a:solidFill>
                <a:latin typeface="More Sugar"/>
                <a:ea typeface="More Sugar"/>
                <a:cs typeface="More Sugar"/>
                <a:sym typeface="More Sugar"/>
              </a:rPr>
              <a:t>YOU </a:t>
            </a:r>
          </a:p>
        </p:txBody>
      </p:sp>
      <p:sp>
        <p:nvSpPr>
          <p:cNvPr id="13" name="Freeform 13"/>
          <p:cNvSpPr/>
          <p:nvPr/>
        </p:nvSpPr>
        <p:spPr>
          <a:xfrm>
            <a:off x="7993397" y="7743945"/>
            <a:ext cx="2301206" cy="1864936"/>
          </a:xfrm>
          <a:custGeom>
            <a:avLst/>
            <a:gdLst/>
            <a:ahLst/>
            <a:cxnLst/>
            <a:rect l="l" t="t" r="r" b="b"/>
            <a:pathLst>
              <a:path w="2301206" h="1864936">
                <a:moveTo>
                  <a:pt x="0" y="0"/>
                </a:moveTo>
                <a:lnTo>
                  <a:pt x="2301206" y="0"/>
                </a:lnTo>
                <a:lnTo>
                  <a:pt x="2301206" y="1864936"/>
                </a:lnTo>
                <a:lnTo>
                  <a:pt x="0" y="18649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670206" y="4585624"/>
            <a:ext cx="5915133" cy="5363902"/>
          </a:xfrm>
          <a:custGeom>
            <a:avLst/>
            <a:gdLst/>
            <a:ahLst/>
            <a:cxnLst/>
            <a:rect l="l" t="t" r="r" b="b"/>
            <a:pathLst>
              <a:path w="5915133" h="5363902">
                <a:moveTo>
                  <a:pt x="0" y="0"/>
                </a:moveTo>
                <a:lnTo>
                  <a:pt x="5915133" y="0"/>
                </a:lnTo>
                <a:lnTo>
                  <a:pt x="5915133" y="5363901"/>
                </a:lnTo>
                <a:lnTo>
                  <a:pt x="0" y="536390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345201" y="8136642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3" y="0"/>
                </a:lnTo>
                <a:lnTo>
                  <a:pt x="4080633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randomBar dir="vert"/>
    <p:sndAc>
      <p:stSnd>
        <p:snd r:embed="rId2" name="hammer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07" b="-600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54364" y="790144"/>
            <a:ext cx="13715079" cy="7619733"/>
            <a:chOff x="0" y="0"/>
            <a:chExt cx="3612202" cy="20068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2202" cy="2006843"/>
            </a:xfrm>
            <a:custGeom>
              <a:avLst/>
              <a:gdLst/>
              <a:ahLst/>
              <a:cxnLst/>
              <a:rect l="l" t="t" r="r" b="b"/>
              <a:pathLst>
                <a:path w="3612202" h="2006843">
                  <a:moveTo>
                    <a:pt x="28789" y="0"/>
                  </a:moveTo>
                  <a:lnTo>
                    <a:pt x="3583413" y="0"/>
                  </a:lnTo>
                  <a:cubicBezTo>
                    <a:pt x="3599313" y="0"/>
                    <a:pt x="3612202" y="12889"/>
                    <a:pt x="3612202" y="28789"/>
                  </a:cubicBezTo>
                  <a:lnTo>
                    <a:pt x="3612202" y="1978055"/>
                  </a:lnTo>
                  <a:cubicBezTo>
                    <a:pt x="3612202" y="1993954"/>
                    <a:pt x="3599313" y="2006843"/>
                    <a:pt x="3583413" y="2006843"/>
                  </a:cubicBezTo>
                  <a:lnTo>
                    <a:pt x="28789" y="2006843"/>
                  </a:lnTo>
                  <a:cubicBezTo>
                    <a:pt x="12889" y="2006843"/>
                    <a:pt x="0" y="1993954"/>
                    <a:pt x="0" y="1978055"/>
                  </a:cubicBezTo>
                  <a:lnTo>
                    <a:pt x="0" y="28789"/>
                  </a:lnTo>
                  <a:cubicBezTo>
                    <a:pt x="0" y="12889"/>
                    <a:pt x="12889" y="0"/>
                    <a:pt x="28789" y="0"/>
                  </a:cubicBezTo>
                  <a:close/>
                </a:path>
              </a:pathLst>
            </a:custGeom>
            <a:solidFill>
              <a:srgbClr val="FFF9E3"/>
            </a:solidFill>
            <a:ln w="190500" cap="rnd">
              <a:solidFill>
                <a:srgbClr val="93434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2202" cy="2044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658832" y="4650735"/>
            <a:ext cx="6412574" cy="6081257"/>
          </a:xfrm>
          <a:custGeom>
            <a:avLst/>
            <a:gdLst/>
            <a:ahLst/>
            <a:cxnLst/>
            <a:rect l="l" t="t" r="r" b="b"/>
            <a:pathLst>
              <a:path w="6412574" h="6081257">
                <a:moveTo>
                  <a:pt x="0" y="0"/>
                </a:moveTo>
                <a:lnTo>
                  <a:pt x="6412574" y="0"/>
                </a:lnTo>
                <a:lnTo>
                  <a:pt x="6412574" y="6081258"/>
                </a:lnTo>
                <a:lnTo>
                  <a:pt x="0" y="6081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3735359" y="-23313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4849980" y="0"/>
                </a:moveTo>
                <a:lnTo>
                  <a:pt x="0" y="0"/>
                </a:lnTo>
                <a:lnTo>
                  <a:pt x="0" y="2495719"/>
                </a:lnTo>
                <a:lnTo>
                  <a:pt x="4849980" y="2495719"/>
                </a:lnTo>
                <a:lnTo>
                  <a:pt x="484998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983481">
            <a:off x="2262305" y="7478236"/>
            <a:ext cx="2557000" cy="3124643"/>
          </a:xfrm>
          <a:custGeom>
            <a:avLst/>
            <a:gdLst/>
            <a:ahLst/>
            <a:cxnLst/>
            <a:rect l="l" t="t" r="r" b="b"/>
            <a:pathLst>
              <a:path w="2557000" h="3124643">
                <a:moveTo>
                  <a:pt x="0" y="0"/>
                </a:moveTo>
                <a:lnTo>
                  <a:pt x="2556999" y="0"/>
                </a:lnTo>
                <a:lnTo>
                  <a:pt x="2556999" y="3124643"/>
                </a:lnTo>
                <a:lnTo>
                  <a:pt x="0" y="3124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66425" y="480098"/>
            <a:ext cx="2668934" cy="2536599"/>
          </a:xfrm>
          <a:custGeom>
            <a:avLst/>
            <a:gdLst/>
            <a:ahLst/>
            <a:cxnLst/>
            <a:rect l="l" t="t" r="r" b="b"/>
            <a:pathLst>
              <a:path w="2668934" h="2536599">
                <a:moveTo>
                  <a:pt x="0" y="0"/>
                </a:moveTo>
                <a:lnTo>
                  <a:pt x="2668934" y="0"/>
                </a:lnTo>
                <a:lnTo>
                  <a:pt x="2668934" y="2536599"/>
                </a:lnTo>
                <a:lnTo>
                  <a:pt x="0" y="25365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807947" y="-38553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0" y="0"/>
                </a:moveTo>
                <a:lnTo>
                  <a:pt x="4849979" y="0"/>
                </a:lnTo>
                <a:lnTo>
                  <a:pt x="4849979" y="2495719"/>
                </a:lnTo>
                <a:lnTo>
                  <a:pt x="0" y="24957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07947" y="8506260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2" y="0"/>
                </a:lnTo>
                <a:lnTo>
                  <a:pt x="4080632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504706" y="8506260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3" y="0"/>
                </a:lnTo>
                <a:lnTo>
                  <a:pt x="4080633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/>
          <p:cNvSpPr txBox="1"/>
          <p:nvPr/>
        </p:nvSpPr>
        <p:spPr>
          <a:xfrm>
            <a:off x="4953000" y="194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04161" y="1377803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47340" y="2487315"/>
            <a:ext cx="13729814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hô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thỏ” HS chụm các ngón tay phải vào giơ lên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phía trước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hô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cỏ” HS chụm các ngón tay phải để vào lòng bàn tay trái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hô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ống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nước” HS chụm các ngón tay phải để trước miệng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hô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hui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hang” HS chụm các ngón tay phải đặt bên tai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hô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ngủ” HS đặt 2 tay lên má, nhắm mắt đi ngủ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</p:spTree>
  </p:cSld>
  <p:clrMapOvr>
    <a:masterClrMapping/>
  </p:clrMapOvr>
  <p:transition spd="slow">
    <p:randomBar dir="vert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60" y="-1538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07" b="-6007"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3438021" y="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4849980" y="0"/>
                </a:moveTo>
                <a:lnTo>
                  <a:pt x="0" y="0"/>
                </a:lnTo>
                <a:lnTo>
                  <a:pt x="0" y="2495719"/>
                </a:lnTo>
                <a:lnTo>
                  <a:pt x="4849980" y="2495719"/>
                </a:lnTo>
                <a:lnTo>
                  <a:pt x="48499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251863">
            <a:off x="15725552" y="6358304"/>
            <a:ext cx="1673844" cy="2606895"/>
          </a:xfrm>
          <a:custGeom>
            <a:avLst/>
            <a:gdLst/>
            <a:ahLst/>
            <a:cxnLst/>
            <a:rect l="l" t="t" r="r" b="b"/>
            <a:pathLst>
              <a:path w="1673844" h="2606895">
                <a:moveTo>
                  <a:pt x="0" y="0"/>
                </a:moveTo>
                <a:lnTo>
                  <a:pt x="1673844" y="0"/>
                </a:lnTo>
                <a:lnTo>
                  <a:pt x="1673844" y="2606895"/>
                </a:lnTo>
                <a:lnTo>
                  <a:pt x="0" y="26068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983481">
            <a:off x="210455" y="5549751"/>
            <a:ext cx="2557000" cy="3124643"/>
          </a:xfrm>
          <a:custGeom>
            <a:avLst/>
            <a:gdLst/>
            <a:ahLst/>
            <a:cxnLst/>
            <a:rect l="l" t="t" r="r" b="b"/>
            <a:pathLst>
              <a:path w="2557000" h="3124643">
                <a:moveTo>
                  <a:pt x="0" y="0"/>
                </a:moveTo>
                <a:lnTo>
                  <a:pt x="2557000" y="0"/>
                </a:lnTo>
                <a:lnTo>
                  <a:pt x="2557000" y="3124643"/>
                </a:lnTo>
                <a:lnTo>
                  <a:pt x="0" y="3124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170493" y="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0" y="0"/>
                </a:moveTo>
                <a:lnTo>
                  <a:pt x="4849979" y="0"/>
                </a:lnTo>
                <a:lnTo>
                  <a:pt x="4849979" y="2495719"/>
                </a:lnTo>
                <a:lnTo>
                  <a:pt x="0" y="24957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4371" y="8066374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2" y="0"/>
                </a:lnTo>
                <a:lnTo>
                  <a:pt x="4080632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224427" y="8098041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3" y="0"/>
                </a:lnTo>
                <a:lnTo>
                  <a:pt x="4080633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6"/>
          <p:cNvSpPr txBox="1"/>
          <p:nvPr/>
        </p:nvSpPr>
        <p:spPr>
          <a:xfrm>
            <a:off x="2816468" y="1749194"/>
            <a:ext cx="1266142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Đôi bàn tay rất quan trọng đối với chúng ta. Và trong thuyết trình</a:t>
            </a: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cũng vậy! </a:t>
            </a:r>
            <a:endParaRPr lang="en-US" sz="6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vi-VN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Đôi </a:t>
            </a:r>
            <a:r>
              <a:rPr lang="vi-VN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bàn tay sẽ giúp em tương tác tốt với người nghe, bộc lộ được cảm</a:t>
            </a: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xúc và dễ thu hút người nghe hơn, giúp bài thuyết trình của em thêm hiệu quả và</a:t>
            </a: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có sức thuyết phục.</a:t>
            </a:r>
            <a:endParaRPr lang="en-US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spd="slow">
    <p:randomBar dir="vert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5797" y="7582152"/>
            <a:ext cx="1082091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en-US" sz="1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KẾT NỐI </a:t>
            </a:r>
          </a:p>
        </p:txBody>
      </p:sp>
    </p:spTree>
    <p:extLst>
      <p:ext uri="{BB962C8B-B14F-4D97-AF65-F5344CB8AC3E}">
        <p14:creationId xmlns:p14="http://schemas.microsoft.com/office/powerpoint/2010/main" val="3381479774"/>
      </p:ext>
    </p:extLst>
  </p:cSld>
  <p:clrMapOvr>
    <a:masterClrMapping/>
  </p:clrMapOvr>
  <p:transition spd="slow">
    <p:randomBar dir="vert"/>
    <p:sndAc>
      <p:stSnd>
        <p:snd r:embed="rId2" name="hammer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40" y="1265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07" b="-600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840869"/>
            <a:ext cx="13715079" cy="7619733"/>
            <a:chOff x="0" y="0"/>
            <a:chExt cx="3612202" cy="20068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2202" cy="2006843"/>
            </a:xfrm>
            <a:custGeom>
              <a:avLst/>
              <a:gdLst/>
              <a:ahLst/>
              <a:cxnLst/>
              <a:rect l="l" t="t" r="r" b="b"/>
              <a:pathLst>
                <a:path w="3612202" h="2006843">
                  <a:moveTo>
                    <a:pt x="28789" y="0"/>
                  </a:moveTo>
                  <a:lnTo>
                    <a:pt x="3583413" y="0"/>
                  </a:lnTo>
                  <a:cubicBezTo>
                    <a:pt x="3599313" y="0"/>
                    <a:pt x="3612202" y="12889"/>
                    <a:pt x="3612202" y="28789"/>
                  </a:cubicBezTo>
                  <a:lnTo>
                    <a:pt x="3612202" y="1978055"/>
                  </a:lnTo>
                  <a:cubicBezTo>
                    <a:pt x="3612202" y="1993954"/>
                    <a:pt x="3599313" y="2006843"/>
                    <a:pt x="3583413" y="2006843"/>
                  </a:cubicBezTo>
                  <a:lnTo>
                    <a:pt x="28789" y="2006843"/>
                  </a:lnTo>
                  <a:cubicBezTo>
                    <a:pt x="12889" y="2006843"/>
                    <a:pt x="0" y="1993954"/>
                    <a:pt x="0" y="1978055"/>
                  </a:cubicBezTo>
                  <a:lnTo>
                    <a:pt x="0" y="28789"/>
                  </a:lnTo>
                  <a:cubicBezTo>
                    <a:pt x="0" y="12889"/>
                    <a:pt x="12889" y="0"/>
                    <a:pt x="28789" y="0"/>
                  </a:cubicBezTo>
                  <a:close/>
                </a:path>
              </a:pathLst>
            </a:custGeom>
            <a:solidFill>
              <a:srgbClr val="FFF9E3"/>
            </a:solidFill>
            <a:ln w="190500" cap="rnd">
              <a:solidFill>
                <a:srgbClr val="93434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2202" cy="2044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95248" y="831581"/>
            <a:ext cx="13715079" cy="7619733"/>
            <a:chOff x="0" y="0"/>
            <a:chExt cx="3612202" cy="20068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2202" cy="2006843"/>
            </a:xfrm>
            <a:custGeom>
              <a:avLst/>
              <a:gdLst/>
              <a:ahLst/>
              <a:cxnLst/>
              <a:rect l="l" t="t" r="r" b="b"/>
              <a:pathLst>
                <a:path w="3612202" h="2006843">
                  <a:moveTo>
                    <a:pt x="28789" y="0"/>
                  </a:moveTo>
                  <a:lnTo>
                    <a:pt x="3583413" y="0"/>
                  </a:lnTo>
                  <a:cubicBezTo>
                    <a:pt x="3599313" y="0"/>
                    <a:pt x="3612202" y="12889"/>
                    <a:pt x="3612202" y="28789"/>
                  </a:cubicBezTo>
                  <a:lnTo>
                    <a:pt x="3612202" y="1978055"/>
                  </a:lnTo>
                  <a:cubicBezTo>
                    <a:pt x="3612202" y="1993954"/>
                    <a:pt x="3599313" y="2006843"/>
                    <a:pt x="3583413" y="2006843"/>
                  </a:cubicBezTo>
                  <a:lnTo>
                    <a:pt x="28789" y="2006843"/>
                  </a:lnTo>
                  <a:cubicBezTo>
                    <a:pt x="12889" y="2006843"/>
                    <a:pt x="0" y="1993954"/>
                    <a:pt x="0" y="1978055"/>
                  </a:cubicBezTo>
                  <a:lnTo>
                    <a:pt x="0" y="28789"/>
                  </a:lnTo>
                  <a:cubicBezTo>
                    <a:pt x="0" y="12889"/>
                    <a:pt x="12889" y="0"/>
                    <a:pt x="28789" y="0"/>
                  </a:cubicBezTo>
                  <a:close/>
                </a:path>
              </a:pathLst>
            </a:custGeom>
            <a:solidFill>
              <a:srgbClr val="FFF9E3"/>
            </a:solidFill>
            <a:ln w="190500" cap="rnd">
              <a:solidFill>
                <a:srgbClr val="934343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612202" cy="2044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955625" y="2634459"/>
            <a:ext cx="6054417" cy="8077043"/>
          </a:xfrm>
          <a:custGeom>
            <a:avLst/>
            <a:gdLst/>
            <a:ahLst/>
            <a:cxnLst/>
            <a:rect l="l" t="t" r="r" b="b"/>
            <a:pathLst>
              <a:path w="6054417" h="8077043">
                <a:moveTo>
                  <a:pt x="0" y="0"/>
                </a:moveTo>
                <a:lnTo>
                  <a:pt x="6054417" y="0"/>
                </a:lnTo>
                <a:lnTo>
                  <a:pt x="6054417" y="8077043"/>
                </a:lnTo>
                <a:lnTo>
                  <a:pt x="0" y="8077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793168" y="4482686"/>
            <a:ext cx="11179492" cy="1027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5400" b="1" dirty="0" err="1" smtClean="0">
                <a:solidFill>
                  <a:srgbClr val="C03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Hoạt</a:t>
            </a:r>
            <a:r>
              <a:rPr lang="en-US" sz="5400" b="1" dirty="0" smtClean="0">
                <a:solidFill>
                  <a:srgbClr val="C03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5400" b="1" dirty="0" err="1">
                <a:solidFill>
                  <a:srgbClr val="C03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động</a:t>
            </a:r>
            <a:r>
              <a:rPr lang="en-US" sz="5400" b="1" dirty="0">
                <a:solidFill>
                  <a:srgbClr val="C03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: </a:t>
            </a:r>
            <a:r>
              <a:rPr lang="en-US" sz="5400" b="1" dirty="0" err="1">
                <a:solidFill>
                  <a:srgbClr val="C03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Hỏi</a:t>
            </a:r>
            <a:r>
              <a:rPr lang="en-US" sz="5400" b="1" dirty="0">
                <a:solidFill>
                  <a:srgbClr val="C03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- </a:t>
            </a:r>
            <a:r>
              <a:rPr lang="en-US" sz="5400" b="1" dirty="0" err="1">
                <a:solidFill>
                  <a:srgbClr val="C03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đáp</a:t>
            </a:r>
            <a:r>
              <a:rPr lang="en-US" sz="5400" b="1" dirty="0">
                <a:solidFill>
                  <a:srgbClr val="C03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13438021" y="12654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4849980" y="0"/>
                </a:moveTo>
                <a:lnTo>
                  <a:pt x="0" y="0"/>
                </a:lnTo>
                <a:lnTo>
                  <a:pt x="0" y="2495719"/>
                </a:lnTo>
                <a:lnTo>
                  <a:pt x="4849980" y="2495719"/>
                </a:lnTo>
                <a:lnTo>
                  <a:pt x="484998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983481">
            <a:off x="2719470" y="6532090"/>
            <a:ext cx="2557000" cy="3124643"/>
          </a:xfrm>
          <a:custGeom>
            <a:avLst/>
            <a:gdLst/>
            <a:ahLst/>
            <a:cxnLst/>
            <a:rect l="l" t="t" r="r" b="b"/>
            <a:pathLst>
              <a:path w="2557000" h="3124643">
                <a:moveTo>
                  <a:pt x="0" y="0"/>
                </a:moveTo>
                <a:lnTo>
                  <a:pt x="2556999" y="0"/>
                </a:lnTo>
                <a:lnTo>
                  <a:pt x="2556999" y="3124643"/>
                </a:lnTo>
                <a:lnTo>
                  <a:pt x="0" y="3124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670850" y="354431"/>
            <a:ext cx="2668934" cy="2536599"/>
          </a:xfrm>
          <a:custGeom>
            <a:avLst/>
            <a:gdLst/>
            <a:ahLst/>
            <a:cxnLst/>
            <a:rect l="l" t="t" r="r" b="b"/>
            <a:pathLst>
              <a:path w="2668934" h="2536599">
                <a:moveTo>
                  <a:pt x="0" y="0"/>
                </a:moveTo>
                <a:lnTo>
                  <a:pt x="2668933" y="0"/>
                </a:lnTo>
                <a:lnTo>
                  <a:pt x="2668933" y="2536599"/>
                </a:lnTo>
                <a:lnTo>
                  <a:pt x="0" y="25365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0480" y="-34897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0" y="0"/>
                </a:moveTo>
                <a:lnTo>
                  <a:pt x="4849979" y="0"/>
                </a:lnTo>
                <a:lnTo>
                  <a:pt x="4849979" y="2495719"/>
                </a:lnTo>
                <a:lnTo>
                  <a:pt x="0" y="24957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341171" y="8094412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2" y="0"/>
                </a:lnTo>
                <a:lnTo>
                  <a:pt x="4080632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192127" y="8220498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3" y="0"/>
                </a:lnTo>
                <a:lnTo>
                  <a:pt x="4080633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Rectangle 9"/>
          <p:cNvSpPr/>
          <p:nvPr/>
        </p:nvSpPr>
        <p:spPr>
          <a:xfrm>
            <a:off x="3430901" y="2459674"/>
            <a:ext cx="8448916" cy="11563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6600" b="1" dirty="0">
                <a:solidFill>
                  <a:srgbClr val="C03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2.1 </a:t>
            </a:r>
            <a:r>
              <a:rPr lang="en-US" sz="6600" b="1" dirty="0" err="1">
                <a:solidFill>
                  <a:srgbClr val="C03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Thuyết</a:t>
            </a:r>
            <a:r>
              <a:rPr lang="en-US" sz="6600" b="1" dirty="0">
                <a:solidFill>
                  <a:srgbClr val="C03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6600" b="1" dirty="0" err="1">
                <a:solidFill>
                  <a:srgbClr val="C03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trình</a:t>
            </a:r>
            <a:r>
              <a:rPr lang="en-US" sz="6600" b="1" dirty="0">
                <a:solidFill>
                  <a:srgbClr val="C03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6600" b="1" dirty="0" err="1">
                <a:solidFill>
                  <a:srgbClr val="C03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là</a:t>
            </a:r>
            <a:r>
              <a:rPr lang="en-US" sz="6600" b="1" dirty="0">
                <a:solidFill>
                  <a:srgbClr val="C03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r>
              <a:rPr lang="en-US" sz="6600" b="1" dirty="0" err="1">
                <a:solidFill>
                  <a:srgbClr val="C03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gì</a:t>
            </a:r>
            <a:r>
              <a:rPr lang="en-US" sz="6600" b="1" dirty="0">
                <a:solidFill>
                  <a:srgbClr val="C03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?</a:t>
            </a:r>
          </a:p>
        </p:txBody>
      </p:sp>
    </p:spTree>
  </p:cSld>
  <p:clrMapOvr>
    <a:masterClrMapping/>
  </p:clrMapOvr>
  <p:transition spd="slow">
    <p:randomBar dir="vert"/>
    <p:sndAc>
      <p:stSnd>
        <p:snd r:embed="rId2" name="hammer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60" y="-1538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07" b="-6007"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75116"/>
            <a:ext cx="5968306" cy="4892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5231058"/>
            <a:ext cx="4876800" cy="4876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344" y="175116"/>
            <a:ext cx="7620000" cy="44694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420" y="4835034"/>
            <a:ext cx="5444320" cy="529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97020"/>
      </p:ext>
    </p:extLst>
  </p:cSld>
  <p:clrMapOvr>
    <a:masterClrMapping/>
  </p:clrMapOvr>
  <p:transition spd="slow">
    <p:randomBar dir="vert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40" y="1362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07" b="-600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648200" y="3009900"/>
            <a:ext cx="7970779" cy="1221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9"/>
              </a:lnSpc>
            </a:pPr>
            <a:endParaRPr lang="en-US" sz="3200" dirty="0">
              <a:solidFill>
                <a:srgbClr val="C03415"/>
              </a:solidFill>
              <a:latin typeface="Times New Roman" panose="02020603050405020304" pitchFamily="18" charset="0"/>
              <a:ea typeface="More Sugar"/>
              <a:cs typeface="Times New Roman" panose="02020603050405020304" pitchFamily="18" charset="0"/>
              <a:sym typeface="More Sugar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13453261" y="88581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4849980" y="0"/>
                </a:moveTo>
                <a:lnTo>
                  <a:pt x="0" y="0"/>
                </a:lnTo>
                <a:lnTo>
                  <a:pt x="0" y="2495719"/>
                </a:lnTo>
                <a:lnTo>
                  <a:pt x="4849980" y="2495719"/>
                </a:lnTo>
                <a:lnTo>
                  <a:pt x="48499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243596">
            <a:off x="14197917" y="5708161"/>
            <a:ext cx="2511143" cy="3204479"/>
          </a:xfrm>
          <a:custGeom>
            <a:avLst/>
            <a:gdLst/>
            <a:ahLst/>
            <a:cxnLst/>
            <a:rect l="l" t="t" r="r" b="b"/>
            <a:pathLst>
              <a:path w="2557000" h="3124643">
                <a:moveTo>
                  <a:pt x="0" y="0"/>
                </a:moveTo>
                <a:lnTo>
                  <a:pt x="2557000" y="0"/>
                </a:lnTo>
                <a:lnTo>
                  <a:pt x="2557000" y="3124643"/>
                </a:lnTo>
                <a:lnTo>
                  <a:pt x="0" y="3124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19022" y="788776"/>
            <a:ext cx="2668934" cy="2536599"/>
          </a:xfrm>
          <a:custGeom>
            <a:avLst/>
            <a:gdLst/>
            <a:ahLst/>
            <a:cxnLst/>
            <a:rect l="l" t="t" r="r" b="b"/>
            <a:pathLst>
              <a:path w="2668934" h="2536599">
                <a:moveTo>
                  <a:pt x="0" y="0"/>
                </a:moveTo>
                <a:lnTo>
                  <a:pt x="2668934" y="0"/>
                </a:lnTo>
                <a:lnTo>
                  <a:pt x="2668934" y="2536599"/>
                </a:lnTo>
                <a:lnTo>
                  <a:pt x="0" y="25365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40" y="0"/>
            <a:ext cx="4849979" cy="2495719"/>
          </a:xfrm>
          <a:custGeom>
            <a:avLst/>
            <a:gdLst/>
            <a:ahLst/>
            <a:cxnLst/>
            <a:rect l="l" t="t" r="r" b="b"/>
            <a:pathLst>
              <a:path w="4849979" h="2495719">
                <a:moveTo>
                  <a:pt x="0" y="0"/>
                </a:moveTo>
                <a:lnTo>
                  <a:pt x="4849979" y="0"/>
                </a:lnTo>
                <a:lnTo>
                  <a:pt x="4849979" y="2495719"/>
                </a:lnTo>
                <a:lnTo>
                  <a:pt x="0" y="24957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240" y="8057605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2" y="0"/>
                </a:lnTo>
                <a:lnTo>
                  <a:pt x="4080632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143876" y="5554010"/>
            <a:ext cx="4166886" cy="4114800"/>
          </a:xfrm>
          <a:custGeom>
            <a:avLst/>
            <a:gdLst/>
            <a:ahLst/>
            <a:cxnLst/>
            <a:rect l="l" t="t" r="r" b="b"/>
            <a:pathLst>
              <a:path w="4166886" h="4114800">
                <a:moveTo>
                  <a:pt x="0" y="0"/>
                </a:moveTo>
                <a:lnTo>
                  <a:pt x="4166887" y="0"/>
                </a:lnTo>
                <a:lnTo>
                  <a:pt x="41668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378041" y="8164285"/>
            <a:ext cx="4080633" cy="2205242"/>
          </a:xfrm>
          <a:custGeom>
            <a:avLst/>
            <a:gdLst/>
            <a:ahLst/>
            <a:cxnLst/>
            <a:rect l="l" t="t" r="r" b="b"/>
            <a:pathLst>
              <a:path w="4080633" h="2205242">
                <a:moveTo>
                  <a:pt x="0" y="0"/>
                </a:moveTo>
                <a:lnTo>
                  <a:pt x="4080633" y="0"/>
                </a:lnTo>
                <a:lnTo>
                  <a:pt x="4080633" y="2205242"/>
                </a:lnTo>
                <a:lnTo>
                  <a:pt x="0" y="2205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Cloud Callout 17"/>
          <p:cNvSpPr/>
          <p:nvPr/>
        </p:nvSpPr>
        <p:spPr>
          <a:xfrm>
            <a:off x="5031812" y="65721"/>
            <a:ext cx="8406209" cy="5193612"/>
          </a:xfrm>
          <a:prstGeom prst="cloudCallou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+mj-lt"/>
              </a:rPr>
              <a:t>Theo em,</a:t>
            </a:r>
            <a:r>
              <a:rPr lang="en-US" sz="4400" dirty="0">
                <a:latin typeface="+mj-lt"/>
              </a:rPr>
              <a:t> </a:t>
            </a:r>
            <a:r>
              <a:rPr lang="vi-VN" sz="4400" dirty="0">
                <a:latin typeface="+mj-lt"/>
              </a:rPr>
              <a:t>những nhân vật trên sử dụng cái gì để truyền tải thông tin cho người</a:t>
            </a:r>
            <a:r>
              <a:rPr lang="en-US" sz="4400" dirty="0">
                <a:latin typeface="+mj-lt"/>
              </a:rPr>
              <a:t> </a:t>
            </a:r>
            <a:r>
              <a:rPr lang="vi-VN" sz="4400" dirty="0">
                <a:latin typeface="+mj-lt"/>
              </a:rPr>
              <a:t>nghe?</a:t>
            </a:r>
            <a:endParaRPr lang="en-US" sz="4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72378" y="2070578"/>
            <a:ext cx="4761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38509" y="1060806"/>
            <a:ext cx="58883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0762" y="2057075"/>
            <a:ext cx="3200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/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51891" y="1747238"/>
            <a:ext cx="5163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 spd="slow">
    <p:randomBar dir="vert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1169</Words>
  <Application>Microsoft Office PowerPoint</Application>
  <PresentationFormat>Custom</PresentationFormat>
  <Paragraphs>105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Times New Roman</vt:lpstr>
      <vt:lpstr>More Sugar</vt:lpstr>
      <vt:lpstr>Calibri Light</vt:lpstr>
      <vt:lpstr>Calibri</vt:lpstr>
      <vt:lpstr>Montserrat</vt:lpstr>
      <vt:lpstr>Wingdings</vt:lpstr>
      <vt:lpstr>Office Theme</vt:lpstr>
      <vt:lpstr>Chủ đề Office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Cute Illustrative Group Project Presentation</dc:title>
  <cp:lastModifiedBy>Tuan Minh PC</cp:lastModifiedBy>
  <cp:revision>37</cp:revision>
  <dcterms:created xsi:type="dcterms:W3CDTF">2006-08-16T00:00:00Z</dcterms:created>
  <dcterms:modified xsi:type="dcterms:W3CDTF">2025-02-23T05:10:55Z</dcterms:modified>
  <dc:identifier>DAGfakkJpPE</dc:identifier>
</cp:coreProperties>
</file>