
<file path=[Content_Types].xml><?xml version="1.0" encoding="utf-8"?>
<Types xmlns="http://schemas.openxmlformats.org/package/2006/content-types">
  <Default Extension="png" ContentType="image/png"/>
  <Default Extension="bin" ContentType="image/unknown"/>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1"/>
  </p:notesMasterIdLst>
  <p:sldIdLst>
    <p:sldId id="280" r:id="rId4"/>
    <p:sldId id="260" r:id="rId5"/>
    <p:sldId id="281" r:id="rId6"/>
    <p:sldId id="286" r:id="rId7"/>
    <p:sldId id="333" r:id="rId8"/>
    <p:sldId id="334" r:id="rId9"/>
    <p:sldId id="335" r:id="rId10"/>
    <p:sldId id="336" r:id="rId11"/>
    <p:sldId id="283" r:id="rId12"/>
    <p:sldId id="264" r:id="rId13"/>
    <p:sldId id="267" r:id="rId14"/>
    <p:sldId id="287" r:id="rId15"/>
    <p:sldId id="263" r:id="rId16"/>
    <p:sldId id="288" r:id="rId17"/>
    <p:sldId id="289" r:id="rId18"/>
    <p:sldId id="290" r:id="rId19"/>
    <p:sldId id="291" r:id="rId20"/>
    <p:sldId id="326" r:id="rId21"/>
    <p:sldId id="327" r:id="rId22"/>
    <p:sldId id="270" r:id="rId23"/>
    <p:sldId id="331" r:id="rId24"/>
    <p:sldId id="328" r:id="rId25"/>
    <p:sldId id="329" r:id="rId26"/>
    <p:sldId id="330" r:id="rId27"/>
    <p:sldId id="332" r:id="rId28"/>
    <p:sldId id="282"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09" d="100"/>
          <a:sy n="109" d="100"/>
        </p:scale>
        <p:origin x="114"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875CE-4BAE-4BB9-B748-F9CB00716A32}"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673AA-2324-48C7-BA08-B04AB71AD824}" type="slidenum">
              <a:rPr lang="en-US" smtClean="0"/>
              <a:t>‹#›</a:t>
            </a:fld>
            <a:endParaRPr lang="en-US"/>
          </a:p>
        </p:txBody>
      </p:sp>
    </p:spTree>
    <p:extLst>
      <p:ext uri="{BB962C8B-B14F-4D97-AF65-F5344CB8AC3E}">
        <p14:creationId xmlns:p14="http://schemas.microsoft.com/office/powerpoint/2010/main" val="191370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1E0C8-1506-4335-AA00-8F423AFF7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976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5B6DBE-CEF6-4707-B832-8C730EC1AE6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1516210553"/>
      </p:ext>
    </p:extLst>
  </p:cSld>
  <p:clrMapOvr>
    <a:masterClrMapping/>
  </p:clrMapOvr>
  <p:transition spd="slow">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B6DBE-CEF6-4707-B832-8C730EC1AE6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4082284790"/>
      </p:ext>
    </p:extLst>
  </p:cSld>
  <p:clrMapOvr>
    <a:masterClrMapping/>
  </p:clrMapOvr>
  <p:transition spd="slow">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B6DBE-CEF6-4707-B832-8C730EC1AE6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3011326178"/>
      </p:ext>
    </p:extLst>
  </p:cSld>
  <p:clrMapOvr>
    <a:masterClrMapping/>
  </p:clrMapOvr>
  <p:transition spd="slow">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0D94-91C2-09BD-1750-9BC15548CF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0BAA7-48DF-744E-3BEA-4DE7A7612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6BD21-DEB6-35F2-6786-F7359BC689A5}"/>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5" name="Footer Placeholder 4">
            <a:extLst>
              <a:ext uri="{FF2B5EF4-FFF2-40B4-BE49-F238E27FC236}">
                <a16:creationId xmlns:a16="http://schemas.microsoft.com/office/drawing/2014/main" id="{A8CA204A-52E6-37C4-CF5D-BF7EE2CBF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8AB03-5886-D532-240F-C2BFED5900F7}"/>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39647277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7805-8400-8405-430B-E3980D3D1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5B3B0-A767-6BF4-49AC-E441FE0D07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38D3D-F732-4283-7D05-8E5A03768125}"/>
              </a:ext>
            </a:extLst>
          </p:cNvPr>
          <p:cNvSpPr>
            <a:spLocks noGrp="1"/>
          </p:cNvSpPr>
          <p:nvPr>
            <p:ph type="dt" sz="half" idx="10"/>
          </p:nvPr>
        </p:nvSpPr>
        <p:spPr/>
        <p:txBody>
          <a:bodyPr/>
          <a:lstStyle/>
          <a:p>
            <a:fld id="{48A87A34-81AB-432B-8DAE-1953F412C126}" type="datetimeFigureOut">
              <a:rPr lang="en-US" smtClean="0"/>
              <a:pPr/>
              <a:t>2/23/2025</a:t>
            </a:fld>
            <a:endParaRPr lang="en-US" dirty="0"/>
          </a:p>
        </p:txBody>
      </p:sp>
      <p:sp>
        <p:nvSpPr>
          <p:cNvPr id="5" name="Footer Placeholder 4">
            <a:extLst>
              <a:ext uri="{FF2B5EF4-FFF2-40B4-BE49-F238E27FC236}">
                <a16:creationId xmlns:a16="http://schemas.microsoft.com/office/drawing/2014/main" id="{CB2E117D-1BE2-5C9D-34BD-C292F1600F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E72AE-4ABC-8A1A-E79B-373F513E4AE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23948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93A6-82F0-47DA-0D40-50B8C93DB4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226F1-6A87-0CFF-38CC-E8D1FF634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4148B-7F96-ACF0-C15E-26F7B483B434}"/>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5" name="Footer Placeholder 4">
            <a:extLst>
              <a:ext uri="{FF2B5EF4-FFF2-40B4-BE49-F238E27FC236}">
                <a16:creationId xmlns:a16="http://schemas.microsoft.com/office/drawing/2014/main" id="{04C704A0-C47E-D842-6174-9741FB7F3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C84EA-47BA-5769-9D78-D13C48F7E28A}"/>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10843677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E1A7-686E-08E9-576B-BBE9E1DB9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2C555-4208-CFE6-3F48-307B2CC0B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B2DCB-F842-8435-E5EB-E9111E114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1EEEEA-48AF-D1C9-24AF-544DE77FD508}"/>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6" name="Footer Placeholder 5">
            <a:extLst>
              <a:ext uri="{FF2B5EF4-FFF2-40B4-BE49-F238E27FC236}">
                <a16:creationId xmlns:a16="http://schemas.microsoft.com/office/drawing/2014/main" id="{352DEE6E-6DE5-B943-A61E-68B4671C2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B3432-AA37-3F3A-9E71-C5FC2F77E62B}"/>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13563415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FC2-FA6D-EB82-4704-EBD90FCEB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19A0D-16AC-B7CC-6079-84B797C84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3EA7B5-625F-C83A-42E7-40DE68D473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84610-E443-88AF-608B-A41D92EDB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CCB292-602D-6B5C-04AC-F0254812B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5A279-926D-C44E-6352-010954EAE139}"/>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8" name="Footer Placeholder 7">
            <a:extLst>
              <a:ext uri="{FF2B5EF4-FFF2-40B4-BE49-F238E27FC236}">
                <a16:creationId xmlns:a16="http://schemas.microsoft.com/office/drawing/2014/main" id="{911A4958-E5BF-CBD9-C874-AA22996D9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9335FA-A121-985D-1AA5-DABB48DDEEB0}"/>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216954886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8389-4F25-97F7-E0D5-127991EC4F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46546-FB38-15F4-1CEC-E65174349F26}"/>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4" name="Footer Placeholder 3">
            <a:extLst>
              <a:ext uri="{FF2B5EF4-FFF2-40B4-BE49-F238E27FC236}">
                <a16:creationId xmlns:a16="http://schemas.microsoft.com/office/drawing/2014/main" id="{E15B03D9-F1A2-4A2E-3BCE-872C07243C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8D983-998E-F96A-EDCB-79A623117AF2}"/>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37428448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3BCD9-D1DB-7717-F6E4-813FC2E8C8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451073-7AFB-4C2A-8393-2B599B16AE39}"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C2DF254E-A8F0-5E0F-F481-E633AE7EFF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10453DEB-4D4F-F133-411D-7189D4EE2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D1269-F763-4763-B2F8-E09A6A4B779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329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6716-A152-F3AB-DC8C-079401BE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AA23A-EFDA-519C-FC81-6922E6CEB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88BCE3-B43B-5FF4-B74F-120B18C58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5B614-FFF8-1071-4991-7ABEA7BDE4C0}"/>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6" name="Footer Placeholder 5">
            <a:extLst>
              <a:ext uri="{FF2B5EF4-FFF2-40B4-BE49-F238E27FC236}">
                <a16:creationId xmlns:a16="http://schemas.microsoft.com/office/drawing/2014/main" id="{6B51FF99-AE71-B13D-5950-3724FB204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B935B-E2C1-09B9-CB32-A4773C397071}"/>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848841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B6DBE-CEF6-4707-B832-8C730EC1AE6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820203293"/>
      </p:ext>
    </p:extLst>
  </p:cSld>
  <p:clrMapOvr>
    <a:masterClrMapping/>
  </p:clrMapOvr>
  <p:transition spd="slow">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45F3-C1F2-59DC-213D-8BEF46D9C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00FFD-7B90-3432-51FC-2ED90237A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D6E62E-1EC5-0059-C1FC-65A95B921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5E91F-8B2B-CE0E-70D9-D410F71F56FB}"/>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6" name="Footer Placeholder 5">
            <a:extLst>
              <a:ext uri="{FF2B5EF4-FFF2-40B4-BE49-F238E27FC236}">
                <a16:creationId xmlns:a16="http://schemas.microsoft.com/office/drawing/2014/main" id="{1051149E-52F0-D7D3-28BD-A68360D0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AEA86-5DB8-ADDE-9E82-45A97E965EB6}"/>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7541438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D71F-DD94-755F-8E00-A98B64217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BC9A74-BE90-EB4C-66B6-B030BDC6A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590F4-860D-F000-518F-0E17ABD6E815}"/>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5" name="Footer Placeholder 4">
            <a:extLst>
              <a:ext uri="{FF2B5EF4-FFF2-40B4-BE49-F238E27FC236}">
                <a16:creationId xmlns:a16="http://schemas.microsoft.com/office/drawing/2014/main" id="{AA209680-CE9D-6951-1733-50376B0AB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2C5FA-320B-0F12-5310-E146035631BD}"/>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307890213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BBCB0-8256-7040-1C3F-5B5680160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F35496-0734-1B4C-6FA4-33F2914D1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28A44-8F45-D4A5-C852-B77D64A4CEE1}"/>
              </a:ext>
            </a:extLst>
          </p:cNvPr>
          <p:cNvSpPr>
            <a:spLocks noGrp="1"/>
          </p:cNvSpPr>
          <p:nvPr>
            <p:ph type="dt" sz="half" idx="10"/>
          </p:nvPr>
        </p:nvSpPr>
        <p:spPr/>
        <p:txBody>
          <a:bodyPr/>
          <a:lstStyle/>
          <a:p>
            <a:fld id="{7020A044-8919-46DA-BC0F-E61CA83F37B4}" type="datetimeFigureOut">
              <a:rPr lang="en-US" smtClean="0"/>
              <a:t>2/23/2025</a:t>
            </a:fld>
            <a:endParaRPr lang="en-US"/>
          </a:p>
        </p:txBody>
      </p:sp>
      <p:sp>
        <p:nvSpPr>
          <p:cNvPr id="5" name="Footer Placeholder 4">
            <a:extLst>
              <a:ext uri="{FF2B5EF4-FFF2-40B4-BE49-F238E27FC236}">
                <a16:creationId xmlns:a16="http://schemas.microsoft.com/office/drawing/2014/main" id="{91BE9683-8472-4334-454B-AA7809D03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1C14D-D203-A8C6-33A4-05B95ABEBF06}"/>
              </a:ext>
            </a:extLst>
          </p:cNvPr>
          <p:cNvSpPr>
            <a:spLocks noGrp="1"/>
          </p:cNvSpPr>
          <p:nvPr>
            <p:ph type="sldNum" sz="quarter" idx="12"/>
          </p:nvPr>
        </p:nvSpPr>
        <p:spPr/>
        <p:txBody>
          <a:bodyPr/>
          <a:lstStyle/>
          <a:p>
            <a:fld id="{4B66B690-8610-4899-B4B1-522E0D9FF283}" type="slidenum">
              <a:rPr lang="en-US" smtClean="0"/>
              <a:t>‹#›</a:t>
            </a:fld>
            <a:endParaRPr lang="en-US"/>
          </a:p>
        </p:txBody>
      </p:sp>
    </p:spTree>
    <p:extLst>
      <p:ext uri="{BB962C8B-B14F-4D97-AF65-F5344CB8AC3E}">
        <p14:creationId xmlns:p14="http://schemas.microsoft.com/office/powerpoint/2010/main" val="173671213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Pr>
        <a:solidFill>
          <a:schemeClr val="accent3"/>
        </a:solidFill>
        <a:effectLst/>
      </p:bgPr>
    </p:bg>
    <p:spTree>
      <p:nvGrpSpPr>
        <p:cNvPr id="1" name="Shape 178"/>
        <p:cNvGrpSpPr/>
        <p:nvPr/>
      </p:nvGrpSpPr>
      <p:grpSpPr>
        <a:xfrm>
          <a:off x="0" y="0"/>
          <a:ext cx="0" cy="0"/>
          <a:chOff x="0" y="0"/>
          <a:chExt cx="0" cy="0"/>
        </a:xfrm>
      </p:grpSpPr>
      <p:grpSp>
        <p:nvGrpSpPr>
          <p:cNvPr id="179" name="Google Shape;179;p24"/>
          <p:cNvGrpSpPr/>
          <p:nvPr/>
        </p:nvGrpSpPr>
        <p:grpSpPr>
          <a:xfrm rot="7782516">
            <a:off x="8004837" y="107172"/>
            <a:ext cx="3449400" cy="4374949"/>
            <a:chOff x="-3824434" y="2365159"/>
            <a:chExt cx="509243" cy="514014"/>
          </a:xfrm>
        </p:grpSpPr>
        <p:sp>
          <p:nvSpPr>
            <p:cNvPr id="180" name="Google Shape;180;p24"/>
            <p:cNvSpPr/>
            <p:nvPr/>
          </p:nvSpPr>
          <p:spPr>
            <a:xfrm>
              <a:off x="-3762467" y="2417584"/>
              <a:ext cx="408370" cy="413140"/>
            </a:xfrm>
            <a:custGeom>
              <a:avLst/>
              <a:gdLst/>
              <a:ahLst/>
              <a:cxnLst/>
              <a:rect l="l" t="t" r="r" b="b"/>
              <a:pathLst>
                <a:path w="7704" h="7794" extrusionOk="0">
                  <a:moveTo>
                    <a:pt x="4931" y="0"/>
                  </a:moveTo>
                  <a:lnTo>
                    <a:pt x="3537" y="2668"/>
                  </a:lnTo>
                  <a:lnTo>
                    <a:pt x="1379" y="1019"/>
                  </a:lnTo>
                  <a:lnTo>
                    <a:pt x="2458" y="3297"/>
                  </a:lnTo>
                  <a:lnTo>
                    <a:pt x="0" y="3357"/>
                  </a:lnTo>
                  <a:lnTo>
                    <a:pt x="2488" y="4391"/>
                  </a:lnTo>
                  <a:lnTo>
                    <a:pt x="420" y="5860"/>
                  </a:lnTo>
                  <a:lnTo>
                    <a:pt x="3357" y="5425"/>
                  </a:lnTo>
                  <a:lnTo>
                    <a:pt x="4301" y="7793"/>
                  </a:lnTo>
                  <a:lnTo>
                    <a:pt x="4706" y="5245"/>
                  </a:lnTo>
                  <a:lnTo>
                    <a:pt x="7703" y="5171"/>
                  </a:lnTo>
                  <a:lnTo>
                    <a:pt x="5845" y="3822"/>
                  </a:lnTo>
                  <a:lnTo>
                    <a:pt x="7343" y="2233"/>
                  </a:lnTo>
                  <a:lnTo>
                    <a:pt x="4961" y="2818"/>
                  </a:lnTo>
                  <a:lnTo>
                    <a:pt x="493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24"/>
            <p:cNvSpPr/>
            <p:nvPr/>
          </p:nvSpPr>
          <p:spPr>
            <a:xfrm>
              <a:off x="-3824434" y="2365159"/>
              <a:ext cx="509243" cy="514014"/>
            </a:xfrm>
            <a:custGeom>
              <a:avLst/>
              <a:gdLst/>
              <a:ahLst/>
              <a:cxnLst/>
              <a:rect l="l" t="t" r="r" b="b"/>
              <a:pathLst>
                <a:path w="9607" h="9697" extrusionOk="0">
                  <a:moveTo>
                    <a:pt x="5860" y="1993"/>
                  </a:moveTo>
                  <a:lnTo>
                    <a:pt x="5875" y="4121"/>
                  </a:lnTo>
                  <a:lnTo>
                    <a:pt x="7748" y="3657"/>
                  </a:lnTo>
                  <a:lnTo>
                    <a:pt x="6624" y="4841"/>
                  </a:lnTo>
                  <a:lnTo>
                    <a:pt x="8123" y="5920"/>
                  </a:lnTo>
                  <a:lnTo>
                    <a:pt x="5650" y="5980"/>
                  </a:lnTo>
                  <a:lnTo>
                    <a:pt x="5365" y="7838"/>
                  </a:lnTo>
                  <a:lnTo>
                    <a:pt x="4676" y="6145"/>
                  </a:lnTo>
                  <a:lnTo>
                    <a:pt x="2578" y="6459"/>
                  </a:lnTo>
                  <a:lnTo>
                    <a:pt x="2578" y="6459"/>
                  </a:lnTo>
                  <a:lnTo>
                    <a:pt x="4167" y="5335"/>
                  </a:lnTo>
                  <a:lnTo>
                    <a:pt x="2338" y="4571"/>
                  </a:lnTo>
                  <a:lnTo>
                    <a:pt x="4002" y="4526"/>
                  </a:lnTo>
                  <a:lnTo>
                    <a:pt x="3207" y="2818"/>
                  </a:lnTo>
                  <a:lnTo>
                    <a:pt x="3207" y="2818"/>
                  </a:lnTo>
                  <a:lnTo>
                    <a:pt x="4781" y="4031"/>
                  </a:lnTo>
                  <a:lnTo>
                    <a:pt x="5860" y="1993"/>
                  </a:lnTo>
                  <a:close/>
                  <a:moveTo>
                    <a:pt x="6340" y="0"/>
                  </a:moveTo>
                  <a:lnTo>
                    <a:pt x="4616" y="3282"/>
                  </a:lnTo>
                  <a:lnTo>
                    <a:pt x="1889" y="1184"/>
                  </a:lnTo>
                  <a:lnTo>
                    <a:pt x="3237" y="4046"/>
                  </a:lnTo>
                  <a:lnTo>
                    <a:pt x="0" y="4121"/>
                  </a:lnTo>
                  <a:lnTo>
                    <a:pt x="3162" y="5440"/>
                  </a:lnTo>
                  <a:lnTo>
                    <a:pt x="615" y="7253"/>
                  </a:lnTo>
                  <a:lnTo>
                    <a:pt x="4376" y="6684"/>
                  </a:lnTo>
                  <a:lnTo>
                    <a:pt x="5575" y="9696"/>
                  </a:lnTo>
                  <a:lnTo>
                    <a:pt x="6085" y="6474"/>
                  </a:lnTo>
                  <a:lnTo>
                    <a:pt x="9606" y="6384"/>
                  </a:lnTo>
                  <a:lnTo>
                    <a:pt x="7389" y="4766"/>
                  </a:lnTo>
                  <a:lnTo>
                    <a:pt x="9262" y="2773"/>
                  </a:lnTo>
                  <a:lnTo>
                    <a:pt x="6369" y="3477"/>
                  </a:lnTo>
                  <a:lnTo>
                    <a:pt x="634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2" name="Google Shape;182;p24"/>
          <p:cNvSpPr/>
          <p:nvPr/>
        </p:nvSpPr>
        <p:spPr>
          <a:xfrm>
            <a:off x="426653" y="4178194"/>
            <a:ext cx="3431861" cy="2513553"/>
          </a:xfrm>
          <a:custGeom>
            <a:avLst/>
            <a:gdLst/>
            <a:ahLst/>
            <a:cxnLst/>
            <a:rect l="l" t="t" r="r" b="b"/>
            <a:pathLst>
              <a:path w="18081" h="16646" extrusionOk="0">
                <a:moveTo>
                  <a:pt x="6572" y="0"/>
                </a:moveTo>
                <a:lnTo>
                  <a:pt x="5471" y="4904"/>
                </a:lnTo>
                <a:lnTo>
                  <a:pt x="134" y="4804"/>
                </a:lnTo>
                <a:lnTo>
                  <a:pt x="3036" y="8273"/>
                </a:lnTo>
                <a:lnTo>
                  <a:pt x="1" y="13143"/>
                </a:lnTo>
                <a:lnTo>
                  <a:pt x="4904" y="11609"/>
                </a:lnTo>
                <a:lnTo>
                  <a:pt x="6172" y="16645"/>
                </a:lnTo>
                <a:lnTo>
                  <a:pt x="7873" y="12442"/>
                </a:lnTo>
                <a:lnTo>
                  <a:pt x="12743" y="15845"/>
                </a:lnTo>
                <a:lnTo>
                  <a:pt x="12110" y="9707"/>
                </a:lnTo>
                <a:lnTo>
                  <a:pt x="18080" y="7539"/>
                </a:lnTo>
                <a:lnTo>
                  <a:pt x="11276" y="6205"/>
                </a:lnTo>
                <a:lnTo>
                  <a:pt x="14378" y="2569"/>
                </a:lnTo>
                <a:lnTo>
                  <a:pt x="8874" y="4070"/>
                </a:lnTo>
                <a:lnTo>
                  <a:pt x="6572" y="0"/>
                </a:lnTo>
                <a:close/>
              </a:path>
            </a:pathLst>
          </a:custGeom>
          <a:solidFill>
            <a:schemeClr val="accent6"/>
          </a:solidFill>
          <a:ln>
            <a:noFill/>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83;p24"/>
          <p:cNvSpPr/>
          <p:nvPr/>
        </p:nvSpPr>
        <p:spPr>
          <a:xfrm>
            <a:off x="682505" y="-205069"/>
            <a:ext cx="9136292" cy="7268432"/>
          </a:xfrm>
          <a:prstGeom prst="ellipse">
            <a:avLst/>
          </a:prstGeom>
          <a:solidFill>
            <a:schemeClr val="accent5"/>
          </a:solidFill>
          <a:ln w="114300" cap="flat" cmpd="sng">
            <a:solidFill>
              <a:schemeClr val="dk2"/>
            </a:solidFill>
            <a:prstDash val="solid"/>
            <a:round/>
            <a:headEnd type="none" w="sm" len="sm"/>
            <a:tailEnd type="none" w="sm" len="sm"/>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84;p24"/>
          <p:cNvSpPr/>
          <p:nvPr/>
        </p:nvSpPr>
        <p:spPr>
          <a:xfrm>
            <a:off x="11113107" y="2933631"/>
            <a:ext cx="335560" cy="284705"/>
          </a:xfrm>
          <a:custGeom>
            <a:avLst/>
            <a:gdLst/>
            <a:ahLst/>
            <a:cxnLst/>
            <a:rect l="l" t="t" r="r" b="b"/>
            <a:pathLst>
              <a:path w="2136" h="2278" extrusionOk="0">
                <a:moveTo>
                  <a:pt x="1052" y="1"/>
                </a:moveTo>
                <a:cubicBezTo>
                  <a:pt x="1002" y="1"/>
                  <a:pt x="951" y="34"/>
                  <a:pt x="935" y="101"/>
                </a:cubicBezTo>
                <a:lnTo>
                  <a:pt x="868" y="568"/>
                </a:lnTo>
                <a:cubicBezTo>
                  <a:pt x="835" y="735"/>
                  <a:pt x="735" y="868"/>
                  <a:pt x="568" y="935"/>
                </a:cubicBezTo>
                <a:lnTo>
                  <a:pt x="101" y="1035"/>
                </a:lnTo>
                <a:cubicBezTo>
                  <a:pt x="1" y="1068"/>
                  <a:pt x="1" y="1235"/>
                  <a:pt x="101" y="1235"/>
                </a:cubicBezTo>
                <a:lnTo>
                  <a:pt x="568" y="1369"/>
                </a:lnTo>
                <a:cubicBezTo>
                  <a:pt x="735" y="1402"/>
                  <a:pt x="835" y="1535"/>
                  <a:pt x="868" y="1702"/>
                </a:cubicBezTo>
                <a:lnTo>
                  <a:pt x="935" y="2203"/>
                </a:lnTo>
                <a:cubicBezTo>
                  <a:pt x="951" y="2253"/>
                  <a:pt x="1002" y="2278"/>
                  <a:pt x="1052" y="2278"/>
                </a:cubicBezTo>
                <a:cubicBezTo>
                  <a:pt x="1102" y="2278"/>
                  <a:pt x="1152" y="2253"/>
                  <a:pt x="1168" y="2203"/>
                </a:cubicBezTo>
                <a:lnTo>
                  <a:pt x="1268" y="1669"/>
                </a:lnTo>
                <a:cubicBezTo>
                  <a:pt x="1268" y="1535"/>
                  <a:pt x="1368" y="1402"/>
                  <a:pt x="1502" y="1369"/>
                </a:cubicBezTo>
                <a:lnTo>
                  <a:pt x="2002" y="1269"/>
                </a:lnTo>
                <a:cubicBezTo>
                  <a:pt x="2136" y="1269"/>
                  <a:pt x="2136" y="1035"/>
                  <a:pt x="2002" y="1035"/>
                </a:cubicBezTo>
                <a:lnTo>
                  <a:pt x="1502" y="902"/>
                </a:lnTo>
                <a:cubicBezTo>
                  <a:pt x="1368" y="868"/>
                  <a:pt x="1268" y="735"/>
                  <a:pt x="1268" y="601"/>
                </a:cubicBezTo>
                <a:lnTo>
                  <a:pt x="1168" y="101"/>
                </a:lnTo>
                <a:cubicBezTo>
                  <a:pt x="1152" y="34"/>
                  <a:pt x="1102" y="1"/>
                  <a:pt x="1052" y="1"/>
                </a:cubicBezTo>
                <a:close/>
              </a:path>
            </a:pathLst>
          </a:custGeom>
          <a:solidFill>
            <a:srgbClr val="FFFFFF"/>
          </a:solidFill>
          <a:ln>
            <a:noFill/>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24"/>
          <p:cNvSpPr/>
          <p:nvPr/>
        </p:nvSpPr>
        <p:spPr>
          <a:xfrm>
            <a:off x="243308" y="1418276"/>
            <a:ext cx="340746" cy="281580"/>
          </a:xfrm>
          <a:custGeom>
            <a:avLst/>
            <a:gdLst/>
            <a:ahLst/>
            <a:cxnLst/>
            <a:rect l="l" t="t" r="r" b="b"/>
            <a:pathLst>
              <a:path w="2169" h="2253" extrusionOk="0">
                <a:moveTo>
                  <a:pt x="1067" y="1"/>
                </a:moveTo>
                <a:cubicBezTo>
                  <a:pt x="1026" y="1"/>
                  <a:pt x="984" y="26"/>
                  <a:pt x="967" y="76"/>
                </a:cubicBezTo>
                <a:lnTo>
                  <a:pt x="867" y="576"/>
                </a:lnTo>
                <a:cubicBezTo>
                  <a:pt x="867" y="710"/>
                  <a:pt x="734" y="877"/>
                  <a:pt x="567" y="910"/>
                </a:cubicBezTo>
                <a:lnTo>
                  <a:pt x="133" y="1043"/>
                </a:lnTo>
                <a:cubicBezTo>
                  <a:pt x="0" y="1043"/>
                  <a:pt x="0" y="1210"/>
                  <a:pt x="133" y="1244"/>
                </a:cubicBezTo>
                <a:lnTo>
                  <a:pt x="567" y="1344"/>
                </a:lnTo>
                <a:cubicBezTo>
                  <a:pt x="734" y="1410"/>
                  <a:pt x="867" y="1544"/>
                  <a:pt x="867" y="1711"/>
                </a:cubicBezTo>
                <a:lnTo>
                  <a:pt x="967" y="2178"/>
                </a:lnTo>
                <a:cubicBezTo>
                  <a:pt x="984" y="2228"/>
                  <a:pt x="1026" y="2253"/>
                  <a:pt x="1067" y="2253"/>
                </a:cubicBezTo>
                <a:cubicBezTo>
                  <a:pt x="1109" y="2253"/>
                  <a:pt x="1151" y="2228"/>
                  <a:pt x="1168" y="2178"/>
                </a:cubicBezTo>
                <a:lnTo>
                  <a:pt x="1268" y="1677"/>
                </a:lnTo>
                <a:cubicBezTo>
                  <a:pt x="1301" y="1510"/>
                  <a:pt x="1401" y="1410"/>
                  <a:pt x="1534" y="1377"/>
                </a:cubicBezTo>
                <a:lnTo>
                  <a:pt x="2035" y="1244"/>
                </a:lnTo>
                <a:cubicBezTo>
                  <a:pt x="2168" y="1244"/>
                  <a:pt x="2168" y="1010"/>
                  <a:pt x="2035" y="1010"/>
                </a:cubicBezTo>
                <a:lnTo>
                  <a:pt x="1534" y="910"/>
                </a:lnTo>
                <a:cubicBezTo>
                  <a:pt x="1401" y="843"/>
                  <a:pt x="1301" y="743"/>
                  <a:pt x="1268" y="610"/>
                </a:cubicBezTo>
                <a:lnTo>
                  <a:pt x="1168" y="76"/>
                </a:lnTo>
                <a:cubicBezTo>
                  <a:pt x="1151" y="26"/>
                  <a:pt x="1109" y="1"/>
                  <a:pt x="1067" y="1"/>
                </a:cubicBezTo>
                <a:close/>
              </a:path>
            </a:pathLst>
          </a:custGeom>
          <a:solidFill>
            <a:srgbClr val="FFFFFF"/>
          </a:solidFill>
          <a:ln>
            <a:noFill/>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24"/>
          <p:cNvSpPr/>
          <p:nvPr/>
        </p:nvSpPr>
        <p:spPr>
          <a:xfrm>
            <a:off x="10501082" y="636842"/>
            <a:ext cx="335560" cy="281580"/>
          </a:xfrm>
          <a:custGeom>
            <a:avLst/>
            <a:gdLst/>
            <a:ahLst/>
            <a:cxnLst/>
            <a:rect l="l" t="t" r="r" b="b"/>
            <a:pathLst>
              <a:path w="2136" h="2253" extrusionOk="0">
                <a:moveTo>
                  <a:pt x="1047" y="1"/>
                </a:moveTo>
                <a:cubicBezTo>
                  <a:pt x="1001" y="1"/>
                  <a:pt x="951" y="26"/>
                  <a:pt x="935" y="76"/>
                </a:cubicBezTo>
                <a:lnTo>
                  <a:pt x="868" y="543"/>
                </a:lnTo>
                <a:cubicBezTo>
                  <a:pt x="835" y="710"/>
                  <a:pt x="701" y="843"/>
                  <a:pt x="568" y="910"/>
                </a:cubicBezTo>
                <a:lnTo>
                  <a:pt x="101" y="1010"/>
                </a:lnTo>
                <a:cubicBezTo>
                  <a:pt x="1" y="1043"/>
                  <a:pt x="1" y="1210"/>
                  <a:pt x="101" y="1243"/>
                </a:cubicBezTo>
                <a:lnTo>
                  <a:pt x="534" y="1343"/>
                </a:lnTo>
                <a:cubicBezTo>
                  <a:pt x="701" y="1377"/>
                  <a:pt x="835" y="1510"/>
                  <a:pt x="868" y="1710"/>
                </a:cubicBezTo>
                <a:lnTo>
                  <a:pt x="935" y="2177"/>
                </a:lnTo>
                <a:cubicBezTo>
                  <a:pt x="951" y="2227"/>
                  <a:pt x="1001" y="2252"/>
                  <a:pt x="1047" y="2252"/>
                </a:cubicBezTo>
                <a:cubicBezTo>
                  <a:pt x="1093" y="2252"/>
                  <a:pt x="1135" y="2227"/>
                  <a:pt x="1135" y="2177"/>
                </a:cubicBezTo>
                <a:lnTo>
                  <a:pt x="1235" y="1644"/>
                </a:lnTo>
                <a:cubicBezTo>
                  <a:pt x="1268" y="1510"/>
                  <a:pt x="1368" y="1410"/>
                  <a:pt x="1502" y="1343"/>
                </a:cubicBezTo>
                <a:lnTo>
                  <a:pt x="2002" y="1243"/>
                </a:lnTo>
                <a:cubicBezTo>
                  <a:pt x="2135" y="1243"/>
                  <a:pt x="2135" y="1010"/>
                  <a:pt x="2002" y="1010"/>
                </a:cubicBezTo>
                <a:lnTo>
                  <a:pt x="1502" y="876"/>
                </a:lnTo>
                <a:cubicBezTo>
                  <a:pt x="1368" y="843"/>
                  <a:pt x="1268" y="743"/>
                  <a:pt x="1235" y="576"/>
                </a:cubicBezTo>
                <a:lnTo>
                  <a:pt x="1135" y="76"/>
                </a:lnTo>
                <a:cubicBezTo>
                  <a:pt x="1135" y="26"/>
                  <a:pt x="1093" y="1"/>
                  <a:pt x="1047" y="1"/>
                </a:cubicBezTo>
                <a:close/>
              </a:path>
            </a:pathLst>
          </a:custGeom>
          <a:solidFill>
            <a:srgbClr val="FFFFFF"/>
          </a:solidFill>
          <a:ln>
            <a:noFill/>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87;p24"/>
          <p:cNvSpPr/>
          <p:nvPr/>
        </p:nvSpPr>
        <p:spPr>
          <a:xfrm>
            <a:off x="634333" y="454746"/>
            <a:ext cx="879326" cy="726651"/>
          </a:xfrm>
          <a:custGeom>
            <a:avLst/>
            <a:gdLst/>
            <a:ahLst/>
            <a:cxnLst/>
            <a:rect l="l" t="t" r="r" b="b"/>
            <a:pathLst>
              <a:path w="2169" h="2253" extrusionOk="0">
                <a:moveTo>
                  <a:pt x="1067" y="1"/>
                </a:moveTo>
                <a:cubicBezTo>
                  <a:pt x="1026" y="1"/>
                  <a:pt x="984" y="26"/>
                  <a:pt x="967" y="76"/>
                </a:cubicBezTo>
                <a:lnTo>
                  <a:pt x="867" y="576"/>
                </a:lnTo>
                <a:cubicBezTo>
                  <a:pt x="867" y="710"/>
                  <a:pt x="734" y="877"/>
                  <a:pt x="567" y="910"/>
                </a:cubicBezTo>
                <a:lnTo>
                  <a:pt x="133" y="1043"/>
                </a:lnTo>
                <a:cubicBezTo>
                  <a:pt x="0" y="1043"/>
                  <a:pt x="0" y="1210"/>
                  <a:pt x="133" y="1244"/>
                </a:cubicBezTo>
                <a:lnTo>
                  <a:pt x="567" y="1344"/>
                </a:lnTo>
                <a:cubicBezTo>
                  <a:pt x="734" y="1410"/>
                  <a:pt x="867" y="1544"/>
                  <a:pt x="867" y="1711"/>
                </a:cubicBezTo>
                <a:lnTo>
                  <a:pt x="967" y="2178"/>
                </a:lnTo>
                <a:cubicBezTo>
                  <a:pt x="984" y="2228"/>
                  <a:pt x="1026" y="2253"/>
                  <a:pt x="1067" y="2253"/>
                </a:cubicBezTo>
                <a:cubicBezTo>
                  <a:pt x="1109" y="2253"/>
                  <a:pt x="1151" y="2228"/>
                  <a:pt x="1168" y="2178"/>
                </a:cubicBezTo>
                <a:lnTo>
                  <a:pt x="1268" y="1677"/>
                </a:lnTo>
                <a:cubicBezTo>
                  <a:pt x="1301" y="1510"/>
                  <a:pt x="1401" y="1410"/>
                  <a:pt x="1534" y="1377"/>
                </a:cubicBezTo>
                <a:lnTo>
                  <a:pt x="2035" y="1244"/>
                </a:lnTo>
                <a:cubicBezTo>
                  <a:pt x="2168" y="1244"/>
                  <a:pt x="2168" y="1010"/>
                  <a:pt x="2035" y="1010"/>
                </a:cubicBezTo>
                <a:lnTo>
                  <a:pt x="1534" y="910"/>
                </a:lnTo>
                <a:cubicBezTo>
                  <a:pt x="1401" y="843"/>
                  <a:pt x="1301" y="743"/>
                  <a:pt x="1268" y="610"/>
                </a:cubicBezTo>
                <a:lnTo>
                  <a:pt x="1168" y="76"/>
                </a:lnTo>
                <a:cubicBezTo>
                  <a:pt x="1151" y="26"/>
                  <a:pt x="1109" y="1"/>
                  <a:pt x="1067" y="1"/>
                </a:cubicBezTo>
                <a:close/>
              </a:path>
            </a:pathLst>
          </a:custGeom>
          <a:solidFill>
            <a:srgbClr val="FFFFFF"/>
          </a:solidFill>
          <a:ln>
            <a:noFill/>
          </a:ln>
        </p:spPr>
        <p:txBody>
          <a:bodyPr spcFirstLastPara="1" wrap="square" lIns="82937" tIns="82937" rIns="82937" bIns="82937" anchor="ctr" anchorCtr="0">
            <a:noAutofit/>
          </a:bodyPr>
          <a:lstStyle/>
          <a:p>
            <a:pPr marL="0" marR="0" lvl="0" indent="0" algn="l" defTabSz="829544"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
          <p:cNvPicPr>
            <a:picLocks noChangeAspect="1"/>
          </p:cNvPicPr>
          <p:nvPr userDrawn="1"/>
        </p:nvPicPr>
        <p:blipFill>
          <a:blip r:embed="rId2"/>
          <a:stretch>
            <a:fillRect/>
          </a:stretch>
        </p:blipFill>
        <p:spPr>
          <a:xfrm>
            <a:off x="717635" y="-205069"/>
            <a:ext cx="9136292" cy="7268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263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625402"/>
      </p:ext>
    </p:extLst>
  </p:cSld>
  <p:clrMapOvr>
    <a:masterClrMapping/>
  </p:clrMapOvr>
  <p:transition>
    <p:push dir="u"/>
    <p:sndAc>
      <p:stSnd>
        <p:snd r:embed="rId1" name="click.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5822719"/>
      </p:ext>
    </p:extLst>
  </p:cSld>
  <p:clrMapOvr>
    <a:masterClrMapping/>
  </p:clrMapOvr>
  <p:transition>
    <p:push dir="u"/>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7231900"/>
      </p:ext>
    </p:extLst>
  </p:cSld>
  <p:clrMapOvr>
    <a:masterClrMapping/>
  </p:clrMapOvr>
  <p:transition>
    <p:push dir="u"/>
    <p:sndAc>
      <p:stSnd>
        <p:snd r:embed="rId1" name="click.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448506"/>
      </p:ext>
    </p:extLst>
  </p:cSld>
  <p:clrMapOvr>
    <a:masterClrMapping/>
  </p:clrMapOvr>
  <p:transition>
    <p:push dir="u"/>
    <p:sndAc>
      <p:stSnd>
        <p:snd r:embed="rId1" name="click.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0926783"/>
      </p:ext>
    </p:extLst>
  </p:cSld>
  <p:clrMapOvr>
    <a:masterClrMapping/>
  </p:clrMapOvr>
  <p:transition>
    <p:push dir="u"/>
    <p:sndAc>
      <p:stSnd>
        <p:snd r:embed="rId1" name="click.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630918"/>
      </p:ext>
    </p:extLst>
  </p:cSld>
  <p:clrMapOvr>
    <a:masterClrMapping/>
  </p:clrMapOvr>
  <p:transition>
    <p:push dir="u"/>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5B6DBE-CEF6-4707-B832-8C730EC1AE6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4057036902"/>
      </p:ext>
    </p:extLst>
  </p:cSld>
  <p:clrMapOvr>
    <a:masterClrMapping/>
  </p:clrMapOvr>
  <p:transition spd="slow">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1753937"/>
      </p:ext>
    </p:extLst>
  </p:cSld>
  <p:clrMapOvr>
    <a:masterClrMapping/>
  </p:clrMapOvr>
  <p:transition>
    <p:push dir="u"/>
    <p:sndAc>
      <p:stSnd>
        <p:snd r:embed="rId1" name="click.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825190"/>
      </p:ext>
    </p:extLst>
  </p:cSld>
  <p:clrMapOvr>
    <a:masterClrMapping/>
  </p:clrMapOvr>
  <p:transition>
    <p:push dir="u"/>
    <p:sndAc>
      <p:stSnd>
        <p:snd r:embed="rId1" name="click.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3562563"/>
      </p:ext>
    </p:extLst>
  </p:cSld>
  <p:clrMapOvr>
    <a:masterClrMapping/>
  </p:clrMapOvr>
  <p:transition>
    <p:push dir="u"/>
    <p:sndAc>
      <p:stSnd>
        <p:snd r:embed="rId1" name="click.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694989"/>
      </p:ext>
    </p:extLst>
  </p:cSld>
  <p:clrMapOvr>
    <a:masterClrMapping/>
  </p:clrMapOvr>
  <p:transition>
    <p:push dir="u"/>
    <p:sndAc>
      <p:stSnd>
        <p:snd r:embed="rId1" name="click.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7643220"/>
      </p:ext>
    </p:extLst>
  </p:cSld>
  <p:clrMapOvr>
    <a:masterClrMapping/>
  </p:clrMapOvr>
  <p:transition>
    <p:push dir="u"/>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B6DBE-CEF6-4707-B832-8C730EC1AE6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50788914"/>
      </p:ext>
    </p:extLst>
  </p:cSld>
  <p:clrMapOvr>
    <a:masterClrMapping/>
  </p:clrMapOvr>
  <p:transition spd="slow">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B6DBE-CEF6-4707-B832-8C730EC1AE62}"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2890004609"/>
      </p:ext>
    </p:extLst>
  </p:cSld>
  <p:clrMapOvr>
    <a:masterClrMapping/>
  </p:clrMapOvr>
  <p:transition spd="slow">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B6DBE-CEF6-4707-B832-8C730EC1AE62}"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755947297"/>
      </p:ext>
    </p:extLst>
  </p:cSld>
  <p:clrMapOvr>
    <a:masterClrMapping/>
  </p:clrMapOvr>
  <p:transition spd="slow">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B6DBE-CEF6-4707-B832-8C730EC1AE62}"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1389649022"/>
      </p:ext>
    </p:extLst>
  </p:cSld>
  <p:clrMapOvr>
    <a:masterClrMapping/>
  </p:clrMapOvr>
  <p:transition spd="slow">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B6DBE-CEF6-4707-B832-8C730EC1AE6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4239634445"/>
      </p:ext>
    </p:extLst>
  </p:cSld>
  <p:clrMapOvr>
    <a:masterClrMapping/>
  </p:clrMapOvr>
  <p:transition spd="slow">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B6DBE-CEF6-4707-B832-8C730EC1AE6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7C0ED-E7D3-4197-ACF5-6462A656F6A3}" type="slidenum">
              <a:rPr lang="en-US" smtClean="0"/>
              <a:t>‹#›</a:t>
            </a:fld>
            <a:endParaRPr lang="en-US"/>
          </a:p>
        </p:txBody>
      </p:sp>
    </p:spTree>
    <p:extLst>
      <p:ext uri="{BB962C8B-B14F-4D97-AF65-F5344CB8AC3E}">
        <p14:creationId xmlns:p14="http://schemas.microsoft.com/office/powerpoint/2010/main" val="2048962011"/>
      </p:ext>
    </p:extLst>
  </p:cSld>
  <p:clrMapOvr>
    <a:masterClrMapping/>
  </p:clrMapOvr>
  <p:transition spd="slow">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audio" Target="../media/audio2.wav"/><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B6DBE-CEF6-4707-B832-8C730EC1AE62}"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7C0ED-E7D3-4197-ACF5-6462A656F6A3}" type="slidenum">
              <a:rPr lang="en-US" smtClean="0"/>
              <a:t>‹#›</a:t>
            </a:fld>
            <a:endParaRPr lang="en-US"/>
          </a:p>
        </p:txBody>
      </p:sp>
    </p:spTree>
    <p:extLst>
      <p:ext uri="{BB962C8B-B14F-4D97-AF65-F5344CB8AC3E}">
        <p14:creationId xmlns:p14="http://schemas.microsoft.com/office/powerpoint/2010/main" val="315245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ndAc>
      <p:stSnd>
        <p:snd r:embed="rId13"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C3C1C-882F-E46A-054D-912F42943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199FD-FD49-9AAD-90AE-F713B3EA0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E526D-CC96-AD80-3B8A-AEC61644D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0A044-8919-46DA-BC0F-E61CA83F37B4}" type="datetimeFigureOut">
              <a:rPr lang="en-US" smtClean="0"/>
              <a:t>2/23/2025</a:t>
            </a:fld>
            <a:endParaRPr lang="en-US"/>
          </a:p>
        </p:txBody>
      </p:sp>
      <p:sp>
        <p:nvSpPr>
          <p:cNvPr id="5" name="Footer Placeholder 4">
            <a:extLst>
              <a:ext uri="{FF2B5EF4-FFF2-40B4-BE49-F238E27FC236}">
                <a16:creationId xmlns:a16="http://schemas.microsoft.com/office/drawing/2014/main" id="{5C9358E3-38C9-8C8C-8247-B53208DD0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C3E1E7-DDF6-FD6A-7670-C3F40F2D7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B690-8610-4899-B4B1-522E0D9FF283}" type="slidenum">
              <a:rPr lang="en-US" smtClean="0"/>
              <a:t>‹#›</a:t>
            </a:fld>
            <a:endParaRPr lang="en-US"/>
          </a:p>
        </p:txBody>
      </p:sp>
    </p:spTree>
    <p:extLst>
      <p:ext uri="{BB962C8B-B14F-4D97-AF65-F5344CB8AC3E}">
        <p14:creationId xmlns:p14="http://schemas.microsoft.com/office/powerpoint/2010/main" val="1172882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79059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push dir="u"/>
    <p:sndAc>
      <p:stSnd>
        <p:snd r:embed="rId13" name="click.wav"/>
      </p:stSnd>
    </p:sndAc>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11" Type="http://schemas.openxmlformats.org/officeDocument/2006/relationships/audio"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7.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slide" Target="slide7.xml"/><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8.xml"/><Relationship Id="rId5" Type="http://schemas.openxmlformats.org/officeDocument/2006/relationships/image" Target="../media/image6.png"/><Relationship Id="rId10" Type="http://schemas.openxmlformats.org/officeDocument/2006/relationships/slide" Target="slide9.xml"/><Relationship Id="rId4" Type="http://schemas.openxmlformats.org/officeDocument/2006/relationships/slide" Target="slide5.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 y="78014"/>
            <a:ext cx="10844010" cy="6415314"/>
          </a:xfrm>
          <a:prstGeom prst="rect">
            <a:avLst/>
          </a:prstGeom>
        </p:spPr>
      </p:pic>
      <p:sp>
        <p:nvSpPr>
          <p:cNvPr id="3" name="TextBox 5"/>
          <p:cNvSpPr txBox="1"/>
          <p:nvPr/>
        </p:nvSpPr>
        <p:spPr>
          <a:xfrm>
            <a:off x="1875094" y="516196"/>
            <a:ext cx="9311765" cy="15696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Kỹ</a:t>
            </a:r>
            <a:r>
              <a:rPr kumimoji="0" lang="en-US"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9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năng</a:t>
            </a:r>
            <a:r>
              <a:rPr kumimoji="0" lang="en-US"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9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sống</a:t>
            </a:r>
            <a:endParaRPr kumimoji="0" lang="en-US"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9538537" y="6086928"/>
            <a:ext cx="2355014" cy="4064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8976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lick.wav"/>
          </p:stSnd>
        </p:sndAc>
      </p:transition>
    </mc:Choice>
    <mc:Fallback xmlns="">
      <p:transition spd="slow">
        <p:circle/>
        <p:sndAc>
          <p:stSnd>
            <p:snd r:embed="rId4"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57350" y="4785710"/>
            <a:ext cx="8829675" cy="1569660"/>
          </a:xfrm>
          <a:prstGeom prst="rect">
            <a:avLst/>
          </a:prstGeom>
        </p:spPr>
        <p:txBody>
          <a:bodyPr wrap="square">
            <a:spAutoFit/>
          </a:bodyPr>
          <a:lstStyle/>
          <a:p>
            <a:pPr marR="0" lvl="0" algn="ctr">
              <a:spcBef>
                <a:spcPts val="0"/>
              </a:spcBef>
              <a:spcAft>
                <a:spcPts val="1000"/>
              </a:spcAft>
              <a:tabLst>
                <a:tab pos="171450" algn="l"/>
                <a:tab pos="285750" algn="l"/>
              </a:tabLst>
            </a:pPr>
            <a:r>
              <a:rPr lang="en-US" sz="9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KẾT NỐI</a:t>
            </a:r>
            <a:endParaRPr lang="en-US" sz="8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627303"/>
      </p:ext>
    </p:extLst>
  </p:cSld>
  <p:clrMapOvr>
    <a:masterClrMapping/>
  </p:clrMapOvr>
  <p:transition spd="slow">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t="-12000" r="-1000" b="-69000"/>
          </a:stretch>
        </a:blipFill>
        <a:effectLst/>
      </p:bgPr>
    </p:bg>
    <p:spTree>
      <p:nvGrpSpPr>
        <p:cNvPr id="1" name=""/>
        <p:cNvGrpSpPr/>
        <p:nvPr/>
      </p:nvGrpSpPr>
      <p:grpSpPr>
        <a:xfrm>
          <a:off x="0" y="0"/>
          <a:ext cx="0" cy="0"/>
          <a:chOff x="0" y="0"/>
          <a:chExt cx="0" cy="0"/>
        </a:xfrm>
      </p:grpSpPr>
      <p:sp>
        <p:nvSpPr>
          <p:cNvPr id="3" name="Rectangle 2"/>
          <p:cNvSpPr/>
          <p:nvPr/>
        </p:nvSpPr>
        <p:spPr>
          <a:xfrm>
            <a:off x="2454615" y="2728965"/>
            <a:ext cx="7282763" cy="740652"/>
          </a:xfrm>
          <a:prstGeom prst="rect">
            <a:avLst/>
          </a:prstGeom>
        </p:spPr>
        <p:txBody>
          <a:bodyPr wrap="none">
            <a:spAutoFit/>
          </a:bodyPr>
          <a:lstStyle/>
          <a:p>
            <a:pPr algn="just">
              <a:lnSpc>
                <a:spcPct val="130000"/>
              </a:lnSpc>
              <a:spcAft>
                <a:spcPts val="0"/>
              </a:spcAft>
              <a:tabLst>
                <a:tab pos="171450" algn="l"/>
                <a:tab pos="226695" algn="l"/>
              </a:tabLst>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r>
              <a:rPr lang="vi-V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584731" y="3824487"/>
            <a:ext cx="5022529" cy="668645"/>
          </a:xfrm>
          <a:prstGeom prst="rect">
            <a:avLst/>
          </a:prstGeom>
        </p:spPr>
        <p:txBody>
          <a:bodyPr wrap="none">
            <a:spAutoFit/>
          </a:bodyPr>
          <a:lstStyle/>
          <a:p>
            <a:pPr lvl="0" algn="just">
              <a:lnSpc>
                <a:spcPct val="130000"/>
              </a:lnSpc>
              <a:spcAft>
                <a:spcPts val="0"/>
              </a:spcAft>
              <a:tabLst>
                <a:tab pos="171450" algn="l"/>
                <a:tab pos="226695" algn="l"/>
              </a:tabLst>
            </a:pPr>
            <a:r>
              <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Hoạt động: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890570">
            <a:off x="7633250" y="1332175"/>
            <a:ext cx="1885950" cy="1885950"/>
          </a:xfrm>
          <a:prstGeom prst="rect">
            <a:avLst/>
          </a:prstGeom>
        </p:spPr>
      </p:pic>
    </p:spTree>
    <p:extLst>
      <p:ext uri="{BB962C8B-B14F-4D97-AF65-F5344CB8AC3E}">
        <p14:creationId xmlns:p14="http://schemas.microsoft.com/office/powerpoint/2010/main" val="3872260014"/>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4435613"/>
              </p:ext>
            </p:extLst>
          </p:nvPr>
        </p:nvGraphicFramePr>
        <p:xfrm>
          <a:off x="1" y="1"/>
          <a:ext cx="12191999" cy="6858000"/>
        </p:xfrm>
        <a:graphic>
          <a:graphicData uri="http://schemas.openxmlformats.org/drawingml/2006/table">
            <a:tbl>
              <a:tblPr firstRow="1" bandRow="1">
                <a:tableStyleId>{5C22544A-7EE6-4342-B048-85BDC9FD1C3A}</a:tableStyleId>
              </a:tblPr>
              <a:tblGrid>
                <a:gridCol w="9273208">
                  <a:extLst>
                    <a:ext uri="{9D8B030D-6E8A-4147-A177-3AD203B41FA5}">
                      <a16:colId xmlns:a16="http://schemas.microsoft.com/office/drawing/2014/main" val="20000"/>
                    </a:ext>
                  </a:extLst>
                </a:gridCol>
                <a:gridCol w="1401417">
                  <a:extLst>
                    <a:ext uri="{9D8B030D-6E8A-4147-A177-3AD203B41FA5}">
                      <a16:colId xmlns:a16="http://schemas.microsoft.com/office/drawing/2014/main" val="20001"/>
                    </a:ext>
                  </a:extLst>
                </a:gridCol>
                <a:gridCol w="1517374">
                  <a:extLst>
                    <a:ext uri="{9D8B030D-6E8A-4147-A177-3AD203B41FA5}">
                      <a16:colId xmlns:a16="http://schemas.microsoft.com/office/drawing/2014/main" val="20002"/>
                    </a:ext>
                  </a:extLst>
                </a:gridCol>
              </a:tblGrid>
              <a:tr h="871377">
                <a:tc>
                  <a:txBody>
                    <a:bodyPr/>
                    <a:lstStyle/>
                    <a:p>
                      <a:pPr marL="0" indent="0" algn="ctr">
                        <a:lnSpc>
                          <a:spcPct val="130000"/>
                        </a:lnSpc>
                        <a:spcAft>
                          <a:spcPts val="0"/>
                        </a:spcAft>
                        <a:tabLst>
                          <a:tab pos="228600" algn="l"/>
                        </a:tabLs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CÁC NỘI DUNG CẦN CHUẨN BỊ TRƯỚC KHI THYẾT TRÌNH</a:t>
                      </a:r>
                    </a:p>
                  </a:txBody>
                  <a:tcPr marL="68580" marR="68580" marT="0" marB="0" anchor="ctr"/>
                </a:tc>
                <a:tc>
                  <a:txBody>
                    <a:bodyPr/>
                    <a:lstStyle/>
                    <a:p>
                      <a:pPr marL="0" indent="0" algn="ctr">
                        <a:lnSpc>
                          <a:spcPct val="130000"/>
                        </a:lnSpc>
                        <a:spcAft>
                          <a:spcPts val="0"/>
                        </a:spcAft>
                        <a:tabLst>
                          <a:tab pos="228600" algn="l"/>
                        </a:tabLs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ĐÚNG</a:t>
                      </a:r>
                    </a:p>
                  </a:txBody>
                  <a:tcPr marL="68580" marR="68580" marT="0" marB="0" anchor="ctr"/>
                </a:tc>
                <a:tc>
                  <a:txBody>
                    <a:bodyPr/>
                    <a:lstStyle/>
                    <a:p>
                      <a:pPr marL="0" indent="0" algn="ctr">
                        <a:lnSpc>
                          <a:spcPct val="130000"/>
                        </a:lnSpc>
                        <a:spcAft>
                          <a:spcPts val="0"/>
                        </a:spcAft>
                        <a:tabLst>
                          <a:tab pos="228600" algn="l"/>
                        </a:tabLs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SAI</a:t>
                      </a:r>
                    </a:p>
                  </a:txBody>
                  <a:tcPr marL="68580" marR="68580" marT="0" marB="0" anchor="ctr"/>
                </a:tc>
                <a:extLst>
                  <a:ext uri="{0D108BD9-81ED-4DB2-BD59-A6C34878D82A}">
                    <a16:rowId xmlns:a16="http://schemas.microsoft.com/office/drawing/2014/main" val="10000"/>
                  </a:ext>
                </a:extLst>
              </a:tr>
              <a:tr h="708717">
                <a:tc>
                  <a:txBody>
                    <a:bodyPr/>
                    <a:lstStyle/>
                    <a:p>
                      <a:pPr marL="114300" indent="0" algn="just">
                        <a:lnSpc>
                          <a:spcPct val="100000"/>
                        </a:lnSpc>
                        <a:spcAft>
                          <a:spcPts val="0"/>
                        </a:spcAft>
                        <a:tabLst>
                          <a:tab pos="228600" algn="l"/>
                        </a:tabLst>
                      </a:pP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dung chi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5715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70132">
                <a:tc>
                  <a:txBody>
                    <a:bodyPr/>
                    <a:lstStyle/>
                    <a:p>
                      <a:pPr marL="457200" indent="-342900" algn="just">
                        <a:lnSpc>
                          <a:spcPct val="100000"/>
                        </a:lnSpc>
                        <a:spcAft>
                          <a:spcPts val="0"/>
                        </a:spcAft>
                        <a:tabLst>
                          <a:tab pos="228600" algn="l"/>
                        </a:tabLst>
                      </a:pP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gàng</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96687">
                <a:tc>
                  <a:txBody>
                    <a:bodyPr/>
                    <a:lstStyle/>
                    <a:p>
                      <a:pPr marL="457200" indent="-342900" algn="just">
                        <a:lnSpc>
                          <a:spcPct val="100000"/>
                        </a:lnSpc>
                        <a:spcAft>
                          <a:spcPts val="0"/>
                        </a:spcAft>
                        <a:tabLst>
                          <a:tab pos="228600" algn="l"/>
                        </a:tabLst>
                      </a:pP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09966">
                <a:tc>
                  <a:txBody>
                    <a:bodyPr/>
                    <a:lstStyle/>
                    <a:p>
                      <a:pPr marL="457200" indent="-342900" algn="just">
                        <a:lnSpc>
                          <a:spcPct val="100000"/>
                        </a:lnSpc>
                        <a:spcAft>
                          <a:spcPts val="0"/>
                        </a:spcAft>
                        <a:tabLst>
                          <a:tab pos="228600" algn="l"/>
                        </a:tabLst>
                      </a:pP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nói</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88388">
                <a:tc>
                  <a:txBody>
                    <a:bodyPr/>
                    <a:lstStyle/>
                    <a:p>
                      <a:pPr marL="457200" indent="-342900" algn="l">
                        <a:lnSpc>
                          <a:spcPct val="100000"/>
                        </a:lnSpc>
                        <a:spcAft>
                          <a:spcPts val="0"/>
                        </a:spcAft>
                        <a:tabLst>
                          <a:tab pos="228600" algn="l"/>
                        </a:tabLst>
                      </a:pPr>
                      <a:r>
                        <a:rPr lang="vi-VN" sz="3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minh họa cho bài thuyết trình </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91707">
                <a:tc>
                  <a:txBody>
                    <a:bodyPr/>
                    <a:lstStyle/>
                    <a:p>
                      <a:pPr marL="457200" indent="-342900" algn="just">
                        <a:lnSpc>
                          <a:spcPct val="100000"/>
                        </a:lnSpc>
                        <a:spcAft>
                          <a:spcPts val="0"/>
                        </a:spcAft>
                        <a:tabLst>
                          <a:tab pos="228600" algn="l"/>
                        </a:tabLst>
                      </a:pPr>
                      <a:r>
                        <a:rPr lang="vi-VN" sz="3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Bánh kẹo, trái cây để ăn trong lúc thuyết trình</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11146">
                <a:tc>
                  <a:txBody>
                    <a:bodyPr/>
                    <a:lstStyle/>
                    <a:p>
                      <a:pPr marL="457200" indent="-342900" algn="just">
                        <a:lnSpc>
                          <a:spcPct val="100000"/>
                        </a:lnSpc>
                        <a:spcAft>
                          <a:spcPts val="0"/>
                        </a:spcAft>
                        <a:tabLst>
                          <a:tab pos="228600" algn="l"/>
                        </a:tabLst>
                      </a:pP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609880">
                <a:tc>
                  <a:txBody>
                    <a:bodyPr/>
                    <a:lstStyle/>
                    <a:p>
                      <a:pPr marL="457200" indent="-342900" algn="just">
                        <a:lnSpc>
                          <a:spcPct val="100000"/>
                        </a:lnSpc>
                        <a:spcAft>
                          <a:spcPts val="0"/>
                        </a:spcAft>
                        <a:tabLst>
                          <a:tab pos="228600" algn="l"/>
                        </a:tabLst>
                      </a:pP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laptop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30000"/>
                        </a:lnSpc>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36779"/>
                  </a:ext>
                </a:extLst>
              </a:tr>
            </a:tbl>
          </a:graphicData>
        </a:graphic>
      </p:graphicFrame>
      <p:sp>
        <p:nvSpPr>
          <p:cNvPr id="5" name="5-Point Star 4"/>
          <p:cNvSpPr/>
          <p:nvPr/>
        </p:nvSpPr>
        <p:spPr>
          <a:xfrm>
            <a:off x="9673046" y="983819"/>
            <a:ext cx="573628" cy="4769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5" name="5-Point Star 14"/>
          <p:cNvSpPr/>
          <p:nvPr/>
        </p:nvSpPr>
        <p:spPr>
          <a:xfrm>
            <a:off x="9673044" y="1726835"/>
            <a:ext cx="533305" cy="50585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6" name="5-Point Star 15"/>
          <p:cNvSpPr/>
          <p:nvPr/>
        </p:nvSpPr>
        <p:spPr>
          <a:xfrm>
            <a:off x="11111949" y="2462333"/>
            <a:ext cx="533305" cy="44640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7" name="5-Point Star 16"/>
          <p:cNvSpPr/>
          <p:nvPr/>
        </p:nvSpPr>
        <p:spPr>
          <a:xfrm>
            <a:off x="9724154" y="3243191"/>
            <a:ext cx="482195" cy="5058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8" name="5-Point Star 17"/>
          <p:cNvSpPr/>
          <p:nvPr/>
        </p:nvSpPr>
        <p:spPr>
          <a:xfrm>
            <a:off x="9713369" y="4066832"/>
            <a:ext cx="492980" cy="5058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9" name="5-Point Star 18"/>
          <p:cNvSpPr/>
          <p:nvPr/>
        </p:nvSpPr>
        <p:spPr>
          <a:xfrm>
            <a:off x="11207933" y="4924665"/>
            <a:ext cx="437321" cy="44640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20" name="5-Point Star 19"/>
          <p:cNvSpPr/>
          <p:nvPr/>
        </p:nvSpPr>
        <p:spPr>
          <a:xfrm>
            <a:off x="9713370" y="5609127"/>
            <a:ext cx="492980" cy="505858"/>
          </a:xfrm>
          <a:prstGeom prst="star5">
            <a:avLst>
              <a:gd name="adj" fmla="val 22653"/>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5-Point Star 19">
            <a:extLst>
              <a:ext uri="{FF2B5EF4-FFF2-40B4-BE49-F238E27FC236}">
                <a16:creationId xmlns:a16="http://schemas.microsoft.com/office/drawing/2014/main" id="{CB31653D-7526-50E4-F1B0-9C28018D3591}"/>
              </a:ext>
            </a:extLst>
          </p:cNvPr>
          <p:cNvSpPr/>
          <p:nvPr/>
        </p:nvSpPr>
        <p:spPr>
          <a:xfrm>
            <a:off x="11207933" y="6301224"/>
            <a:ext cx="437321" cy="446407"/>
          </a:xfrm>
          <a:prstGeom prst="star5">
            <a:avLst>
              <a:gd name="adj" fmla="val 22653"/>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8512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chimes.wav"/>
          </p:stSnd>
        </p:sndAc>
      </p:transition>
    </mc:Choice>
    <mc:Fallback xmlns="">
      <p:transition spd="slow">
        <p:fade/>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anim calcmode="lin" valueType="num">
                                      <p:cBhvr>
                                        <p:cTn id="57" dur="500" fill="hold"/>
                                        <p:tgtEl>
                                          <p:spTgt spid="3"/>
                                        </p:tgtEl>
                                        <p:attrNameLst>
                                          <p:attrName>ppt_x</p:attrName>
                                        </p:attrNameLst>
                                      </p:cBhvr>
                                      <p:tavLst>
                                        <p:tav tm="0">
                                          <p:val>
                                            <p:strVal val="#ppt_x"/>
                                          </p:val>
                                        </p:tav>
                                        <p:tav tm="100000">
                                          <p:val>
                                            <p:strVal val="#ppt_x"/>
                                          </p:val>
                                        </p:tav>
                                      </p:tavLst>
                                    </p:anim>
                                    <p:anim calcmode="lin" valueType="num">
                                      <p:cBhvr>
                                        <p:cTn id="58"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P spid="19" grpId="0" animBg="1"/>
      <p:bldP spid="2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12192000" cy="7105650"/>
          </a:xfrm>
          <a:prstGeom prst="rect">
            <a:avLst/>
          </a:prstGeom>
        </p:spPr>
      </p:pic>
      <p:sp>
        <p:nvSpPr>
          <p:cNvPr id="3" name="Rectangle 2"/>
          <p:cNvSpPr/>
          <p:nvPr/>
        </p:nvSpPr>
        <p:spPr>
          <a:xfrm>
            <a:off x="1784131" y="578255"/>
            <a:ext cx="8623737" cy="4841133"/>
          </a:xfrm>
          <a:prstGeom prst="rect">
            <a:avLst/>
          </a:prstGeom>
        </p:spPr>
        <p:txBody>
          <a:bodyPr wrap="square">
            <a:spAutoFit/>
          </a:bodyPr>
          <a:lstStyle/>
          <a:p>
            <a:pPr algn="ctr">
              <a:lnSpc>
                <a:spcPct val="200000"/>
              </a:lnSpc>
            </a:pPr>
            <a:r>
              <a:rPr lang="vi-VN" sz="4000" dirty="0">
                <a:solidFill>
                  <a:srgbClr val="C00000"/>
                </a:solidFill>
                <a:effectLst>
                  <a:outerShdw blurRad="38100" dist="38100" dir="2700000" algn="tl">
                    <a:srgbClr val="000000">
                      <a:alpha val="43137"/>
                    </a:srgbClr>
                  </a:outerShdw>
                </a:effectLst>
                <a:latin typeface="+mj-lt"/>
              </a:rPr>
              <a:t>Để bài tuyết trình thật thành công thì công tác chuẩn bị rất quan trọng. </a:t>
            </a:r>
            <a:endParaRPr lang="en-US" sz="4000" dirty="0" smtClean="0">
              <a:solidFill>
                <a:srgbClr val="C00000"/>
              </a:solidFill>
              <a:effectLst>
                <a:outerShdw blurRad="38100" dist="38100" dir="2700000" algn="tl">
                  <a:srgbClr val="000000">
                    <a:alpha val="43137"/>
                  </a:srgbClr>
                </a:outerShdw>
              </a:effectLst>
              <a:latin typeface="+mj-lt"/>
            </a:endParaRPr>
          </a:p>
          <a:p>
            <a:pPr algn="ctr">
              <a:lnSpc>
                <a:spcPct val="200000"/>
              </a:lnSpc>
            </a:pPr>
            <a:r>
              <a:rPr lang="vi-VN" sz="4000" dirty="0" smtClean="0">
                <a:solidFill>
                  <a:srgbClr val="C00000"/>
                </a:solidFill>
                <a:effectLst>
                  <a:outerShdw blurRad="38100" dist="38100" dir="2700000" algn="tl">
                    <a:srgbClr val="000000">
                      <a:alpha val="43137"/>
                    </a:srgbClr>
                  </a:outerShdw>
                </a:effectLst>
                <a:latin typeface="+mj-lt"/>
              </a:rPr>
              <a:t>Em </a:t>
            </a:r>
            <a:r>
              <a:rPr lang="vi-VN" sz="4000" dirty="0">
                <a:solidFill>
                  <a:srgbClr val="C00000"/>
                </a:solidFill>
                <a:effectLst>
                  <a:outerShdw blurRad="38100" dist="38100" dir="2700000" algn="tl">
                    <a:srgbClr val="000000">
                      <a:alpha val="43137"/>
                    </a:srgbClr>
                  </a:outerShdw>
                </a:effectLst>
                <a:latin typeface="+mj-lt"/>
              </a:rPr>
              <a:t>hãy chuẩn bị thật kĩ trước khi thuyết trình để tinh thần được thoải mái</a:t>
            </a:r>
            <a:endParaRPr lang="en-US" sz="4000" dirty="0">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66909537"/>
      </p:ext>
    </p:extLst>
  </p:cSld>
  <p:clrMapOvr>
    <a:masterClrMapping/>
  </p:clrMapOvr>
  <p:transition spd="slow">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t="-12000" r="-1000" b="-69000"/>
          </a:stretch>
        </a:blipFill>
        <a:effectLst/>
      </p:bgPr>
    </p:bg>
    <p:spTree>
      <p:nvGrpSpPr>
        <p:cNvPr id="1" name="">
          <a:extLst>
            <a:ext uri="{FF2B5EF4-FFF2-40B4-BE49-F238E27FC236}">
              <a16:creationId xmlns:a16="http://schemas.microsoft.com/office/drawing/2014/main" id="{CB36FF38-A9A4-C76C-8D93-22EC5571DF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50A811-7D66-C858-5116-233D3F1B21A7}"/>
              </a:ext>
            </a:extLst>
          </p:cNvPr>
          <p:cNvSpPr/>
          <p:nvPr/>
        </p:nvSpPr>
        <p:spPr>
          <a:xfrm>
            <a:off x="2139626" y="2745590"/>
            <a:ext cx="7912744" cy="740652"/>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Ngôn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ngữ</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thuyết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trình</a:t>
            </a:r>
            <a:endPar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DF7E090-FF1D-EA3B-B535-6B0204236DA5}"/>
              </a:ext>
            </a:extLst>
          </p:cNvPr>
          <p:cNvSpPr/>
          <p:nvPr/>
        </p:nvSpPr>
        <p:spPr>
          <a:xfrm>
            <a:off x="3123069" y="3799548"/>
            <a:ext cx="5945858" cy="668645"/>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vi-VN"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Ngôn</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tôi</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9B14EC1-972C-53AA-4072-8D7760C2C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890570">
            <a:off x="7633250" y="1332175"/>
            <a:ext cx="1885950" cy="1885950"/>
          </a:xfrm>
          <a:prstGeom prst="rect">
            <a:avLst/>
          </a:prstGeom>
        </p:spPr>
      </p:pic>
    </p:spTree>
    <p:extLst>
      <p:ext uri="{BB962C8B-B14F-4D97-AF65-F5344CB8AC3E}">
        <p14:creationId xmlns:p14="http://schemas.microsoft.com/office/powerpoint/2010/main" val="1554990562"/>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CBDF-08FC-842C-C37A-D20CB7B2CE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DB77D8-5944-C7B6-6704-2888DC8DF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8CE5A37-3AA4-D7F4-29C1-4928E29212CB}"/>
              </a:ext>
            </a:extLst>
          </p:cNvPr>
          <p:cNvSpPr/>
          <p:nvPr/>
        </p:nvSpPr>
        <p:spPr>
          <a:xfrm>
            <a:off x="1081509" y="2072174"/>
            <a:ext cx="10028982" cy="2896947"/>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cặp</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ngôn</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lựa</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bức</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bức</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dánh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đứng</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ngôn</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20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DF7E090-FF1D-EA3B-B535-6B0204236DA5}"/>
              </a:ext>
            </a:extLst>
          </p:cNvPr>
          <p:cNvSpPr/>
          <p:nvPr/>
        </p:nvSpPr>
        <p:spPr>
          <a:xfrm>
            <a:off x="3247760" y="1114537"/>
            <a:ext cx="5945858" cy="668645"/>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vi-VN"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Ngôn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tôi</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703835"/>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978A5-1F41-6C96-7D49-46AF2F37167D}"/>
              </a:ext>
            </a:extLst>
          </p:cNvPr>
          <p:cNvPicPr>
            <a:picLocks noChangeAspect="1"/>
          </p:cNvPicPr>
          <p:nvPr/>
        </p:nvPicPr>
        <p:blipFill rotWithShape="1">
          <a:blip r:embed="rId4"/>
          <a:srcRect b="64726"/>
          <a:stretch/>
        </p:blipFill>
        <p:spPr>
          <a:xfrm>
            <a:off x="138062" y="216131"/>
            <a:ext cx="4231178" cy="3025830"/>
          </a:xfrm>
          <a:prstGeom prst="rect">
            <a:avLst/>
          </a:prstGeom>
        </p:spPr>
      </p:pic>
      <p:pic>
        <p:nvPicPr>
          <p:cNvPr id="5" name="Picture 4">
            <a:extLst>
              <a:ext uri="{FF2B5EF4-FFF2-40B4-BE49-F238E27FC236}">
                <a16:creationId xmlns:a16="http://schemas.microsoft.com/office/drawing/2014/main" id="{D14978A5-1F41-6C96-7D49-46AF2F37167D}"/>
              </a:ext>
            </a:extLst>
          </p:cNvPr>
          <p:cNvPicPr>
            <a:picLocks noChangeAspect="1"/>
          </p:cNvPicPr>
          <p:nvPr/>
        </p:nvPicPr>
        <p:blipFill rotWithShape="1">
          <a:blip r:embed="rId4"/>
          <a:srcRect t="33407" b="32232"/>
          <a:stretch/>
        </p:blipFill>
        <p:spPr>
          <a:xfrm>
            <a:off x="3094139" y="3241961"/>
            <a:ext cx="4985832" cy="3258591"/>
          </a:xfrm>
          <a:prstGeom prst="rect">
            <a:avLst/>
          </a:prstGeom>
        </p:spPr>
      </p:pic>
      <p:pic>
        <p:nvPicPr>
          <p:cNvPr id="6" name="Picture 5">
            <a:extLst>
              <a:ext uri="{FF2B5EF4-FFF2-40B4-BE49-F238E27FC236}">
                <a16:creationId xmlns:a16="http://schemas.microsoft.com/office/drawing/2014/main" id="{D14978A5-1F41-6C96-7D49-46AF2F37167D}"/>
              </a:ext>
            </a:extLst>
          </p:cNvPr>
          <p:cNvPicPr>
            <a:picLocks noChangeAspect="1"/>
          </p:cNvPicPr>
          <p:nvPr/>
        </p:nvPicPr>
        <p:blipFill rotWithShape="1">
          <a:blip r:embed="rId4"/>
          <a:srcRect t="67897"/>
          <a:stretch/>
        </p:blipFill>
        <p:spPr>
          <a:xfrm>
            <a:off x="7765891" y="216131"/>
            <a:ext cx="4221062" cy="302583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51737"/>
          <a:stretch/>
        </p:blipFill>
        <p:spPr>
          <a:xfrm>
            <a:off x="116553" y="1827579"/>
            <a:ext cx="856036" cy="1002526"/>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52247"/>
          <a:stretch/>
        </p:blipFill>
        <p:spPr>
          <a:xfrm>
            <a:off x="3674224" y="1827579"/>
            <a:ext cx="914402" cy="108230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51737"/>
          <a:stretch/>
        </p:blipFill>
        <p:spPr>
          <a:xfrm>
            <a:off x="11335964" y="2021055"/>
            <a:ext cx="856036" cy="1002526"/>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2247"/>
          <a:stretch/>
        </p:blipFill>
        <p:spPr>
          <a:xfrm>
            <a:off x="7622770" y="1827579"/>
            <a:ext cx="914402" cy="108230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51737"/>
          <a:stretch/>
        </p:blipFill>
        <p:spPr>
          <a:xfrm>
            <a:off x="7337873" y="5025474"/>
            <a:ext cx="856036" cy="100252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2247"/>
          <a:stretch/>
        </p:blipFill>
        <p:spPr>
          <a:xfrm>
            <a:off x="3053540" y="5025474"/>
            <a:ext cx="914402" cy="1082301"/>
          </a:xfrm>
          <a:prstGeom prst="rect">
            <a:avLst/>
          </a:prstGeom>
        </p:spPr>
      </p:pic>
    </p:spTree>
    <p:extLst>
      <p:ext uri="{BB962C8B-B14F-4D97-AF65-F5344CB8AC3E}">
        <p14:creationId xmlns:p14="http://schemas.microsoft.com/office/powerpoint/2010/main" val="4238774017"/>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3">
                                          <p:stCondLst>
                                            <p:cond delay="0"/>
                                          </p:stCondLst>
                                        </p:cTn>
                                        <p:tgtEl>
                                          <p:spTgt spid="3"/>
                                        </p:tgtEl>
                                      </p:cBhvr>
                                    </p:animEffect>
                                    <p:anim calcmode="lin" valueType="num">
                                      <p:cBhvr>
                                        <p:cTn id="8" dur="44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3"/>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3"/>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3"/>
                                        </p:tgtEl>
                                        <p:attrNameLst>
                                          <p:attrName>ppt_y</p:attrName>
                                        </p:attrNameLst>
                                      </p:cBhvr>
                                      <p:tavLst>
                                        <p:tav tm="0" fmla="#ppt_y-sin(pi*$)/81">
                                          <p:val>
                                            <p:fltVal val="0"/>
                                          </p:val>
                                        </p:tav>
                                        <p:tav tm="100000">
                                          <p:val>
                                            <p:fltVal val="1"/>
                                          </p:val>
                                        </p:tav>
                                      </p:tavLst>
                                    </p:anim>
                                    <p:animScale>
                                      <p:cBhvr>
                                        <p:cTn id="13" dur="1">
                                          <p:stCondLst>
                                            <p:cond delay="160"/>
                                          </p:stCondLst>
                                        </p:cTn>
                                        <p:tgtEl>
                                          <p:spTgt spid="3"/>
                                        </p:tgtEl>
                                      </p:cBhvr>
                                      <p:to x="100000" y="60000"/>
                                    </p:animScale>
                                    <p:animScale>
                                      <p:cBhvr>
                                        <p:cTn id="14" dur="1" decel="50000">
                                          <p:stCondLst>
                                            <p:cond delay="166"/>
                                          </p:stCondLst>
                                        </p:cTn>
                                        <p:tgtEl>
                                          <p:spTgt spid="3"/>
                                        </p:tgtEl>
                                      </p:cBhvr>
                                      <p:to x="100000" y="100000"/>
                                    </p:animScale>
                                    <p:animScale>
                                      <p:cBhvr>
                                        <p:cTn id="15" dur="1">
                                          <p:stCondLst>
                                            <p:cond delay="323"/>
                                          </p:stCondLst>
                                        </p:cTn>
                                        <p:tgtEl>
                                          <p:spTgt spid="3"/>
                                        </p:tgtEl>
                                      </p:cBhvr>
                                      <p:to x="100000" y="80000"/>
                                    </p:animScale>
                                    <p:animScale>
                                      <p:cBhvr>
                                        <p:cTn id="16" dur="1" decel="50000">
                                          <p:stCondLst>
                                            <p:cond delay="329"/>
                                          </p:stCondLst>
                                        </p:cTn>
                                        <p:tgtEl>
                                          <p:spTgt spid="3"/>
                                        </p:tgtEl>
                                      </p:cBhvr>
                                      <p:to x="100000" y="100000"/>
                                    </p:animScale>
                                    <p:animScale>
                                      <p:cBhvr>
                                        <p:cTn id="17" dur="1">
                                          <p:stCondLst>
                                            <p:cond delay="499"/>
                                          </p:stCondLst>
                                        </p:cTn>
                                        <p:tgtEl>
                                          <p:spTgt spid="3"/>
                                        </p:tgtEl>
                                      </p:cBhvr>
                                      <p:to x="100000" y="90000"/>
                                    </p:animScale>
                                    <p:animScale>
                                      <p:cBhvr>
                                        <p:cTn id="18" dur="1" decel="50000">
                                          <p:stCondLst>
                                            <p:cond delay="499"/>
                                          </p:stCondLst>
                                        </p:cTn>
                                        <p:tgtEl>
                                          <p:spTgt spid="3"/>
                                        </p:tgtEl>
                                      </p:cBhvr>
                                      <p:to x="100000" y="100000"/>
                                    </p:animScale>
                                    <p:animScale>
                                      <p:cBhvr>
                                        <p:cTn id="19" dur="1">
                                          <p:stCondLst>
                                            <p:cond delay="499"/>
                                          </p:stCondLst>
                                        </p:cTn>
                                        <p:tgtEl>
                                          <p:spTgt spid="3"/>
                                        </p:tgtEl>
                                      </p:cBhvr>
                                      <p:to x="100000" y="95000"/>
                                    </p:animScale>
                                    <p:animScale>
                                      <p:cBhvr>
                                        <p:cTn id="20" dur="1" decel="50000">
                                          <p:stCondLst>
                                            <p:cond delay="499"/>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animEffect transition="in" filter="fade">
                                      <p:cBhvr>
                                        <p:cTn id="32" dur="25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143">
                                          <p:stCondLst>
                                            <p:cond delay="0"/>
                                          </p:stCondLst>
                                        </p:cTn>
                                        <p:tgtEl>
                                          <p:spTgt spid="6"/>
                                        </p:tgtEl>
                                      </p:cBhvr>
                                    </p:animEffect>
                                    <p:anim calcmode="lin" valueType="num">
                                      <p:cBhvr>
                                        <p:cTn id="38"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43" dur="1">
                                          <p:stCondLst>
                                            <p:cond delay="160"/>
                                          </p:stCondLst>
                                        </p:cTn>
                                        <p:tgtEl>
                                          <p:spTgt spid="6"/>
                                        </p:tgtEl>
                                      </p:cBhvr>
                                      <p:to x="100000" y="60000"/>
                                    </p:animScale>
                                    <p:animScale>
                                      <p:cBhvr>
                                        <p:cTn id="44" dur="1" decel="50000">
                                          <p:stCondLst>
                                            <p:cond delay="166"/>
                                          </p:stCondLst>
                                        </p:cTn>
                                        <p:tgtEl>
                                          <p:spTgt spid="6"/>
                                        </p:tgtEl>
                                      </p:cBhvr>
                                      <p:to x="100000" y="100000"/>
                                    </p:animScale>
                                    <p:animScale>
                                      <p:cBhvr>
                                        <p:cTn id="45" dur="1">
                                          <p:stCondLst>
                                            <p:cond delay="323"/>
                                          </p:stCondLst>
                                        </p:cTn>
                                        <p:tgtEl>
                                          <p:spTgt spid="6"/>
                                        </p:tgtEl>
                                      </p:cBhvr>
                                      <p:to x="100000" y="80000"/>
                                    </p:animScale>
                                    <p:animScale>
                                      <p:cBhvr>
                                        <p:cTn id="46" dur="1" decel="50000">
                                          <p:stCondLst>
                                            <p:cond delay="329"/>
                                          </p:stCondLst>
                                        </p:cTn>
                                        <p:tgtEl>
                                          <p:spTgt spid="6"/>
                                        </p:tgtEl>
                                      </p:cBhvr>
                                      <p:to x="100000" y="100000"/>
                                    </p:animScale>
                                    <p:animScale>
                                      <p:cBhvr>
                                        <p:cTn id="47" dur="1">
                                          <p:stCondLst>
                                            <p:cond delay="499"/>
                                          </p:stCondLst>
                                        </p:cTn>
                                        <p:tgtEl>
                                          <p:spTgt spid="6"/>
                                        </p:tgtEl>
                                      </p:cBhvr>
                                      <p:to x="100000" y="90000"/>
                                    </p:animScale>
                                    <p:animScale>
                                      <p:cBhvr>
                                        <p:cTn id="48" dur="1" decel="50000">
                                          <p:stCondLst>
                                            <p:cond delay="499"/>
                                          </p:stCondLst>
                                        </p:cTn>
                                        <p:tgtEl>
                                          <p:spTgt spid="6"/>
                                        </p:tgtEl>
                                      </p:cBhvr>
                                      <p:to x="100000" y="100000"/>
                                    </p:animScale>
                                    <p:animScale>
                                      <p:cBhvr>
                                        <p:cTn id="49" dur="1">
                                          <p:stCondLst>
                                            <p:cond delay="499"/>
                                          </p:stCondLst>
                                        </p:cTn>
                                        <p:tgtEl>
                                          <p:spTgt spid="6"/>
                                        </p:tgtEl>
                                      </p:cBhvr>
                                      <p:to x="100000" y="95000"/>
                                    </p:animScale>
                                    <p:animScale>
                                      <p:cBhvr>
                                        <p:cTn id="50" dur="1" decel="50000">
                                          <p:stCondLst>
                                            <p:cond delay="499"/>
                                          </p:stCondLst>
                                        </p:cTn>
                                        <p:tgtEl>
                                          <p:spTgt spid="6"/>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250" fill="hold"/>
                                        <p:tgtEl>
                                          <p:spTgt spid="8"/>
                                        </p:tgtEl>
                                        <p:attrNameLst>
                                          <p:attrName>ppt_w</p:attrName>
                                        </p:attrNameLst>
                                      </p:cBhvr>
                                      <p:tavLst>
                                        <p:tav tm="0">
                                          <p:val>
                                            <p:fltVal val="0"/>
                                          </p:val>
                                        </p:tav>
                                        <p:tav tm="100000">
                                          <p:val>
                                            <p:strVal val="#ppt_w"/>
                                          </p:val>
                                        </p:tav>
                                      </p:tavLst>
                                    </p:anim>
                                    <p:anim calcmode="lin" valueType="num">
                                      <p:cBhvr>
                                        <p:cTn id="56" dur="250" fill="hold"/>
                                        <p:tgtEl>
                                          <p:spTgt spid="8"/>
                                        </p:tgtEl>
                                        <p:attrNameLst>
                                          <p:attrName>ppt_h</p:attrName>
                                        </p:attrNameLst>
                                      </p:cBhvr>
                                      <p:tavLst>
                                        <p:tav tm="0">
                                          <p:val>
                                            <p:fltVal val="0"/>
                                          </p:val>
                                        </p:tav>
                                        <p:tav tm="100000">
                                          <p:val>
                                            <p:strVal val="#ppt_h"/>
                                          </p:val>
                                        </p:tav>
                                      </p:tavLst>
                                    </p:anim>
                                    <p:animEffect transition="in" filter="fade">
                                      <p:cBhvr>
                                        <p:cTn id="57" dur="250"/>
                                        <p:tgtEl>
                                          <p:spTgt spid="8"/>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par>
                                <p:cTn id="58" presetID="53" presetClass="entr" presetSubtype="16"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143">
                                          <p:stCondLst>
                                            <p:cond delay="0"/>
                                          </p:stCondLst>
                                        </p:cTn>
                                        <p:tgtEl>
                                          <p:spTgt spid="5"/>
                                        </p:tgtEl>
                                      </p:cBhvr>
                                    </p:animEffect>
                                    <p:anim calcmode="lin" valueType="num">
                                      <p:cBhvr>
                                        <p:cTn id="68" dur="448"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9" dur="16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0" dur="163" tmFilter="0, 0; 0.125,0.2665; 0.25,0.4; 0.375,0.465; 0.5,0.5;  0.625,0.535; 0.75,0.6; 0.875,0.7335; 1,1">
                                          <p:stCondLst>
                                            <p:cond delay="163"/>
                                          </p:stCondLst>
                                        </p:cTn>
                                        <p:tgtEl>
                                          <p:spTgt spid="5"/>
                                        </p:tgtEl>
                                        <p:attrNameLst>
                                          <p:attrName>ppt_y</p:attrName>
                                        </p:attrNameLst>
                                      </p:cBhvr>
                                      <p:tavLst>
                                        <p:tav tm="0" fmla="#ppt_y-sin(pi*$)/9">
                                          <p:val>
                                            <p:fltVal val="0"/>
                                          </p:val>
                                        </p:tav>
                                        <p:tav tm="100000">
                                          <p:val>
                                            <p:fltVal val="1"/>
                                          </p:val>
                                        </p:tav>
                                      </p:tavLst>
                                    </p:anim>
                                    <p:anim calcmode="lin" valueType="num">
                                      <p:cBhvr>
                                        <p:cTn id="71" dur="2" tmFilter="0, 0; 0.125,0.2665; 0.25,0.4; 0.375,0.465; 0.5,0.5;  0.625,0.535; 0.75,0.6; 0.875,0.7335; 1,1">
                                          <p:stCondLst>
                                            <p:cond delay="325"/>
                                          </p:stCondLst>
                                        </p:cTn>
                                        <p:tgtEl>
                                          <p:spTgt spid="5"/>
                                        </p:tgtEl>
                                        <p:attrNameLst>
                                          <p:attrName>ppt_y</p:attrName>
                                        </p:attrNameLst>
                                      </p:cBhvr>
                                      <p:tavLst>
                                        <p:tav tm="0" fmla="#ppt_y-sin(pi*$)/27">
                                          <p:val>
                                            <p:fltVal val="0"/>
                                          </p:val>
                                        </p:tav>
                                        <p:tav tm="100000">
                                          <p:val>
                                            <p:fltVal val="1"/>
                                          </p:val>
                                        </p:tav>
                                      </p:tavLst>
                                    </p:anim>
                                    <p:anim calcmode="lin" valueType="num">
                                      <p:cBhvr>
                                        <p:cTn id="72" dur="1" tmFilter="0, 0; 0.125,0.2665; 0.25,0.4; 0.375,0.465; 0.5,0.5;  0.625,0.535; 0.75,0.6; 0.875,0.7335; 1,1">
                                          <p:stCondLst>
                                            <p:cond delay="499"/>
                                          </p:stCondLst>
                                        </p:cTn>
                                        <p:tgtEl>
                                          <p:spTgt spid="5"/>
                                        </p:tgtEl>
                                        <p:attrNameLst>
                                          <p:attrName>ppt_y</p:attrName>
                                        </p:attrNameLst>
                                      </p:cBhvr>
                                      <p:tavLst>
                                        <p:tav tm="0" fmla="#ppt_y-sin(pi*$)/81">
                                          <p:val>
                                            <p:fltVal val="0"/>
                                          </p:val>
                                        </p:tav>
                                        <p:tav tm="100000">
                                          <p:val>
                                            <p:fltVal val="1"/>
                                          </p:val>
                                        </p:tav>
                                      </p:tavLst>
                                    </p:anim>
                                    <p:animScale>
                                      <p:cBhvr>
                                        <p:cTn id="73" dur="1">
                                          <p:stCondLst>
                                            <p:cond delay="160"/>
                                          </p:stCondLst>
                                        </p:cTn>
                                        <p:tgtEl>
                                          <p:spTgt spid="5"/>
                                        </p:tgtEl>
                                      </p:cBhvr>
                                      <p:to x="100000" y="60000"/>
                                    </p:animScale>
                                    <p:animScale>
                                      <p:cBhvr>
                                        <p:cTn id="74" dur="1" decel="50000">
                                          <p:stCondLst>
                                            <p:cond delay="166"/>
                                          </p:stCondLst>
                                        </p:cTn>
                                        <p:tgtEl>
                                          <p:spTgt spid="5"/>
                                        </p:tgtEl>
                                      </p:cBhvr>
                                      <p:to x="100000" y="100000"/>
                                    </p:animScale>
                                    <p:animScale>
                                      <p:cBhvr>
                                        <p:cTn id="75" dur="1">
                                          <p:stCondLst>
                                            <p:cond delay="323"/>
                                          </p:stCondLst>
                                        </p:cTn>
                                        <p:tgtEl>
                                          <p:spTgt spid="5"/>
                                        </p:tgtEl>
                                      </p:cBhvr>
                                      <p:to x="100000" y="80000"/>
                                    </p:animScale>
                                    <p:animScale>
                                      <p:cBhvr>
                                        <p:cTn id="76" dur="1" decel="50000">
                                          <p:stCondLst>
                                            <p:cond delay="329"/>
                                          </p:stCondLst>
                                        </p:cTn>
                                        <p:tgtEl>
                                          <p:spTgt spid="5"/>
                                        </p:tgtEl>
                                      </p:cBhvr>
                                      <p:to x="100000" y="100000"/>
                                    </p:animScale>
                                    <p:animScale>
                                      <p:cBhvr>
                                        <p:cTn id="77" dur="1">
                                          <p:stCondLst>
                                            <p:cond delay="499"/>
                                          </p:stCondLst>
                                        </p:cTn>
                                        <p:tgtEl>
                                          <p:spTgt spid="5"/>
                                        </p:tgtEl>
                                      </p:cBhvr>
                                      <p:to x="100000" y="90000"/>
                                    </p:animScale>
                                    <p:animScale>
                                      <p:cBhvr>
                                        <p:cTn id="78" dur="1" decel="50000">
                                          <p:stCondLst>
                                            <p:cond delay="499"/>
                                          </p:stCondLst>
                                        </p:cTn>
                                        <p:tgtEl>
                                          <p:spTgt spid="5"/>
                                        </p:tgtEl>
                                      </p:cBhvr>
                                      <p:to x="100000" y="100000"/>
                                    </p:animScale>
                                    <p:animScale>
                                      <p:cBhvr>
                                        <p:cTn id="79" dur="1">
                                          <p:stCondLst>
                                            <p:cond delay="499"/>
                                          </p:stCondLst>
                                        </p:cTn>
                                        <p:tgtEl>
                                          <p:spTgt spid="5"/>
                                        </p:tgtEl>
                                      </p:cBhvr>
                                      <p:to x="100000" y="95000"/>
                                    </p:animScale>
                                    <p:animScale>
                                      <p:cBhvr>
                                        <p:cTn id="80" dur="1" decel="50000">
                                          <p:stCondLst>
                                            <p:cond delay="499"/>
                                          </p:stCondLst>
                                        </p:cTn>
                                        <p:tgtEl>
                                          <p:spTgt spid="5"/>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250" fill="hold"/>
                                        <p:tgtEl>
                                          <p:spTgt spid="10"/>
                                        </p:tgtEl>
                                        <p:attrNameLst>
                                          <p:attrName>ppt_w</p:attrName>
                                        </p:attrNameLst>
                                      </p:cBhvr>
                                      <p:tavLst>
                                        <p:tav tm="0">
                                          <p:val>
                                            <p:fltVal val="0"/>
                                          </p:val>
                                        </p:tav>
                                        <p:tav tm="100000">
                                          <p:val>
                                            <p:strVal val="#ppt_w"/>
                                          </p:val>
                                        </p:tav>
                                      </p:tavLst>
                                    </p:anim>
                                    <p:anim calcmode="lin" valueType="num">
                                      <p:cBhvr>
                                        <p:cTn id="86" dur="250" fill="hold"/>
                                        <p:tgtEl>
                                          <p:spTgt spid="10"/>
                                        </p:tgtEl>
                                        <p:attrNameLst>
                                          <p:attrName>ppt_h</p:attrName>
                                        </p:attrNameLst>
                                      </p:cBhvr>
                                      <p:tavLst>
                                        <p:tav tm="0">
                                          <p:val>
                                            <p:fltVal val="0"/>
                                          </p:val>
                                        </p:tav>
                                        <p:tav tm="100000">
                                          <p:val>
                                            <p:strVal val="#ppt_h"/>
                                          </p:val>
                                        </p:tav>
                                      </p:tavLst>
                                    </p:anim>
                                    <p:animEffect transition="in" filter="fade">
                                      <p:cBhvr>
                                        <p:cTn id="87" dur="250"/>
                                        <p:tgtEl>
                                          <p:spTgt spid="10"/>
                                        </p:tgtEl>
                                      </p:cBhvr>
                                    </p:animEffect>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par>
                                <p:cTn id="88" presetID="53" presetClass="entr" presetSubtype="16"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250" fill="hold"/>
                                        <p:tgtEl>
                                          <p:spTgt spid="11"/>
                                        </p:tgtEl>
                                        <p:attrNameLst>
                                          <p:attrName>ppt_w</p:attrName>
                                        </p:attrNameLst>
                                      </p:cBhvr>
                                      <p:tavLst>
                                        <p:tav tm="0">
                                          <p:val>
                                            <p:fltVal val="0"/>
                                          </p:val>
                                        </p:tav>
                                        <p:tav tm="100000">
                                          <p:val>
                                            <p:strVal val="#ppt_w"/>
                                          </p:val>
                                        </p:tav>
                                      </p:tavLst>
                                    </p:anim>
                                    <p:anim calcmode="lin" valueType="num">
                                      <p:cBhvr>
                                        <p:cTn id="91" dur="250" fill="hold"/>
                                        <p:tgtEl>
                                          <p:spTgt spid="11"/>
                                        </p:tgtEl>
                                        <p:attrNameLst>
                                          <p:attrName>ppt_h</p:attrName>
                                        </p:attrNameLst>
                                      </p:cBhvr>
                                      <p:tavLst>
                                        <p:tav tm="0">
                                          <p:val>
                                            <p:fltVal val="0"/>
                                          </p:val>
                                        </p:tav>
                                        <p:tav tm="100000">
                                          <p:val>
                                            <p:strVal val="#ppt_h"/>
                                          </p:val>
                                        </p:tav>
                                      </p:tavLst>
                                    </p:anim>
                                    <p:animEffect transition="in" filter="fade">
                                      <p:cBhvr>
                                        <p:cTn id="92" dur="250"/>
                                        <p:tgtEl>
                                          <p:spTgt spid="11"/>
                                        </p:tgtEl>
                                      </p:cBhvr>
                                    </p:animEffec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12000" r="-1000" b="-69000"/>
          </a:stretch>
        </a:blipFill>
        <a:effectLst/>
      </p:bgPr>
    </p:bg>
    <p:spTree>
      <p:nvGrpSpPr>
        <p:cNvPr id="1" name="">
          <a:extLst>
            <a:ext uri="{FF2B5EF4-FFF2-40B4-BE49-F238E27FC236}">
              <a16:creationId xmlns:a16="http://schemas.microsoft.com/office/drawing/2014/main" id="{285D490B-47BE-9D48-0095-1FD323A021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92E074-AC8D-0D3C-5E44-CF719C50F62B}"/>
              </a:ext>
            </a:extLst>
          </p:cNvPr>
          <p:cNvSpPr/>
          <p:nvPr/>
        </p:nvSpPr>
        <p:spPr>
          <a:xfrm>
            <a:off x="1935242" y="2752624"/>
            <a:ext cx="8321509" cy="740652"/>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thuyết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trình</a:t>
            </a:r>
            <a:endPar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4EC46E2-B99A-C6F1-F711-010DD0E64FC2}"/>
              </a:ext>
            </a:extLst>
          </p:cNvPr>
          <p:cNvSpPr/>
          <p:nvPr/>
        </p:nvSpPr>
        <p:spPr>
          <a:xfrm>
            <a:off x="4019946" y="3862373"/>
            <a:ext cx="4152099" cy="668645"/>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Nụ</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tươi</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F6C73E7-8D22-95E7-05C9-58381B693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90570">
            <a:off x="7633250" y="1332175"/>
            <a:ext cx="1885950" cy="1885950"/>
          </a:xfrm>
          <a:prstGeom prst="rect">
            <a:avLst/>
          </a:prstGeom>
        </p:spPr>
      </p:pic>
    </p:spTree>
    <p:extLst>
      <p:ext uri="{BB962C8B-B14F-4D97-AF65-F5344CB8AC3E}">
        <p14:creationId xmlns:p14="http://schemas.microsoft.com/office/powerpoint/2010/main" val="1437079290"/>
      </p:ext>
    </p:extLst>
  </p:cSld>
  <p:clrMapOvr>
    <a:masterClrMapping/>
  </p:clrMapOvr>
  <p:transition spd="slow">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sp>
        <p:nvSpPr>
          <p:cNvPr id="2" name="Freeform 2"/>
          <p:cNvSpPr/>
          <p:nvPr/>
        </p:nvSpPr>
        <p:spPr>
          <a:xfrm>
            <a:off x="-223275" y="63729"/>
            <a:ext cx="12192000" cy="6853595"/>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b="-77892"/>
            </a:stretch>
          </a:blipFill>
        </p:spPr>
      </p:sp>
      <p:grpSp>
        <p:nvGrpSpPr>
          <p:cNvPr id="3" name="Group 3"/>
          <p:cNvGrpSpPr/>
          <p:nvPr/>
        </p:nvGrpSpPr>
        <p:grpSpPr>
          <a:xfrm>
            <a:off x="2415956" y="3762974"/>
            <a:ext cx="9121391" cy="2232238"/>
            <a:chOff x="0" y="0"/>
            <a:chExt cx="18242782" cy="3988965"/>
          </a:xfrm>
        </p:grpSpPr>
        <p:grpSp>
          <p:nvGrpSpPr>
            <p:cNvPr id="4" name="Group 4"/>
            <p:cNvGrpSpPr/>
            <p:nvPr/>
          </p:nvGrpSpPr>
          <p:grpSpPr>
            <a:xfrm>
              <a:off x="0" y="92914"/>
              <a:ext cx="17924518" cy="3896050"/>
              <a:chOff x="0" y="0"/>
              <a:chExt cx="10805670" cy="2348707"/>
            </a:xfrm>
          </p:grpSpPr>
          <p:sp>
            <p:nvSpPr>
              <p:cNvPr id="5" name="Freeform 5"/>
              <p:cNvSpPr/>
              <p:nvPr/>
            </p:nvSpPr>
            <p:spPr>
              <a:xfrm>
                <a:off x="-4213" y="0"/>
                <a:ext cx="10809882" cy="2348707"/>
              </a:xfrm>
              <a:custGeom>
                <a:avLst/>
                <a:gdLst/>
                <a:ahLst/>
                <a:cxnLst/>
                <a:rect l="l" t="t" r="r" b="b"/>
                <a:pathLst>
                  <a:path w="10809882" h="2348707">
                    <a:moveTo>
                      <a:pt x="278431" y="16918"/>
                    </a:moveTo>
                    <a:cubicBezTo>
                      <a:pt x="278431" y="16918"/>
                      <a:pt x="604014" y="12258"/>
                      <a:pt x="1062559"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1320820"/>
                      <a:pt x="10800735" y="1586122"/>
                    </a:cubicBezTo>
                    <a:cubicBezTo>
                      <a:pt x="10800735" y="1800281"/>
                      <a:pt x="10809883" y="2099460"/>
                      <a:pt x="10809883" y="2099460"/>
                    </a:cubicBezTo>
                    <a:cubicBezTo>
                      <a:pt x="10809883" y="2228129"/>
                      <a:pt x="10805713" y="2348707"/>
                      <a:pt x="10552875" y="2340572"/>
                    </a:cubicBezTo>
                    <a:cubicBezTo>
                      <a:pt x="10552875" y="2340572"/>
                      <a:pt x="10176403" y="2320274"/>
                      <a:pt x="9081481" y="2327872"/>
                    </a:cubicBezTo>
                    <a:cubicBezTo>
                      <a:pt x="2545014" y="2336007"/>
                      <a:pt x="304023" y="2348707"/>
                      <a:pt x="304023" y="2348707"/>
                    </a:cubicBezTo>
                    <a:cubicBezTo>
                      <a:pt x="132548" y="2348707"/>
                      <a:pt x="4213" y="2247637"/>
                      <a:pt x="8532" y="2045090"/>
                    </a:cubicBezTo>
                    <a:cubicBezTo>
                      <a:pt x="8532" y="2045090"/>
                      <a:pt x="9630" y="1546549"/>
                      <a:pt x="4815" y="998712"/>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3868950"/>
              <a:chOff x="0" y="0"/>
              <a:chExt cx="10821129" cy="2338079"/>
            </a:xfrm>
          </p:grpSpPr>
          <p:sp>
            <p:nvSpPr>
              <p:cNvPr id="7" name="Freeform 7"/>
              <p:cNvSpPr/>
              <p:nvPr/>
            </p:nvSpPr>
            <p:spPr>
              <a:xfrm>
                <a:off x="-4213" y="0"/>
                <a:ext cx="10825342" cy="2338079"/>
              </a:xfrm>
              <a:custGeom>
                <a:avLst/>
                <a:gdLst/>
                <a:ahLst/>
                <a:cxnLst/>
                <a:rect l="l" t="t" r="r" b="b"/>
                <a:pathLst>
                  <a:path w="10825342" h="2338079">
                    <a:moveTo>
                      <a:pt x="278431" y="16918"/>
                    </a:moveTo>
                    <a:cubicBezTo>
                      <a:pt x="278431" y="16918"/>
                      <a:pt x="604014" y="12258"/>
                      <a:pt x="1062835" y="12454"/>
                    </a:cubicBezTo>
                    <a:cubicBezTo>
                      <a:pt x="8817733" y="12671"/>
                      <a:pt x="10551274" y="0"/>
                      <a:pt x="10551274" y="0"/>
                    </a:cubicBezTo>
                    <a:cubicBezTo>
                      <a:pt x="10618738" y="0"/>
                      <a:pt x="10694674" y="0"/>
                      <a:pt x="10773448" y="85073"/>
                    </a:cubicBezTo>
                    <a:cubicBezTo>
                      <a:pt x="10816426" y="131488"/>
                      <a:pt x="10817494" y="240224"/>
                      <a:pt x="10817899" y="320281"/>
                    </a:cubicBezTo>
                    <a:cubicBezTo>
                      <a:pt x="10817899" y="320281"/>
                      <a:pt x="10816195" y="1312027"/>
                      <a:pt x="10816195" y="1575494"/>
                    </a:cubicBezTo>
                    <a:cubicBezTo>
                      <a:pt x="10816195" y="1789653"/>
                      <a:pt x="10825342" y="2088832"/>
                      <a:pt x="10825342" y="2088832"/>
                    </a:cubicBezTo>
                    <a:cubicBezTo>
                      <a:pt x="10825342" y="2217501"/>
                      <a:pt x="10821173" y="2338079"/>
                      <a:pt x="10568335" y="2329944"/>
                    </a:cubicBezTo>
                    <a:cubicBezTo>
                      <a:pt x="10568335" y="2329944"/>
                      <a:pt x="10191862" y="2309646"/>
                      <a:pt x="9095460" y="2317244"/>
                    </a:cubicBezTo>
                    <a:cubicBezTo>
                      <a:pt x="2547822" y="2325379"/>
                      <a:pt x="304023" y="2338079"/>
                      <a:pt x="304023" y="2338079"/>
                    </a:cubicBezTo>
                    <a:cubicBezTo>
                      <a:pt x="132548" y="2338079"/>
                      <a:pt x="4213" y="2237009"/>
                      <a:pt x="8532" y="2034462"/>
                    </a:cubicBezTo>
                    <a:cubicBezTo>
                      <a:pt x="8532" y="2034462"/>
                      <a:pt x="9630" y="1535921"/>
                      <a:pt x="4815" y="997215"/>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8" name="Freeform 8"/>
          <p:cNvSpPr/>
          <p:nvPr/>
        </p:nvSpPr>
        <p:spPr>
          <a:xfrm flipH="1">
            <a:off x="507286" y="-551369"/>
            <a:ext cx="5009125" cy="4730840"/>
          </a:xfrm>
          <a:custGeom>
            <a:avLst/>
            <a:gdLst/>
            <a:ahLst/>
            <a:cxnLst/>
            <a:rect l="l" t="t" r="r" b="b"/>
            <a:pathLst>
              <a:path w="7513687" h="7096260">
                <a:moveTo>
                  <a:pt x="7513687" y="0"/>
                </a:moveTo>
                <a:lnTo>
                  <a:pt x="0" y="0"/>
                </a:lnTo>
                <a:lnTo>
                  <a:pt x="0" y="7096260"/>
                </a:lnTo>
                <a:lnTo>
                  <a:pt x="7513687" y="7096260"/>
                </a:lnTo>
                <a:lnTo>
                  <a:pt x="7513687"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762934">
            <a:off x="10616762" y="5623417"/>
            <a:ext cx="1565616" cy="512383"/>
          </a:xfrm>
          <a:custGeom>
            <a:avLst/>
            <a:gdLst/>
            <a:ahLst/>
            <a:cxnLst/>
            <a:rect l="l" t="t" r="r" b="b"/>
            <a:pathLst>
              <a:path w="2348424" h="768575">
                <a:moveTo>
                  <a:pt x="0" y="0"/>
                </a:moveTo>
                <a:lnTo>
                  <a:pt x="2348424" y="0"/>
                </a:lnTo>
                <a:lnTo>
                  <a:pt x="2348424" y="768575"/>
                </a:lnTo>
                <a:lnTo>
                  <a:pt x="0" y="7685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720983">
            <a:off x="10286678" y="5054984"/>
            <a:ext cx="1196378" cy="2058611"/>
          </a:xfrm>
          <a:custGeom>
            <a:avLst/>
            <a:gdLst/>
            <a:ahLst/>
            <a:cxnLst/>
            <a:rect l="l" t="t" r="r" b="b"/>
            <a:pathLst>
              <a:path w="1794567" h="3087917">
                <a:moveTo>
                  <a:pt x="0" y="0"/>
                </a:moveTo>
                <a:lnTo>
                  <a:pt x="1794567" y="0"/>
                </a:lnTo>
                <a:lnTo>
                  <a:pt x="1794567" y="3087917"/>
                </a:lnTo>
                <a:lnTo>
                  <a:pt x="0" y="308791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6705600" y="77952"/>
            <a:ext cx="5263125" cy="3721222"/>
          </a:xfrm>
          <a:custGeom>
            <a:avLst/>
            <a:gdLst/>
            <a:ahLst/>
            <a:cxnLst/>
            <a:rect l="l" t="t" r="r" b="b"/>
            <a:pathLst>
              <a:path w="4146213" h="3467270">
                <a:moveTo>
                  <a:pt x="0" y="0"/>
                </a:moveTo>
                <a:lnTo>
                  <a:pt x="4146213" y="0"/>
                </a:lnTo>
                <a:lnTo>
                  <a:pt x="4146213" y="3467270"/>
                </a:lnTo>
                <a:lnTo>
                  <a:pt x="0" y="3467270"/>
                </a:lnTo>
                <a:lnTo>
                  <a:pt x="0" y="0"/>
                </a:lnTo>
                <a:close/>
              </a:path>
            </a:pathLst>
          </a:custGeom>
          <a:blipFill>
            <a:blip r:embed="rId12"/>
            <a:stretch>
              <a:fillRect/>
            </a:stretch>
          </a:blipFill>
        </p:spPr>
      </p:sp>
      <p:sp>
        <p:nvSpPr>
          <p:cNvPr id="13" name="TextBox 13"/>
          <p:cNvSpPr txBox="1"/>
          <p:nvPr/>
        </p:nvSpPr>
        <p:spPr>
          <a:xfrm>
            <a:off x="2572937" y="4537060"/>
            <a:ext cx="8632777" cy="666849"/>
          </a:xfrm>
          <a:prstGeom prst="rect">
            <a:avLst/>
          </a:prstGeom>
        </p:spPr>
        <p:txBody>
          <a:bodyPr wrap="square" lIns="0" tIns="0" rIns="0" bIns="0" rtlCol="0" anchor="t">
            <a:spAutoFit/>
          </a:bodyPr>
          <a:lstStyle/>
          <a:p>
            <a:pPr marL="0" marR="0" lvl="0" indent="0" algn="ctr" defTabSz="609630" rtl="0" eaLnBrk="1" fontAlgn="auto" latinLnBrk="0" hangingPunct="1">
              <a:lnSpc>
                <a:spcPts val="5185"/>
              </a:lnSpc>
              <a:spcBef>
                <a:spcPts val="0"/>
              </a:spcBef>
              <a:spcAft>
                <a:spcPts val="0"/>
              </a:spcAft>
              <a:buClrTx/>
              <a:buSzTx/>
              <a:buFontTx/>
              <a:buNone/>
              <a:tabLst/>
              <a:defRPr/>
            </a:pPr>
            <a:r>
              <a:rPr lang="en-US" sz="5400" dirty="0" err="1">
                <a:solidFill>
                  <a:srgbClr val="000000"/>
                </a:solidFill>
                <a:latin typeface="Times New Roman" panose="02020603050405020304" pitchFamily="18" charset="0"/>
                <a:ea typeface="Noto Sans Bold"/>
                <a:cs typeface="Times New Roman" panose="02020603050405020304" pitchFamily="18" charset="0"/>
                <a:sym typeface="Noto Sans Bold"/>
              </a:rPr>
              <a:t>Nụ</a:t>
            </a:r>
            <a:r>
              <a:rPr lang="en-US" sz="5400" dirty="0">
                <a:solidFill>
                  <a:srgbClr val="000000"/>
                </a:solidFill>
                <a:latin typeface="Times New Roman" panose="02020603050405020304" pitchFamily="18" charset="0"/>
                <a:ea typeface="Noto Sans Bold"/>
                <a:cs typeface="Times New Roman" panose="02020603050405020304" pitchFamily="18" charset="0"/>
                <a:sym typeface="Noto Sans Bold"/>
              </a:rPr>
              <a:t> </a:t>
            </a:r>
            <a:r>
              <a:rPr lang="en-US" sz="5400" dirty="0" err="1">
                <a:solidFill>
                  <a:srgbClr val="000000"/>
                </a:solidFill>
                <a:latin typeface="Times New Roman" panose="02020603050405020304" pitchFamily="18" charset="0"/>
                <a:ea typeface="Noto Sans Bold"/>
                <a:cs typeface="Times New Roman" panose="02020603050405020304" pitchFamily="18" charset="0"/>
                <a:sym typeface="Noto Sans Bold"/>
              </a:rPr>
              <a:t>cười</a:t>
            </a:r>
            <a:endParaRPr kumimoji="0" 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Noto Sans Bold"/>
              <a:cs typeface="Times New Roman" panose="02020603050405020304" pitchFamily="18" charset="0"/>
              <a:sym typeface="Noto Sans Bold"/>
            </a:endParaRPr>
          </a:p>
        </p:txBody>
      </p:sp>
      <p:sp>
        <p:nvSpPr>
          <p:cNvPr id="14" name="TextBox 13">
            <a:extLst>
              <a:ext uri="{FF2B5EF4-FFF2-40B4-BE49-F238E27FC236}">
                <a16:creationId xmlns:a16="http://schemas.microsoft.com/office/drawing/2014/main" id="{1A0D13B9-AA8B-CBCA-9426-E1EB9BA10308}"/>
              </a:ext>
            </a:extLst>
          </p:cNvPr>
          <p:cNvSpPr txBox="1"/>
          <p:nvPr/>
        </p:nvSpPr>
        <p:spPr>
          <a:xfrm>
            <a:off x="763323" y="477875"/>
            <a:ext cx="4497049" cy="2312171"/>
          </a:xfrm>
          <a:prstGeom prst="rect">
            <a:avLst/>
          </a:prstGeom>
          <a:noFill/>
        </p:spPr>
        <p:txBody>
          <a:bodyPr wrap="square" rtlCol="0">
            <a:spAutoFit/>
          </a:bodyPr>
          <a:lstStyle/>
          <a:p>
            <a:pPr marL="0" marR="0" lvl="0" indent="0" algn="ctr" defTabSz="609630" rtl="0" eaLnBrk="1" fontAlgn="auto" latinLnBrk="0" hangingPunct="1">
              <a:lnSpc>
                <a:spcPct val="115000"/>
              </a:lnSpc>
              <a:spcBef>
                <a:spcPts val="0"/>
              </a:spcBef>
              <a:spcAft>
                <a:spcPts val="667"/>
              </a:spcAft>
              <a:buClrTx/>
              <a:buSzTx/>
              <a:buFontTx/>
              <a:buNone/>
              <a:tabLst/>
              <a:defRPr/>
            </a:pPr>
            <a:r>
              <a:rPr lang="en-US" sz="3200" dirty="0">
                <a:latin typeface="Times New Roman" panose="02020603050405020304" pitchFamily="18" charset="0"/>
                <a:cs typeface="Times New Roman" panose="02020603050405020304" pitchFamily="18" charset="0"/>
              </a:rPr>
              <a:t>Vũ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25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25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F176-5FC1-1D9F-1A57-71A744A167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8BB6E7-581A-B5A4-0B62-66CD3C519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9A5CC82-9385-64B1-235C-4B3ECE41E2B2}"/>
              </a:ext>
            </a:extLst>
          </p:cNvPr>
          <p:cNvSpPr/>
          <p:nvPr/>
        </p:nvSpPr>
        <p:spPr>
          <a:xfrm>
            <a:off x="1023331" y="1783986"/>
            <a:ext cx="10973199" cy="3416320"/>
          </a:xfrm>
          <a:prstGeom prst="rect">
            <a:avLst/>
          </a:prstGeom>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smtClean="0">
                <a:solidFill>
                  <a:srgbClr val="FF0000"/>
                </a:solidFill>
                <a:effectLst>
                  <a:outerShdw blurRad="38100" dist="38100" dir="2700000" algn="tl">
                    <a:srgbClr val="000000">
                      <a:alpha val="43137"/>
                    </a:srgbClr>
                  </a:outerShdw>
                </a:effectLst>
                <a:latin typeface="+mj-lt"/>
              </a:rPr>
              <a:t>cách </a:t>
            </a:r>
            <a:r>
              <a:rPr lang="vi-VN" sz="3200" b="1" dirty="0">
                <a:solidFill>
                  <a:srgbClr val="FF0000"/>
                </a:solidFill>
                <a:effectLst>
                  <a:outerShdw blurRad="38100" dist="38100" dir="2700000" algn="tl">
                    <a:srgbClr val="000000">
                      <a:alpha val="43137"/>
                    </a:srgbClr>
                  </a:outerShdw>
                </a:effectLst>
                <a:latin typeface="+mj-lt"/>
              </a:rPr>
              <a:t>nở nụ cười khi thuyết trình:</a:t>
            </a:r>
            <a:r>
              <a:rPr lang="vi-VN" sz="2500" dirty="0">
                <a:latin typeface="+mj-lt"/>
              </a:rPr>
              <a:t> </a:t>
            </a:r>
            <a:endParaRPr lang="en-US" sz="2500" dirty="0">
              <a:latin typeface="+mj-lt"/>
            </a:endParaRP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vi-VN" sz="2800" dirty="0">
                <a:solidFill>
                  <a:srgbClr val="002060"/>
                </a:solidFill>
                <a:effectLst>
                  <a:outerShdw blurRad="38100" dist="38100" dir="2700000" algn="tl">
                    <a:srgbClr val="000000">
                      <a:alpha val="43137"/>
                    </a:srgbClr>
                  </a:outerShdw>
                </a:effectLst>
                <a:latin typeface="+mj-lt"/>
              </a:rPr>
              <a:t>Cười mỉm hoặc cười tươi </a:t>
            </a:r>
            <a:endParaRPr lang="en-US" sz="2800" dirty="0">
              <a:solidFill>
                <a:srgbClr val="002060"/>
              </a:solidFill>
              <a:effectLst>
                <a:outerShdw blurRad="38100" dist="38100" dir="2700000" algn="tl">
                  <a:srgbClr val="000000">
                    <a:alpha val="43137"/>
                  </a:srgbClr>
                </a:outerShdw>
              </a:effectLst>
              <a:latin typeface="+mj-lt"/>
            </a:endParaRP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vi-VN" sz="2800" dirty="0">
                <a:solidFill>
                  <a:srgbClr val="002060"/>
                </a:solidFill>
                <a:effectLst>
                  <a:outerShdw blurRad="38100" dist="38100" dir="2700000" algn="tl">
                    <a:srgbClr val="000000">
                      <a:alpha val="43137"/>
                    </a:srgbClr>
                  </a:outerShdw>
                </a:effectLst>
                <a:latin typeface="+mj-lt"/>
              </a:rPr>
              <a:t>Không cười lớn thành tiếng </a:t>
            </a:r>
            <a:endParaRPr lang="en-US" sz="2800" dirty="0">
              <a:solidFill>
                <a:srgbClr val="002060"/>
              </a:solidFill>
              <a:effectLst>
                <a:outerShdw blurRad="38100" dist="38100" dir="2700000" algn="tl">
                  <a:srgbClr val="000000">
                    <a:alpha val="43137"/>
                  </a:srgbClr>
                </a:outerShdw>
              </a:effectLst>
              <a:latin typeface="+mj-lt"/>
            </a:endParaRP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en-US" sz="28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2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dirty="0" smtClean="0">
                <a:solidFill>
                  <a:srgbClr val="002060"/>
                </a:solidFill>
                <a:effectLst>
                  <a:outerShdw blurRad="38100" dist="38100" dir="2700000" algn="tl">
                    <a:srgbClr val="000000">
                      <a:alpha val="43137"/>
                    </a:srgbClr>
                  </a:outerShdw>
                </a:effectLst>
                <a:latin typeface="+mj-lt"/>
              </a:rPr>
              <a:t>kết </a:t>
            </a:r>
            <a:r>
              <a:rPr lang="vi-VN" sz="2800" dirty="0">
                <a:solidFill>
                  <a:srgbClr val="002060"/>
                </a:solidFill>
                <a:effectLst>
                  <a:outerShdw blurRad="38100" dist="38100" dir="2700000" algn="tl">
                    <a:srgbClr val="000000">
                      <a:alpha val="43137"/>
                    </a:srgbClr>
                  </a:outerShdw>
                </a:effectLst>
                <a:latin typeface="+mj-lt"/>
              </a:rPr>
              <a:t>hợp nụ cười cùng dáng đứng và cử chỉ tay </a:t>
            </a:r>
            <a:endParaRPr lang="en-US" sz="2800" dirty="0" smtClean="0">
              <a:solidFill>
                <a:srgbClr val="002060"/>
              </a:solidFill>
              <a:effectLst>
                <a:outerShdw blurRad="38100" dist="38100" dir="2700000" algn="tl">
                  <a:srgbClr val="000000">
                    <a:alpha val="43137"/>
                  </a:srgbClr>
                </a:outerShdw>
              </a:effectLst>
              <a:latin typeface="+mj-lt"/>
            </a:endParaRPr>
          </a:p>
          <a:p>
            <a:pPr marL="342900" indent="-342900" algn="just">
              <a:lnSpc>
                <a:spcPct val="150000"/>
              </a:lnSpc>
              <a:buFontTx/>
              <a:buChar char="-"/>
              <a:defRPr/>
            </a:pPr>
            <a:r>
              <a:rPr lang="vi-VN"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 ý: Không cười thành </a:t>
            </a:r>
            <a:r>
              <a:rPr lang="vi-VN" sz="2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endPar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565305"/>
      </p:ext>
    </p:extLst>
  </p:cSld>
  <p:clrMapOvr>
    <a:masterClrMapping/>
  </p:clrMapOvr>
  <p:transition spd="slow">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94560" y="2510573"/>
            <a:ext cx="8011886" cy="1471621"/>
          </a:xfrm>
          <a:prstGeom prst="rect">
            <a:avLst/>
          </a:prstGeom>
        </p:spPr>
        <p:txBody>
          <a:bodyPr wrap="square">
            <a:spAutoFit/>
          </a:bodyPr>
          <a:lstStyle/>
          <a:p>
            <a:pPr algn="ctr">
              <a:lnSpc>
                <a:spcPct val="130000"/>
              </a:lnSpc>
              <a:spcAft>
                <a:spcPts val="0"/>
              </a:spcAft>
              <a:tabLst>
                <a:tab pos="171450" algn="l"/>
              </a:tabLst>
            </a:pPr>
            <a:r>
              <a:rPr lang="en-US" sz="1400" b="1" dirty="0">
                <a:solidFill>
                  <a:srgbClr val="FF0000"/>
                </a:solidFill>
                <a:effectLst/>
                <a:latin typeface="Times New Roman" panose="02020603050405020304" pitchFamily="18" charset="0"/>
                <a:ea typeface="Calibri" panose="020F0502020204030204" pitchFamily="34" charset="0"/>
              </a:rPr>
              <a:t> </a:t>
            </a:r>
            <a:r>
              <a:rPr lang="en-US" sz="3600" b="1" dirty="0">
                <a:solidFill>
                  <a:srgbClr val="FF0000"/>
                </a:solidFill>
                <a:effectLst/>
                <a:latin typeface="Times New Roman" panose="02020603050405020304" pitchFamily="18" charset="0"/>
                <a:ea typeface="Calibri" panose="020F0502020204030204" pitchFamily="34" charset="0"/>
              </a:rPr>
              <a:t>BÀI </a:t>
            </a:r>
            <a:r>
              <a:rPr lang="en-US" sz="3600" b="1" dirty="0">
                <a:solidFill>
                  <a:srgbClr val="FF0000"/>
                </a:solidFill>
                <a:latin typeface="Times New Roman" panose="02020603050405020304" pitchFamily="18" charset="0"/>
                <a:ea typeface="Calibri" panose="020F0502020204030204" pitchFamily="34" charset="0"/>
              </a:rPr>
              <a:t>20</a:t>
            </a:r>
            <a:r>
              <a:rPr lang="vi-VN" sz="3600" b="1" dirty="0">
                <a:solidFill>
                  <a:srgbClr val="FF0000"/>
                </a:solidFill>
                <a:effectLst/>
                <a:latin typeface="Times New Roman" panose="02020603050405020304" pitchFamily="18" charset="0"/>
                <a:ea typeface="Calibri" panose="020F0502020204030204" pitchFamily="34" charset="0"/>
              </a:rPr>
              <a:t>:</a:t>
            </a:r>
            <a:r>
              <a:rPr lang="en-US" sz="3600" b="1" dirty="0">
                <a:solidFill>
                  <a:srgbClr val="FF0000"/>
                </a:solidFill>
                <a:effectLst/>
                <a:latin typeface="Times New Roman" panose="02020603050405020304" pitchFamily="18" charset="0"/>
                <a:ea typeface="Calibri" panose="020F0502020204030204" pitchFamily="34" charset="0"/>
              </a:rPr>
              <a:t> KỸ NĂNG THUYẾT TRÌNH</a:t>
            </a:r>
            <a:endParaRPr lang="en-US" sz="3600" dirty="0">
              <a:solidFill>
                <a:srgbClr val="FF0000"/>
              </a:solidFill>
              <a:effectLst/>
              <a:latin typeface="Calibri" panose="020F0502020204030204" pitchFamily="34" charset="0"/>
              <a:ea typeface="Calibri" panose="020F0502020204030204" pitchFamily="34" charset="0"/>
            </a:endParaRPr>
          </a:p>
          <a:p>
            <a:pPr algn="ctr">
              <a:lnSpc>
                <a:spcPct val="130000"/>
              </a:lnSpc>
              <a:spcAft>
                <a:spcPts val="0"/>
              </a:spcAft>
              <a:tabLst>
                <a:tab pos="171450" algn="l"/>
              </a:tabLst>
            </a:pPr>
            <a:r>
              <a:rPr lang="vi-VN" sz="3600" b="1" dirty="0">
                <a:solidFill>
                  <a:srgbClr val="FF0000"/>
                </a:solidFill>
                <a:effectLst/>
                <a:latin typeface="Times New Roman" panose="02020603050405020304" pitchFamily="18" charset="0"/>
                <a:ea typeface="Calibri" panose="020F0502020204030204" pitchFamily="34" charset="0"/>
              </a:rPr>
              <a:t>(</a:t>
            </a:r>
            <a:r>
              <a:rPr lang="en-US" sz="3600" b="1" dirty="0">
                <a:solidFill>
                  <a:srgbClr val="FF0000"/>
                </a:solidFill>
                <a:effectLst/>
                <a:latin typeface="Times New Roman" panose="02020603050405020304" pitchFamily="18" charset="0"/>
                <a:ea typeface="Calibri" panose="020F0502020204030204" pitchFamily="34" charset="0"/>
              </a:rPr>
              <a:t>TIẾT 2</a:t>
            </a:r>
            <a:r>
              <a:rPr lang="vi-VN" sz="3600" b="1"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0807513"/>
      </p:ext>
    </p:extLst>
  </p:cSld>
  <p:clrMapOvr>
    <a:masterClrMapping/>
  </p:clrMapOvr>
  <p:transition spd="slow">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57350" y="4785710"/>
            <a:ext cx="9851159" cy="1569660"/>
          </a:xfrm>
          <a:prstGeom prst="rect">
            <a:avLst/>
          </a:prstGeom>
        </p:spPr>
        <p:txBody>
          <a:bodyPr wrap="square">
            <a:spAutoFit/>
          </a:bodyPr>
          <a:lstStyle/>
          <a:p>
            <a:pPr marR="0" lvl="0" algn="ctr">
              <a:spcBef>
                <a:spcPts val="0"/>
              </a:spcBef>
              <a:spcAft>
                <a:spcPts val="1000"/>
              </a:spcAft>
              <a:tabLst>
                <a:tab pos="171450" algn="l"/>
                <a:tab pos="285750" algn="l"/>
              </a:tabLst>
            </a:pPr>
            <a:r>
              <a:rPr lang="en-US" sz="9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LUYỆN TẬP</a:t>
            </a:r>
            <a:endParaRPr lang="en-US" sz="8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842702"/>
      </p:ext>
    </p:extLst>
  </p:cSld>
  <p:clrMapOvr>
    <a:masterClrMapping/>
  </p:clrMapOvr>
  <p:transition spd="slow">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A1EC8-9753-D57F-8547-C4A91F1F67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67DB56-4798-49BE-F8EF-72FE0CC64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981A9AE-8250-0961-A797-10E9FD65BBE1}"/>
              </a:ext>
            </a:extLst>
          </p:cNvPr>
          <p:cNvSpPr/>
          <p:nvPr/>
        </p:nvSpPr>
        <p:spPr>
          <a:xfrm>
            <a:off x="1473581" y="1914679"/>
            <a:ext cx="9244838" cy="812723"/>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phát</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tròn</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vành</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rõ</a:t>
            </a:r>
            <a:r>
              <a:rPr lang="en-US" sz="4000" b="1"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chữ</a:t>
            </a:r>
            <a:endParaRPr kumimoji="0" lang="en-US" sz="40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741340"/>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0896-239E-543D-0A89-3F7C77D0E0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176AD2-7948-DD88-5B4B-22EB3406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97DD215-1CCB-6BB1-0D80-C583433407AD}"/>
              </a:ext>
            </a:extLst>
          </p:cNvPr>
          <p:cNvSpPr/>
          <p:nvPr/>
        </p:nvSpPr>
        <p:spPr>
          <a:xfrm>
            <a:off x="609400" y="2182640"/>
            <a:ext cx="10973199" cy="280314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vi-VN" sz="2400" dirty="0" smtClean="0">
                <a:solidFill>
                  <a:srgbClr val="7030A0"/>
                </a:solidFill>
                <a:effectLst>
                  <a:outerShdw blurRad="38100" dist="38100" dir="2700000" algn="tl">
                    <a:srgbClr val="000000">
                      <a:alpha val="43137"/>
                    </a:srgbClr>
                  </a:outerShdw>
                </a:effectLst>
                <a:latin typeface="+mj-lt"/>
              </a:rPr>
              <a:t>Hít </a:t>
            </a:r>
            <a:r>
              <a:rPr lang="vi-VN" sz="2400" dirty="0">
                <a:solidFill>
                  <a:srgbClr val="7030A0"/>
                </a:solidFill>
                <a:effectLst>
                  <a:outerShdw blurRad="38100" dist="38100" dir="2700000" algn="tl">
                    <a:srgbClr val="000000">
                      <a:alpha val="43137"/>
                    </a:srgbClr>
                  </a:outerShdw>
                </a:effectLst>
                <a:latin typeface="+mj-lt"/>
              </a:rPr>
              <a:t>vào một hơi thật sâu, thở ra nói chữ A thật dài cho tới khi hết hơi. </a:t>
            </a:r>
            <a:endParaRPr lang="en-US" sz="2400" dirty="0">
              <a:solidFill>
                <a:srgbClr val="7030A0"/>
              </a:solidFill>
              <a:effectLst>
                <a:outerShdw blurRad="38100" dist="38100" dir="2700000" algn="tl">
                  <a:srgbClr val="000000">
                    <a:alpha val="43137"/>
                  </a:srgbClr>
                </a:outerShdw>
              </a:effectLst>
              <a:latin typeface="+mj-lt"/>
            </a:endParaRP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vi-VN" sz="2400" dirty="0" smtClean="0">
                <a:solidFill>
                  <a:srgbClr val="7030A0"/>
                </a:solidFill>
                <a:effectLst>
                  <a:outerShdw blurRad="38100" dist="38100" dir="2700000" algn="tl">
                    <a:srgbClr val="000000">
                      <a:alpha val="43137"/>
                    </a:srgbClr>
                  </a:outerShdw>
                </a:effectLst>
                <a:latin typeface="+mj-lt"/>
              </a:rPr>
              <a:t>Chú </a:t>
            </a:r>
            <a:r>
              <a:rPr lang="vi-VN" sz="2400" dirty="0">
                <a:solidFill>
                  <a:srgbClr val="7030A0"/>
                </a:solidFill>
                <a:effectLst>
                  <a:outerShdw blurRad="38100" dist="38100" dir="2700000" algn="tl">
                    <a:srgbClr val="000000">
                      <a:alpha val="43137"/>
                    </a:srgbClr>
                  </a:outerShdw>
                </a:effectLst>
                <a:latin typeface="+mj-lt"/>
              </a:rPr>
              <a:t>ý: Khi hít vào,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mũi</a:t>
            </a: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dirty="0" smtClean="0">
                <a:solidFill>
                  <a:srgbClr val="7030A0"/>
                </a:solidFill>
                <a:effectLst>
                  <a:outerShdw blurRad="38100" dist="38100" dir="2700000" algn="tl">
                    <a:srgbClr val="000000">
                      <a:alpha val="43137"/>
                    </a:srgbClr>
                  </a:outerShdw>
                </a:effectLst>
                <a:latin typeface="+mj-lt"/>
              </a:rPr>
              <a:t>hít </a:t>
            </a:r>
            <a:r>
              <a:rPr lang="vi-VN" sz="2400" dirty="0">
                <a:solidFill>
                  <a:srgbClr val="7030A0"/>
                </a:solidFill>
                <a:effectLst>
                  <a:outerShdw blurRad="38100" dist="38100" dir="2700000" algn="tl">
                    <a:srgbClr val="000000">
                      <a:alpha val="43137"/>
                    </a:srgbClr>
                  </a:outerShdw>
                </a:effectLst>
                <a:latin typeface="+mj-lt"/>
              </a:rPr>
              <a:t>nhanh và </a:t>
            </a:r>
            <a:r>
              <a:rPr lang="vi-VN" sz="2400" dirty="0" smtClean="0">
                <a:solidFill>
                  <a:srgbClr val="7030A0"/>
                </a:solidFill>
                <a:effectLst>
                  <a:outerShdw blurRad="38100" dist="38100" dir="2700000" algn="tl">
                    <a:srgbClr val="000000">
                      <a:alpha val="43137"/>
                    </a:srgbClr>
                  </a:outerShdw>
                </a:effectLst>
                <a:latin typeface="+mj-lt"/>
              </a:rPr>
              <a:t>sâu.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Thở</a:t>
            </a: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miệng</a:t>
            </a:r>
            <a:r>
              <a:rPr lang="en-US" sz="2400" dirty="0" smtClean="0">
                <a:solidFill>
                  <a:srgbClr val="7030A0"/>
                </a:solidFill>
                <a:effectLst>
                  <a:outerShdw blurRad="38100" dist="38100" dir="2700000" algn="tl">
                    <a:srgbClr val="000000">
                      <a:alpha val="43137"/>
                    </a:srgbClr>
                  </a:outerShdw>
                </a:effectLst>
                <a:latin typeface="+mj-lt"/>
              </a:rPr>
              <a:t>, </a:t>
            </a:r>
            <a:r>
              <a:rPr lang="vi-VN" sz="2400" dirty="0" smtClean="0">
                <a:solidFill>
                  <a:srgbClr val="7030A0"/>
                </a:solidFill>
                <a:effectLst>
                  <a:outerShdw blurRad="38100" dist="38100" dir="2700000" algn="tl">
                    <a:srgbClr val="000000">
                      <a:alpha val="43137"/>
                    </a:srgbClr>
                  </a:outerShdw>
                </a:effectLst>
                <a:latin typeface="+mj-lt"/>
              </a:rPr>
              <a:t>cố </a:t>
            </a:r>
            <a:r>
              <a:rPr lang="vi-VN" sz="2400" dirty="0">
                <a:solidFill>
                  <a:srgbClr val="7030A0"/>
                </a:solidFill>
                <a:effectLst>
                  <a:outerShdw blurRad="38100" dist="38100" dir="2700000" algn="tl">
                    <a:srgbClr val="000000">
                      <a:alpha val="43137"/>
                    </a:srgbClr>
                  </a:outerShdw>
                </a:effectLst>
                <a:latin typeface="+mj-lt"/>
              </a:rPr>
              <a:t>gắng thở chậm, phát ra chữ A càng lâu càng tốt. </a:t>
            </a:r>
            <a:endParaRPr lang="en-US" sz="2400" dirty="0" smtClean="0">
              <a:solidFill>
                <a:srgbClr val="7030A0"/>
              </a:solidFill>
              <a:effectLst>
                <a:outerShdw blurRad="38100" dist="38100" dir="2700000" algn="tl">
                  <a:srgbClr val="000000">
                    <a:alpha val="43137"/>
                  </a:srgbClr>
                </a:outerShdw>
              </a:effectLst>
              <a:latin typeface="+mj-lt"/>
            </a:endParaRP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vi-VN" sz="2400" dirty="0" smtClean="0">
                <a:solidFill>
                  <a:srgbClr val="7030A0"/>
                </a:solidFill>
                <a:effectLst>
                  <a:outerShdw blurRad="38100" dist="38100" dir="2700000" algn="tl">
                    <a:srgbClr val="000000">
                      <a:alpha val="43137"/>
                    </a:srgbClr>
                  </a:outerShdw>
                </a:effectLst>
                <a:latin typeface="+mj-lt"/>
              </a:rPr>
              <a:t>Sau </a:t>
            </a:r>
            <a:r>
              <a:rPr lang="vi-VN" sz="2400" dirty="0">
                <a:solidFill>
                  <a:srgbClr val="7030A0"/>
                </a:solidFill>
                <a:effectLst>
                  <a:outerShdw blurRad="38100" dist="38100" dir="2700000" algn="tl">
                    <a:srgbClr val="000000">
                      <a:alpha val="43137"/>
                    </a:srgbClr>
                  </a:outerShdw>
                </a:effectLst>
                <a:latin typeface="+mj-lt"/>
              </a:rPr>
              <a:t>đó tập tương tự với các nguyên âm E, I, O, U, Ê, Ô, Ơ, </a:t>
            </a:r>
            <a:r>
              <a:rPr lang="vi-VN" sz="2400" dirty="0" smtClean="0">
                <a:solidFill>
                  <a:srgbClr val="7030A0"/>
                </a:solidFill>
                <a:effectLst>
                  <a:outerShdw blurRad="38100" dist="38100" dir="2700000" algn="tl">
                    <a:srgbClr val="000000">
                      <a:alpha val="43137"/>
                    </a:srgbClr>
                  </a:outerShdw>
                </a:effectLst>
                <a:latin typeface="+mj-lt"/>
              </a:rPr>
              <a:t>Ư…</a:t>
            </a:r>
            <a:r>
              <a:rPr lang="en-US" sz="2400" dirty="0" smtClean="0">
                <a:solidFill>
                  <a:srgbClr val="7030A0"/>
                </a:solidFill>
                <a:effectLst>
                  <a:outerShdw blurRad="38100" dist="38100" dir="2700000" algn="tl">
                    <a:srgbClr val="000000">
                      <a:alpha val="43137"/>
                    </a:srgbClr>
                  </a:outerShdw>
                </a:effectLst>
                <a:latin typeface="+mj-lt"/>
              </a:rPr>
              <a:t> </a:t>
            </a: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lang="en-US" sz="24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r>
              <a:rPr lang="vi-VN" sz="2400" dirty="0" smtClean="0">
                <a:solidFill>
                  <a:srgbClr val="7030A0"/>
                </a:solidFill>
                <a:effectLst>
                  <a:outerShdw blurRad="38100" dist="38100" dir="2700000" algn="tl">
                    <a:srgbClr val="000000">
                      <a:alpha val="43137"/>
                    </a:srgbClr>
                  </a:outerShdw>
                </a:effectLst>
                <a:latin typeface="+mj-lt"/>
              </a:rPr>
              <a:t>ọc </a:t>
            </a:r>
            <a:r>
              <a:rPr lang="vi-VN" sz="2400" dirty="0">
                <a:solidFill>
                  <a:srgbClr val="7030A0"/>
                </a:solidFill>
                <a:effectLst>
                  <a:outerShdw blurRad="38100" dist="38100" dir="2700000" algn="tl">
                    <a:srgbClr val="000000">
                      <a:alpha val="43137"/>
                    </a:srgbClr>
                  </a:outerShdw>
                </a:effectLst>
                <a:latin typeface="+mj-lt"/>
              </a:rPr>
              <a:t>hết các nguyên âm trên liên tục, lưu ý phát âm rõ từng chữ một, miệng mở rộng. </a:t>
            </a:r>
            <a:endParaRPr lang="en-US" sz="2400" dirty="0">
              <a:solidFill>
                <a:srgbClr val="7030A0"/>
              </a:solidFill>
              <a:effectLst>
                <a:outerShdw blurRad="38100" dist="38100" dir="2700000" algn="tl">
                  <a:srgbClr val="000000">
                    <a:alpha val="43137"/>
                  </a:srgbClr>
                </a:outerShdw>
              </a:effectLst>
              <a:latin typeface="+mj-lt"/>
            </a:endParaRPr>
          </a:p>
        </p:txBody>
      </p:sp>
      <p:sp>
        <p:nvSpPr>
          <p:cNvPr id="4" name="Rectangle 3"/>
          <p:cNvSpPr/>
          <p:nvPr/>
        </p:nvSpPr>
        <p:spPr>
          <a:xfrm>
            <a:off x="3806110" y="1007765"/>
            <a:ext cx="5656998" cy="830997"/>
          </a:xfrm>
          <a:prstGeom prst="rect">
            <a:avLst/>
          </a:prstGeom>
        </p:spPr>
        <p:txBody>
          <a:bodyPr wrap="none">
            <a:spAutoFit/>
          </a:bodyPr>
          <a:lstStyle/>
          <a:p>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a:t>
            </a:r>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AEIOU: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035081"/>
      </p:ext>
    </p:extLst>
  </p:cSld>
  <p:clrMapOvr>
    <a:masterClrMapping/>
  </p:clrMapOvr>
  <p:transition spd="slow">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D3121-7D98-8E86-335B-6F3DCF5898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A5AA31D-A4CD-B76B-E27D-39F3AEBEC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9D60916-64E5-241D-4D0E-A0EAB97B442A}"/>
              </a:ext>
            </a:extLst>
          </p:cNvPr>
          <p:cNvSpPr/>
          <p:nvPr/>
        </p:nvSpPr>
        <p:spPr>
          <a:xfrm>
            <a:off x="883419" y="2414357"/>
            <a:ext cx="10973199" cy="2496517"/>
          </a:xfrm>
          <a:prstGeom prst="rect">
            <a:avLst/>
          </a:prstGeom>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vi-VN" sz="3600" dirty="0" smtClean="0">
                <a:solidFill>
                  <a:srgbClr val="7030A0"/>
                </a:solidFill>
                <a:effectLst>
                  <a:outerShdw blurRad="38100" dist="38100" dir="2700000" algn="tl">
                    <a:srgbClr val="000000">
                      <a:alpha val="43137"/>
                    </a:srgbClr>
                  </a:outerShdw>
                </a:effectLst>
                <a:latin typeface="+mj-lt"/>
              </a:rPr>
              <a:t>Nói </a:t>
            </a:r>
            <a:r>
              <a:rPr lang="vi-VN" sz="3600" dirty="0">
                <a:solidFill>
                  <a:srgbClr val="7030A0"/>
                </a:solidFill>
                <a:effectLst>
                  <a:outerShdw blurRad="38100" dist="38100" dir="2700000" algn="tl">
                    <a:srgbClr val="000000">
                      <a:alpha val="43137"/>
                    </a:srgbClr>
                  </a:outerShdw>
                </a:effectLst>
                <a:latin typeface="+mj-lt"/>
              </a:rPr>
              <a:t>“Na no” lần lượt với nhịp nhanh dần. </a:t>
            </a:r>
            <a:endParaRPr lang="en-US" sz="3600" dirty="0" smtClean="0">
              <a:solidFill>
                <a:srgbClr val="7030A0"/>
              </a:solidFill>
              <a:effectLst>
                <a:outerShdw blurRad="38100" dist="38100" dir="2700000" algn="tl">
                  <a:srgbClr val="000000">
                    <a:alpha val="43137"/>
                  </a:srgbClr>
                </a:outerShdw>
              </a:effectLst>
              <a:latin typeface="+mj-lt"/>
            </a:endParaRP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vi-VN" sz="3600" dirty="0" smtClean="0">
                <a:solidFill>
                  <a:srgbClr val="7030A0"/>
                </a:solidFill>
                <a:effectLst>
                  <a:outerShdw blurRad="38100" dist="38100" dir="2700000" algn="tl">
                    <a:srgbClr val="000000">
                      <a:alpha val="43137"/>
                    </a:srgbClr>
                  </a:outerShdw>
                </a:effectLst>
                <a:latin typeface="+mj-lt"/>
              </a:rPr>
              <a:t>Mỗi </a:t>
            </a:r>
            <a:r>
              <a:rPr lang="vi-VN" sz="3600" dirty="0">
                <a:solidFill>
                  <a:srgbClr val="7030A0"/>
                </a:solidFill>
                <a:effectLst>
                  <a:outerShdw blurRad="38100" dist="38100" dir="2700000" algn="tl">
                    <a:srgbClr val="000000">
                      <a:alpha val="43137"/>
                    </a:srgbClr>
                  </a:outerShdw>
                </a:effectLst>
                <a:latin typeface="+mj-lt"/>
              </a:rPr>
              <a:t>tiếng vỗ </a:t>
            </a:r>
            <a:r>
              <a:rPr lang="vi-VN" sz="3600" dirty="0" smtClean="0">
                <a:solidFill>
                  <a:srgbClr val="7030A0"/>
                </a:solidFill>
                <a:effectLst>
                  <a:outerShdw blurRad="38100" dist="38100" dir="2700000" algn="tl">
                    <a:srgbClr val="000000">
                      <a:alpha val="43137"/>
                    </a:srgbClr>
                  </a:outerShdw>
                </a:effectLst>
                <a:latin typeface="+mj-lt"/>
              </a:rPr>
              <a:t>tay</a:t>
            </a:r>
            <a:r>
              <a:rPr lang="en-US" sz="3600" dirty="0" smtClean="0">
                <a:solidFill>
                  <a:srgbClr val="7030A0"/>
                </a:solidFill>
                <a:effectLst>
                  <a:outerShdw blurRad="38100" dist="38100" dir="2700000" algn="tl">
                    <a:srgbClr val="000000">
                      <a:alpha val="43137"/>
                    </a:srgbClr>
                  </a:outerShdw>
                </a:effectLst>
                <a:latin typeface="+mj-lt"/>
              </a:rPr>
              <a:t> </a:t>
            </a:r>
            <a:r>
              <a:rPr lang="en-US" sz="36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6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GV, </a:t>
            </a:r>
            <a:r>
              <a:rPr lang="en-US" sz="36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a:t>
            </a:r>
            <a:r>
              <a:rPr lang="vi-VN" sz="36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dirty="0">
                <a:solidFill>
                  <a:srgbClr val="7030A0"/>
                </a:solidFill>
                <a:effectLst>
                  <a:outerShdw blurRad="38100" dist="38100" dir="2700000" algn="tl">
                    <a:srgbClr val="000000">
                      <a:alpha val="43137"/>
                    </a:srgbClr>
                  </a:outerShdw>
                </a:effectLst>
                <a:latin typeface="+mj-lt"/>
              </a:rPr>
              <a:t>nói “Na no”, vỗ tay </a:t>
            </a:r>
            <a:r>
              <a:rPr lang="en-US" sz="36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vi-VN" sz="3600" dirty="0" smtClean="0">
                <a:solidFill>
                  <a:srgbClr val="7030A0"/>
                </a:solidFill>
                <a:effectLst>
                  <a:outerShdw blurRad="38100" dist="38100" dir="2700000" algn="tl">
                    <a:srgbClr val="000000">
                      <a:alpha val="43137"/>
                    </a:srgbClr>
                  </a:outerShdw>
                </a:effectLst>
                <a:latin typeface="+mj-lt"/>
              </a:rPr>
              <a:t>hanh </a:t>
            </a:r>
            <a:r>
              <a:rPr lang="vi-VN" sz="3600" dirty="0">
                <a:solidFill>
                  <a:srgbClr val="7030A0"/>
                </a:solidFill>
                <a:effectLst>
                  <a:outerShdw blurRad="38100" dist="38100" dir="2700000" algn="tl">
                    <a:srgbClr val="000000">
                      <a:alpha val="43137"/>
                    </a:srgbClr>
                  </a:outerShdw>
                </a:effectLst>
                <a:latin typeface="+mj-lt"/>
              </a:rPr>
              <a:t>HS nói nhanh dần. (Nói khoảng 10 -15 từ thì dừng) </a:t>
            </a:r>
            <a:endParaRPr lang="en-US" sz="3600" dirty="0">
              <a:solidFill>
                <a:srgbClr val="7030A0"/>
              </a:solidFill>
              <a:effectLst>
                <a:outerShdw blurRad="38100" dist="38100" dir="2700000" algn="tl">
                  <a:srgbClr val="000000">
                    <a:alpha val="43137"/>
                  </a:srgbClr>
                </a:outerShdw>
              </a:effectLst>
              <a:latin typeface="+mj-lt"/>
            </a:endParaRPr>
          </a:p>
        </p:txBody>
      </p:sp>
      <p:sp>
        <p:nvSpPr>
          <p:cNvPr id="4" name="Rectangle 3"/>
          <p:cNvSpPr/>
          <p:nvPr/>
        </p:nvSpPr>
        <p:spPr>
          <a:xfrm>
            <a:off x="4324538" y="977269"/>
            <a:ext cx="5383205" cy="830997"/>
          </a:xfrm>
          <a:prstGeom prst="rect">
            <a:avLst/>
          </a:prstGeom>
        </p:spPr>
        <p:txBody>
          <a:bodyPr wrap="none">
            <a:spAutoFit/>
          </a:bodyPr>
          <a:lstStyle/>
          <a:p>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a:t>
            </a:r>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 hàm: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224567"/>
      </p:ext>
    </p:extLst>
  </p:cSld>
  <p:clrMapOvr>
    <a:masterClrMapping/>
  </p:clrMapOvr>
  <p:transition spd="slow">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7616-A907-D054-9279-2F63559400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B9C3F9-9392-5A44-FAD6-08A0E8C60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CC233FF-E4C1-5B07-8ACD-8C07E8064559}"/>
              </a:ext>
            </a:extLst>
          </p:cNvPr>
          <p:cNvSpPr/>
          <p:nvPr/>
        </p:nvSpPr>
        <p:spPr>
          <a:xfrm>
            <a:off x="787850" y="2433088"/>
            <a:ext cx="10973199" cy="2585323"/>
          </a:xfrm>
          <a:prstGeom prst="rect">
            <a:avLst/>
          </a:prstGeom>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lang="vi-VN" sz="3600" dirty="0" smtClean="0">
                <a:solidFill>
                  <a:srgbClr val="7030A0"/>
                </a:solidFill>
                <a:effectLst>
                  <a:outerShdw blurRad="38100" dist="38100" dir="2700000" algn="tl">
                    <a:srgbClr val="000000">
                      <a:alpha val="43137"/>
                    </a:srgbClr>
                  </a:outerShdw>
                </a:effectLst>
                <a:latin typeface="+mj-lt"/>
              </a:rPr>
              <a:t>Nói </a:t>
            </a:r>
            <a:r>
              <a:rPr lang="vi-VN" sz="3600" dirty="0">
                <a:solidFill>
                  <a:srgbClr val="7030A0"/>
                </a:solidFill>
                <a:effectLst>
                  <a:outerShdw blurRad="38100" dist="38100" dir="2700000" algn="tl">
                    <a:srgbClr val="000000">
                      <a:alpha val="43137"/>
                    </a:srgbClr>
                  </a:outerShdw>
                </a:effectLst>
                <a:latin typeface="+mj-lt"/>
              </a:rPr>
              <a:t>“Noise” lần lượt với nhịp nhanh dần. </a:t>
            </a:r>
            <a:endParaRPr lang="en-US" sz="3600" dirty="0" smtClean="0">
              <a:solidFill>
                <a:srgbClr val="7030A0"/>
              </a:solidFill>
              <a:effectLst>
                <a:outerShdw blurRad="38100" dist="38100" dir="2700000" algn="tl">
                  <a:srgbClr val="000000">
                    <a:alpha val="43137"/>
                  </a:srgbClr>
                </a:outerShdw>
              </a:effectLst>
              <a:latin typeface="+mj-lt"/>
            </a:endParaRPr>
          </a:p>
          <a:p>
            <a:pPr marL="457200" lvl="0" indent="-457200" algn="just">
              <a:lnSpc>
                <a:spcPct val="150000"/>
              </a:lnSpc>
              <a:buFontTx/>
              <a:buChar char="-"/>
              <a:defRPr/>
            </a:pPr>
            <a:r>
              <a:rPr lang="vi-VN" sz="3600" dirty="0" smtClean="0">
                <a:solidFill>
                  <a:srgbClr val="7030A0"/>
                </a:solidFill>
                <a:effectLst>
                  <a:outerShdw blurRad="38100" dist="38100" dir="2700000" algn="tl">
                    <a:srgbClr val="000000">
                      <a:alpha val="43137"/>
                    </a:srgbClr>
                  </a:outerShdw>
                </a:effectLst>
                <a:latin typeface="+mj-lt"/>
              </a:rPr>
              <a:t>Mỗi </a:t>
            </a:r>
            <a:r>
              <a:rPr lang="vi-VN" sz="3600" dirty="0">
                <a:solidFill>
                  <a:srgbClr val="7030A0"/>
                </a:solidFill>
                <a:effectLst>
                  <a:outerShdw blurRad="38100" dist="38100" dir="2700000" algn="tl">
                    <a:srgbClr val="000000">
                      <a:alpha val="43137"/>
                    </a:srgbClr>
                  </a:outerShdw>
                </a:effectLst>
                <a:latin typeface="+mj-lt"/>
              </a:rPr>
              <a:t>tiếng </a:t>
            </a:r>
            <a:r>
              <a:rPr lang="vi-VN"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vỗ tay</a:t>
            </a:r>
            <a:r>
              <a:rPr lang="en-US"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GV, HS</a:t>
            </a:r>
            <a:r>
              <a:rPr lang="vi-VN"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 </a:t>
            </a:r>
            <a:r>
              <a:rPr lang="vi-VN" sz="3600" dirty="0" smtClean="0">
                <a:solidFill>
                  <a:srgbClr val="7030A0"/>
                </a:solidFill>
                <a:effectLst>
                  <a:outerShdw blurRad="38100" dist="38100" dir="2700000" algn="tl">
                    <a:srgbClr val="000000">
                      <a:alpha val="43137"/>
                    </a:srgbClr>
                  </a:outerShdw>
                </a:effectLst>
                <a:latin typeface="+mj-lt"/>
              </a:rPr>
              <a:t>“</a:t>
            </a:r>
            <a:r>
              <a:rPr lang="vi-VN" sz="3600" dirty="0">
                <a:solidFill>
                  <a:srgbClr val="7030A0"/>
                </a:solidFill>
                <a:effectLst>
                  <a:outerShdw blurRad="38100" dist="38100" dir="2700000" algn="tl">
                    <a:srgbClr val="000000">
                      <a:alpha val="43137"/>
                    </a:srgbClr>
                  </a:outerShdw>
                </a:effectLst>
                <a:latin typeface="+mj-lt"/>
              </a:rPr>
              <a:t>Noise”, vỗ tay </a:t>
            </a:r>
            <a:r>
              <a:rPr lang="en-US" sz="36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vi-VN" sz="3600" dirty="0" smtClean="0">
                <a:solidFill>
                  <a:srgbClr val="7030A0"/>
                </a:solidFill>
                <a:effectLst>
                  <a:outerShdw blurRad="38100" dist="38100" dir="2700000" algn="tl">
                    <a:srgbClr val="000000">
                      <a:alpha val="43137"/>
                    </a:srgbClr>
                  </a:outerShdw>
                </a:effectLst>
                <a:latin typeface="+mj-lt"/>
              </a:rPr>
              <a:t>hanh </a:t>
            </a:r>
            <a:r>
              <a:rPr lang="vi-VN" sz="3600" dirty="0">
                <a:solidFill>
                  <a:srgbClr val="7030A0"/>
                </a:solidFill>
                <a:effectLst>
                  <a:outerShdw blurRad="38100" dist="38100" dir="2700000" algn="tl">
                    <a:srgbClr val="000000">
                      <a:alpha val="43137"/>
                    </a:srgbClr>
                  </a:outerShdw>
                </a:effectLst>
                <a:latin typeface="+mj-lt"/>
              </a:rPr>
              <a:t>HS nói nhanh dần. (Nói khoảng 10 -15 từ thì dừng) </a:t>
            </a:r>
            <a:endParaRPr kumimoji="0" lang="en-US" sz="3600" b="0"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cs typeface="Times New Roman" panose="02020603050405020304" pitchFamily="18" charset="0"/>
            </a:endParaRPr>
          </a:p>
        </p:txBody>
      </p:sp>
      <p:sp>
        <p:nvSpPr>
          <p:cNvPr id="4" name="Rectangle 3"/>
          <p:cNvSpPr/>
          <p:nvPr/>
        </p:nvSpPr>
        <p:spPr>
          <a:xfrm>
            <a:off x="4292671" y="1037465"/>
            <a:ext cx="5211683" cy="830997"/>
          </a:xfrm>
          <a:prstGeom prst="rect">
            <a:avLst/>
          </a:prstGeom>
        </p:spPr>
        <p:txBody>
          <a:bodyPr wrap="none">
            <a:spAutoFit/>
          </a:bodyPr>
          <a:lstStyle/>
          <a:p>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 </a:t>
            </a:r>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 môi: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398629"/>
      </p:ext>
    </p:extLst>
  </p:cSld>
  <p:clrMapOvr>
    <a:masterClrMapping/>
  </p:clrMapOvr>
  <p:transition spd="slow">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18CC2-6A4A-50F8-AB4B-A093251A93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30A4F4-9F65-6B11-78E9-C759628A5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D4CE8B0-A7BE-16E7-40D3-9E3C7884C261}"/>
              </a:ext>
            </a:extLst>
          </p:cNvPr>
          <p:cNvSpPr/>
          <p:nvPr/>
        </p:nvSpPr>
        <p:spPr>
          <a:xfrm>
            <a:off x="1354016" y="1237182"/>
            <a:ext cx="8862646" cy="2191818"/>
          </a:xfrm>
          <a:prstGeom prst="rect">
            <a:avLst/>
          </a:prstGeom>
        </p:spPr>
        <p:txBody>
          <a:bodyPr wrap="square">
            <a:spAutoFit/>
          </a:bodyPr>
          <a:lstStyle/>
          <a:p>
            <a:pPr lvl="0" algn="ctr">
              <a:lnSpc>
                <a:spcPct val="130000"/>
              </a:lnSpc>
              <a:tabLst>
                <a:tab pos="171450" algn="l"/>
                <a:tab pos="226695" algn="l"/>
              </a:tabLst>
            </a:pPr>
            <a:r>
              <a:rPr lang="vi-VN" sz="3600" dirty="0">
                <a:solidFill>
                  <a:srgbClr val="002060"/>
                </a:solidFill>
                <a:effectLst>
                  <a:outerShdw blurRad="38100" dist="38100" dir="2700000" algn="tl">
                    <a:srgbClr val="000000">
                      <a:alpha val="43137"/>
                    </a:srgbClr>
                  </a:outerShdw>
                </a:effectLst>
                <a:latin typeface="+mj-lt"/>
              </a:rPr>
              <a:t>Cách luyện phát âm này sẽ tránh cho chúng ta nói ngọng hay tránh bị lẹo lưỡi hay méo miệng khi nói nhiều, nhanh.</a:t>
            </a:r>
            <a:endParaRPr kumimoji="0" lang="en-US" sz="3600" b="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039309"/>
      </p:ext>
    </p:extLst>
  </p:cSld>
  <p:clrMapOvr>
    <a:masterClrMapping/>
  </p:clrMapOvr>
  <p:transition spd="slow">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81162" y="4539526"/>
            <a:ext cx="8829675" cy="1569660"/>
          </a:xfrm>
          <a:prstGeom prst="rect">
            <a:avLst/>
          </a:prstGeom>
        </p:spPr>
        <p:txBody>
          <a:bodyPr wrap="square">
            <a:spAutoFit/>
          </a:bodyPr>
          <a:lstStyle/>
          <a:p>
            <a:pPr marR="0" lvl="0" algn="ctr">
              <a:spcBef>
                <a:spcPts val="0"/>
              </a:spcBef>
              <a:spcAft>
                <a:spcPts val="1000"/>
              </a:spcAft>
              <a:tabLst>
                <a:tab pos="171450" algn="l"/>
                <a:tab pos="285750" algn="l"/>
              </a:tabLst>
            </a:pPr>
            <a:r>
              <a:rPr lang="en-US" sz="9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VẬN DỤNG</a:t>
            </a:r>
            <a:endParaRPr lang="en-US" sz="8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D52BF2D-1904-F8CC-CE27-021EF2A1CB54}"/>
              </a:ext>
            </a:extLst>
          </p:cNvPr>
          <p:cNvSpPr txBox="1"/>
          <p:nvPr/>
        </p:nvSpPr>
        <p:spPr>
          <a:xfrm>
            <a:off x="1391828" y="6233867"/>
            <a:ext cx="9408345" cy="584775"/>
          </a:xfrm>
          <a:prstGeom prst="rect">
            <a:avLst/>
          </a:prstGeom>
          <a:noFill/>
        </p:spPr>
        <p:txBody>
          <a:bodyPr wrap="none" rtlCol="0">
            <a:spAutoFit/>
          </a:bodyPr>
          <a:lstStyle/>
          <a:p>
            <a:pPr algn="ct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phát</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âm</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giọng</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7736698"/>
      </p:ext>
    </p:extLst>
  </p:cSld>
  <p:clrMapOvr>
    <a:masterClrMapping/>
  </p:clrMapOvr>
  <p:transition spd="slow">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876299"/>
            <a:ext cx="8248651" cy="5457825"/>
          </a:xfrm>
          <a:prstGeom prst="rect">
            <a:avLst/>
          </a:prstGeom>
        </p:spPr>
      </p:pic>
    </p:spTree>
    <p:extLst>
      <p:ext uri="{BB962C8B-B14F-4D97-AF65-F5344CB8AC3E}">
        <p14:creationId xmlns:p14="http://schemas.microsoft.com/office/powerpoint/2010/main" val="1029491334"/>
      </p:ext>
    </p:extLst>
  </p:cSld>
  <p:clrMapOvr>
    <a:masterClrMapping/>
  </p:clrMapOvr>
  <p:transition spd="slow">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57350" y="4785710"/>
            <a:ext cx="8829675" cy="1569660"/>
          </a:xfrm>
          <a:prstGeom prst="rect">
            <a:avLst/>
          </a:prstGeom>
        </p:spPr>
        <p:txBody>
          <a:bodyPr wrap="square">
            <a:spAutoFit/>
          </a:bodyPr>
          <a:lstStyle/>
          <a:p>
            <a:pPr marR="0" lvl="0" algn="ctr">
              <a:spcBef>
                <a:spcPts val="0"/>
              </a:spcBef>
              <a:spcAft>
                <a:spcPts val="1000"/>
              </a:spcAft>
              <a:tabLst>
                <a:tab pos="171450" algn="l"/>
                <a:tab pos="285750" algn="l"/>
              </a:tabLst>
            </a:pPr>
            <a:r>
              <a:rPr lang="en-US" sz="9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KHÁM PHÁ</a:t>
            </a:r>
            <a:endParaRPr lang="en-US" sz="8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2193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D800-EA5A-03B5-E6B7-37BFE14BFA9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4E8636-9C0F-C12B-2CEB-34D8BF718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6276C1D-BACF-B0FF-BAB4-64D695B72AC9}"/>
              </a:ext>
            </a:extLst>
          </p:cNvPr>
          <p:cNvSpPr/>
          <p:nvPr/>
        </p:nvSpPr>
        <p:spPr>
          <a:xfrm>
            <a:off x="1129037" y="1955760"/>
            <a:ext cx="9651293" cy="1490729"/>
          </a:xfrm>
          <a:prstGeom prst="rect">
            <a:avLst/>
          </a:prstGeom>
        </p:spPr>
        <p:txBody>
          <a:bodyPr wrap="square">
            <a:spAutoFit/>
          </a:bodyPr>
          <a:lstStyle/>
          <a:p>
            <a:pPr algn="ctr">
              <a:lnSpc>
                <a:spcPct val="150000"/>
              </a:lnSpc>
            </a:pPr>
            <a:r>
              <a:rPr lang="vi-VN" sz="3200" dirty="0" smtClean="0">
                <a:solidFill>
                  <a:srgbClr val="7030A0"/>
                </a:solidFill>
                <a:effectLst>
                  <a:outerShdw blurRad="38100" dist="38100" dir="2700000" algn="tl">
                    <a:srgbClr val="000000">
                      <a:alpha val="43137"/>
                    </a:srgbClr>
                  </a:outerShdw>
                </a:effectLst>
                <a:latin typeface="+mj-lt"/>
              </a:rPr>
              <a:t>H</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ãy</a:t>
            </a:r>
            <a:r>
              <a:rPr lang="vi-VN" sz="3200" dirty="0" smtClean="0">
                <a:solidFill>
                  <a:srgbClr val="7030A0"/>
                </a:solidFill>
                <a:effectLst>
                  <a:outerShdw blurRad="38100" dist="38100" dir="2700000" algn="tl">
                    <a:srgbClr val="000000">
                      <a:alpha val="43137"/>
                    </a:srgbClr>
                  </a:outerShdw>
                </a:effectLst>
                <a:latin typeface="+mj-lt"/>
              </a:rPr>
              <a:t> </a:t>
            </a:r>
            <a:r>
              <a:rPr lang="vi-VN" sz="3200" dirty="0">
                <a:solidFill>
                  <a:srgbClr val="7030A0"/>
                </a:solidFill>
                <a:effectLst>
                  <a:outerShdw blurRad="38100" dist="38100" dir="2700000" algn="tl">
                    <a:srgbClr val="000000">
                      <a:alpha val="43137"/>
                    </a:srgbClr>
                  </a:outerShdw>
                </a:effectLst>
                <a:latin typeface="+mj-lt"/>
              </a:rPr>
              <a:t>lựa chọn </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dirty="0" smtClean="0">
                <a:solidFill>
                  <a:srgbClr val="7030A0"/>
                </a:solidFill>
                <a:effectLst>
                  <a:outerShdw blurRad="38100" dist="38100" dir="2700000" algn="tl">
                    <a:srgbClr val="000000">
                      <a:alpha val="43137"/>
                    </a:srgbClr>
                  </a:outerShdw>
                </a:effectLst>
                <a:latin typeface="+mj-lt"/>
              </a:rPr>
              <a:t>câu nói</a:t>
            </a:r>
            <a:r>
              <a:rPr lang="en-US" sz="3200" dirty="0" smtClean="0">
                <a:solidFill>
                  <a:srgbClr val="7030A0"/>
                </a:solidFill>
                <a:effectLst>
                  <a:outerShdw blurRad="38100" dist="38100" dir="2700000" algn="tl">
                    <a:srgbClr val="000000">
                      <a:alpha val="43137"/>
                    </a:srgbClr>
                  </a:outerShdw>
                </a:effectLst>
                <a:latin typeface="+mj-lt"/>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sz="32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vi-VN" sz="3200" dirty="0" smtClean="0">
                <a:solidFill>
                  <a:srgbClr val="7030A0"/>
                </a:solidFill>
                <a:effectLst>
                  <a:outerShdw blurRad="38100" dist="38100" dir="2700000" algn="tl">
                    <a:srgbClr val="000000">
                      <a:alpha val="43137"/>
                    </a:srgbClr>
                  </a:outerShdw>
                </a:effectLst>
                <a:latin typeface="+mj-lt"/>
              </a:rPr>
              <a:t> </a:t>
            </a:r>
            <a:r>
              <a:rPr lang="vi-VN" sz="3200" dirty="0">
                <a:solidFill>
                  <a:srgbClr val="7030A0"/>
                </a:solidFill>
                <a:effectLst>
                  <a:outerShdw blurRad="38100" dist="38100" dir="2700000" algn="tl">
                    <a:srgbClr val="000000">
                      <a:alpha val="43137"/>
                    </a:srgbClr>
                  </a:outerShdw>
                </a:effectLst>
                <a:latin typeface="+mj-lt"/>
              </a:rPr>
              <a:t>lần liên tục thật nhanh và không </a:t>
            </a:r>
            <a:r>
              <a:rPr lang="vi-VN" sz="3200" dirty="0" smtClean="0">
                <a:solidFill>
                  <a:srgbClr val="7030A0"/>
                </a:solidFill>
                <a:effectLst>
                  <a:outerShdw blurRad="38100" dist="38100" dir="2700000" algn="tl">
                    <a:srgbClr val="000000">
                      <a:alpha val="43137"/>
                    </a:srgbClr>
                  </a:outerShdw>
                </a:effectLst>
                <a:latin typeface="+mj-lt"/>
              </a:rPr>
              <a:t>vấp</a:t>
            </a:r>
            <a:r>
              <a:rPr lang="en-US" sz="3200" dirty="0" smtClean="0">
                <a:solidFill>
                  <a:srgbClr val="7030A0"/>
                </a:solidFill>
                <a:effectLst>
                  <a:outerShdw blurRad="38100" dist="38100" dir="2700000" algn="tl">
                    <a:srgbClr val="000000">
                      <a:alpha val="43137"/>
                    </a:srgbClr>
                  </a:outerShdw>
                </a:effectLst>
                <a:latin typeface="+mj-lt"/>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vi-VN" sz="32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62D744D-FEE6-5801-B3A6-1296B726CE82}"/>
              </a:ext>
            </a:extLst>
          </p:cNvPr>
          <p:cNvSpPr/>
          <p:nvPr/>
        </p:nvSpPr>
        <p:spPr>
          <a:xfrm>
            <a:off x="2643448" y="783141"/>
            <a:ext cx="7559352" cy="892552"/>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tab pos="171450" algn="l"/>
                <a:tab pos="226695" algn="l"/>
              </a:tabLst>
              <a:defRPr/>
            </a:pPr>
            <a:r>
              <a:rPr kumimoji="0" lang="vi-V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Hoạt động: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lưỡi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lợi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hlinkClick r:id="rId4" action="ppaction://hlinksldjump"/>
            <a:extLst>
              <a:ext uri="{FF2B5EF4-FFF2-40B4-BE49-F238E27FC236}">
                <a16:creationId xmlns:a16="http://schemas.microsoft.com/office/drawing/2014/main" id="{A3E18593-2489-E4D0-927F-56CD6C619FC2}"/>
              </a:ext>
            </a:extLst>
          </p:cNvPr>
          <p:cNvPicPr>
            <a:picLocks noChangeAspect="1"/>
          </p:cNvPicPr>
          <p:nvPr/>
        </p:nvPicPr>
        <p:blipFill rotWithShape="1">
          <a:blip r:embed="rId5">
            <a:extLst>
              <a:ext uri="{28A0092B-C50C-407E-A947-70E740481C1C}">
                <a14:useLocalDpi xmlns:a14="http://schemas.microsoft.com/office/drawing/2010/main" val="0"/>
              </a:ext>
            </a:extLst>
          </a:blip>
          <a:srcRect l="6456" t="4826" r="73598" b="65960"/>
          <a:stretch/>
        </p:blipFill>
        <p:spPr>
          <a:xfrm>
            <a:off x="1651009" y="3601508"/>
            <a:ext cx="1616150" cy="2367078"/>
          </a:xfrm>
          <a:prstGeom prst="rect">
            <a:avLst/>
          </a:prstGeom>
        </p:spPr>
      </p:pic>
      <p:pic>
        <p:nvPicPr>
          <p:cNvPr id="6" name="Picture 5">
            <a:hlinkClick r:id="rId6" action="ppaction://hlinksldjump"/>
            <a:extLst>
              <a:ext uri="{FF2B5EF4-FFF2-40B4-BE49-F238E27FC236}">
                <a16:creationId xmlns:a16="http://schemas.microsoft.com/office/drawing/2014/main" id="{7257B7B1-0D24-913F-FDA6-B5A8C7CE7737}"/>
              </a:ext>
            </a:extLst>
          </p:cNvPr>
          <p:cNvPicPr>
            <a:picLocks noChangeAspect="1"/>
          </p:cNvPicPr>
          <p:nvPr/>
        </p:nvPicPr>
        <p:blipFill rotWithShape="1">
          <a:blip r:embed="rId5">
            <a:extLst>
              <a:ext uri="{28A0092B-C50C-407E-A947-70E740481C1C}">
                <a14:useLocalDpi xmlns:a14="http://schemas.microsoft.com/office/drawing/2010/main" val="0"/>
              </a:ext>
            </a:extLst>
          </a:blip>
          <a:srcRect l="25914" t="4347" r="54140" b="66439"/>
          <a:stretch/>
        </p:blipFill>
        <p:spPr>
          <a:xfrm>
            <a:off x="3726745" y="3663990"/>
            <a:ext cx="1616150" cy="2367078"/>
          </a:xfrm>
          <a:prstGeom prst="rect">
            <a:avLst/>
          </a:prstGeom>
        </p:spPr>
      </p:pic>
      <p:pic>
        <p:nvPicPr>
          <p:cNvPr id="7" name="Picture 4" descr="Số 3 tiếng anh là gì: Cách dùng trong các trường hợp và ví dụ">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91404" y="3400692"/>
            <a:ext cx="2307488" cy="263037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
            <a:hlinkClick r:id="rId10" action="ppaction://hlinksldjump"/>
            <a:extLst>
              <a:ext uri="{FF2B5EF4-FFF2-40B4-BE49-F238E27FC236}">
                <a16:creationId xmlns:a16="http://schemas.microsoft.com/office/drawing/2014/main" id="{E3F28AE7-3DB4-797A-669E-136FA39B6171}"/>
              </a:ext>
            </a:extLst>
          </p:cNvPr>
          <p:cNvSpPr/>
          <p:nvPr/>
        </p:nvSpPr>
        <p:spPr>
          <a:xfrm>
            <a:off x="10844359" y="6319263"/>
            <a:ext cx="1249381" cy="45635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TIẾP THEO</a:t>
            </a:r>
          </a:p>
        </p:txBody>
      </p:sp>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7401" y="3825496"/>
            <a:ext cx="2044065" cy="2044065"/>
          </a:xfrm>
          <a:prstGeom prst="rect">
            <a:avLst/>
          </a:prstGeom>
        </p:spPr>
      </p:pic>
    </p:spTree>
    <p:extLst>
      <p:ext uri="{BB962C8B-B14F-4D97-AF65-F5344CB8AC3E}">
        <p14:creationId xmlns:p14="http://schemas.microsoft.com/office/powerpoint/2010/main" val="2052306515"/>
      </p:ext>
    </p:extLst>
  </p:cSld>
  <p:clrMapOvr>
    <a:masterClrMapping/>
  </p:clrMapOvr>
  <p:transition spd="slow">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FA18-010B-273A-3C41-CBF250E141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F6E2FC-B241-38B2-569B-8E5B5888B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8B10FC6-347D-BD5C-BB4C-BF59F808E8F9}"/>
              </a:ext>
            </a:extLst>
          </p:cNvPr>
          <p:cNvSpPr/>
          <p:nvPr/>
        </p:nvSpPr>
        <p:spPr>
          <a:xfrm>
            <a:off x="983574" y="2856822"/>
            <a:ext cx="10486183" cy="834524"/>
          </a:xfrm>
          <a:prstGeom prst="rect">
            <a:avLst/>
          </a:prstGeom>
        </p:spPr>
        <p:txBody>
          <a:bodyPr wrap="square">
            <a:spAutoFit/>
          </a:bodyPr>
          <a:lstStyle/>
          <a:p>
            <a:pPr algn="just">
              <a:lnSpc>
                <a:spcPct val="150000"/>
              </a:lnSpc>
            </a:pPr>
            <a:r>
              <a:rPr lang="vi-VN" sz="3600" dirty="0">
                <a:solidFill>
                  <a:srgbClr val="002060"/>
                </a:solidFill>
                <a:effectLst>
                  <a:outerShdw blurRad="38100" dist="38100" dir="2700000" algn="tl">
                    <a:srgbClr val="000000">
                      <a:alpha val="43137"/>
                    </a:srgbClr>
                  </a:outerShdw>
                </a:effectLst>
                <a:latin typeface="+mj-lt"/>
              </a:rPr>
              <a:t>Phụ nữ Việt Nam thường lên núi lấy lá non về làm nón. </a:t>
            </a:r>
            <a:endParaRPr lang="en-US" sz="3600" dirty="0">
              <a:solidFill>
                <a:srgbClr val="002060"/>
              </a:solidFill>
              <a:effectLst>
                <a:outerShdw blurRad="38100" dist="38100" dir="2700000" algn="tl">
                  <a:srgbClr val="000000">
                    <a:alpha val="43137"/>
                  </a:srgbClr>
                </a:outerShdw>
              </a:effectLst>
              <a:latin typeface="+mj-lt"/>
            </a:endParaRPr>
          </a:p>
        </p:txBody>
      </p:sp>
      <p:sp>
        <p:nvSpPr>
          <p:cNvPr id="8" name="Rounded Rectangle 5">
            <a:hlinkClick r:id="rId4" action="ppaction://hlinksldjump"/>
            <a:extLst>
              <a:ext uri="{FF2B5EF4-FFF2-40B4-BE49-F238E27FC236}">
                <a16:creationId xmlns:a16="http://schemas.microsoft.com/office/drawing/2014/main" id="{F73C7DE4-7A8F-4D53-A2A6-169C1B5F3DEB}"/>
              </a:ext>
            </a:extLst>
          </p:cNvPr>
          <p:cNvSpPr/>
          <p:nvPr/>
        </p:nvSpPr>
        <p:spPr>
          <a:xfrm>
            <a:off x="5218001" y="4811593"/>
            <a:ext cx="1249301" cy="527147"/>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Times New Roman" panose="02020603050405020304" pitchFamily="18" charset="0"/>
                <a:cs typeface="Times New Roman" panose="02020603050405020304" pitchFamily="18" charset="0"/>
              </a:rPr>
              <a:t>QUAY LẠI</a:t>
            </a:r>
            <a:endParaRPr kumimoji="0" lang="en-US" sz="1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3E18593-2489-E4D0-927F-56CD6C619FC2}"/>
              </a:ext>
            </a:extLst>
          </p:cNvPr>
          <p:cNvPicPr>
            <a:picLocks noChangeAspect="1"/>
          </p:cNvPicPr>
          <p:nvPr/>
        </p:nvPicPr>
        <p:blipFill rotWithShape="1">
          <a:blip r:embed="rId5">
            <a:extLst>
              <a:ext uri="{28A0092B-C50C-407E-A947-70E740481C1C}">
                <a14:useLocalDpi xmlns:a14="http://schemas.microsoft.com/office/drawing/2010/main" val="0"/>
              </a:ext>
            </a:extLst>
          </a:blip>
          <a:srcRect l="6456" t="4826" r="73598" b="65960"/>
          <a:stretch/>
        </p:blipFill>
        <p:spPr>
          <a:xfrm>
            <a:off x="5034576" y="376170"/>
            <a:ext cx="1616150" cy="2367078"/>
          </a:xfrm>
          <a:prstGeom prst="rect">
            <a:avLst/>
          </a:prstGeom>
        </p:spPr>
      </p:pic>
    </p:spTree>
    <p:extLst>
      <p:ext uri="{BB962C8B-B14F-4D97-AF65-F5344CB8AC3E}">
        <p14:creationId xmlns:p14="http://schemas.microsoft.com/office/powerpoint/2010/main" val="939236022"/>
      </p:ext>
    </p:extLst>
  </p:cSld>
  <p:clrMapOvr>
    <a:masterClrMapping/>
  </p:clrMapOvr>
  <p:transition spd="slow">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4CAB-5762-BCBF-62FF-6D895772F82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E3CC79-1290-8445-F753-04FF17F42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56BCFF7-73E4-C73D-FFB0-C193FBA27B2D}"/>
              </a:ext>
            </a:extLst>
          </p:cNvPr>
          <p:cNvSpPr/>
          <p:nvPr/>
        </p:nvSpPr>
        <p:spPr>
          <a:xfrm>
            <a:off x="1152539" y="2846885"/>
            <a:ext cx="10724721" cy="834524"/>
          </a:xfrm>
          <a:prstGeom prst="rect">
            <a:avLst/>
          </a:prstGeom>
        </p:spPr>
        <p:txBody>
          <a:bodyPr wrap="square">
            <a:spAutoFit/>
          </a:bodyPr>
          <a:lstStyle/>
          <a:p>
            <a:pPr algn="just">
              <a:lnSpc>
                <a:spcPct val="150000"/>
              </a:lnSpc>
            </a:pPr>
            <a:r>
              <a:rPr lang="vi-VN" sz="3600" dirty="0">
                <a:solidFill>
                  <a:srgbClr val="002060"/>
                </a:solidFill>
                <a:effectLst>
                  <a:outerShdw blurRad="38100" dist="38100" dir="2700000" algn="tl">
                    <a:srgbClr val="000000">
                      <a:alpha val="43137"/>
                    </a:srgbClr>
                  </a:outerShdw>
                </a:effectLst>
                <a:latin typeface="+mj-lt"/>
              </a:rPr>
              <a:t>Lúc nào lên núi, lấy nứa về làm lán nên lưu ý nước lũ. </a:t>
            </a:r>
            <a:endParaRPr lang="en-US" sz="3600" dirty="0">
              <a:solidFill>
                <a:srgbClr val="002060"/>
              </a:solidFill>
              <a:effectLst>
                <a:outerShdw blurRad="38100" dist="38100" dir="2700000" algn="tl">
                  <a:srgbClr val="000000">
                    <a:alpha val="43137"/>
                  </a:srgbClr>
                </a:outerShdw>
              </a:effectLst>
              <a:latin typeface="+mj-lt"/>
            </a:endParaRPr>
          </a:p>
        </p:txBody>
      </p:sp>
      <p:sp>
        <p:nvSpPr>
          <p:cNvPr id="5" name="Rounded Rectangle 5">
            <a:hlinkClick r:id="rId4" action="ppaction://hlinksldjump"/>
            <a:extLst>
              <a:ext uri="{FF2B5EF4-FFF2-40B4-BE49-F238E27FC236}">
                <a16:creationId xmlns:a16="http://schemas.microsoft.com/office/drawing/2014/main" id="{F73C7DE4-7A8F-4D53-A2A6-169C1B5F3DEB}"/>
              </a:ext>
            </a:extLst>
          </p:cNvPr>
          <p:cNvSpPr/>
          <p:nvPr/>
        </p:nvSpPr>
        <p:spPr>
          <a:xfrm>
            <a:off x="5218001" y="4811593"/>
            <a:ext cx="1249301" cy="527147"/>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Times New Roman" panose="02020603050405020304" pitchFamily="18" charset="0"/>
                <a:cs typeface="Times New Roman" panose="02020603050405020304" pitchFamily="18" charset="0"/>
              </a:rPr>
              <a:t>QUAY LẠI</a:t>
            </a:r>
            <a:endParaRPr kumimoji="0" lang="en-US" sz="1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257B7B1-0D24-913F-FDA6-B5A8C7CE7737}"/>
              </a:ext>
            </a:extLst>
          </p:cNvPr>
          <p:cNvPicPr>
            <a:picLocks noChangeAspect="1"/>
          </p:cNvPicPr>
          <p:nvPr/>
        </p:nvPicPr>
        <p:blipFill rotWithShape="1">
          <a:blip r:embed="rId5">
            <a:extLst>
              <a:ext uri="{28A0092B-C50C-407E-A947-70E740481C1C}">
                <a14:useLocalDpi xmlns:a14="http://schemas.microsoft.com/office/drawing/2010/main" val="0"/>
              </a:ext>
            </a:extLst>
          </a:blip>
          <a:srcRect l="25914" t="4347" r="54140" b="66439"/>
          <a:stretch/>
        </p:blipFill>
        <p:spPr>
          <a:xfrm>
            <a:off x="5287925" y="331688"/>
            <a:ext cx="1616150" cy="2367078"/>
          </a:xfrm>
          <a:prstGeom prst="rect">
            <a:avLst/>
          </a:prstGeom>
        </p:spPr>
      </p:pic>
    </p:spTree>
    <p:extLst>
      <p:ext uri="{BB962C8B-B14F-4D97-AF65-F5344CB8AC3E}">
        <p14:creationId xmlns:p14="http://schemas.microsoft.com/office/powerpoint/2010/main" val="1080518240"/>
      </p:ext>
    </p:extLst>
  </p:cSld>
  <p:clrMapOvr>
    <a:masterClrMapping/>
  </p:clrMapOvr>
  <p:transition spd="slow">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4669-759C-8FBF-80D7-A8BE87B80D5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93BC7BA-C2EE-2916-40AC-1F25C6204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080E116-D40C-0435-4C0C-28E1DED8AC96}"/>
              </a:ext>
            </a:extLst>
          </p:cNvPr>
          <p:cNvSpPr/>
          <p:nvPr/>
        </p:nvSpPr>
        <p:spPr>
          <a:xfrm>
            <a:off x="149086" y="2836946"/>
            <a:ext cx="12483947" cy="813941"/>
          </a:xfrm>
          <a:prstGeom prst="rect">
            <a:avLst/>
          </a:prstGeom>
        </p:spPr>
        <p:txBody>
          <a:bodyPr wrap="square">
            <a:spAutoFit/>
          </a:bodyPr>
          <a:lstStyle/>
          <a:p>
            <a:pPr algn="just">
              <a:lnSpc>
                <a:spcPct val="150000"/>
              </a:lnSpc>
            </a:pPr>
            <a:r>
              <a:rPr lang="vi-VN" sz="3500" dirty="0">
                <a:solidFill>
                  <a:srgbClr val="002060"/>
                </a:solidFill>
                <a:effectLst>
                  <a:outerShdw blurRad="38100" dist="38100" dir="2700000" algn="tl">
                    <a:srgbClr val="000000">
                      <a:alpha val="43137"/>
                    </a:srgbClr>
                  </a:outerShdw>
                </a:effectLst>
                <a:latin typeface="+mj-lt"/>
              </a:rPr>
              <a:t>Nói năng nên luyện luôn luôn, lời nói lưu loát luyện luôn lúc này. </a:t>
            </a:r>
            <a:endParaRPr lang="en-US" sz="3500" dirty="0">
              <a:solidFill>
                <a:srgbClr val="002060"/>
              </a:solidFill>
              <a:effectLst>
                <a:outerShdw blurRad="38100" dist="38100" dir="2700000" algn="tl">
                  <a:srgbClr val="000000">
                    <a:alpha val="43137"/>
                  </a:srgbClr>
                </a:outerShdw>
              </a:effectLst>
              <a:latin typeface="+mj-lt"/>
            </a:endParaRPr>
          </a:p>
        </p:txBody>
      </p:sp>
      <p:sp>
        <p:nvSpPr>
          <p:cNvPr id="5" name="Rounded Rectangle 5">
            <a:hlinkClick r:id="rId4" action="ppaction://hlinksldjump"/>
            <a:extLst>
              <a:ext uri="{FF2B5EF4-FFF2-40B4-BE49-F238E27FC236}">
                <a16:creationId xmlns:a16="http://schemas.microsoft.com/office/drawing/2014/main" id="{F73C7DE4-7A8F-4D53-A2A6-169C1B5F3DEB}"/>
              </a:ext>
            </a:extLst>
          </p:cNvPr>
          <p:cNvSpPr/>
          <p:nvPr/>
        </p:nvSpPr>
        <p:spPr>
          <a:xfrm>
            <a:off x="5218001" y="4811593"/>
            <a:ext cx="1249301" cy="527147"/>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Times New Roman" panose="02020603050405020304" pitchFamily="18" charset="0"/>
                <a:cs typeface="Times New Roman" panose="02020603050405020304" pitchFamily="18" charset="0"/>
              </a:rPr>
              <a:t>QUAY LẠI</a:t>
            </a:r>
            <a:endParaRPr kumimoji="0" lang="en-US" sz="1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6" name="Picture 4" descr="Số 3 tiếng anh là gì: Cách dùng trong các trường hợp và ví dụ"/>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59884" y="206570"/>
            <a:ext cx="2307488" cy="263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08616"/>
      </p:ext>
    </p:extLst>
  </p:cSld>
  <p:clrMapOvr>
    <a:masterClrMapping/>
  </p:clrMapOvr>
  <p:transition spd="slow">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BC7BA-C2EE-2916-40AC-1F25C6204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080E116-D40C-0435-4C0C-28E1DED8AC96}"/>
              </a:ext>
            </a:extLst>
          </p:cNvPr>
          <p:cNvSpPr/>
          <p:nvPr/>
        </p:nvSpPr>
        <p:spPr>
          <a:xfrm>
            <a:off x="1046861" y="2737193"/>
            <a:ext cx="9960730" cy="900246"/>
          </a:xfrm>
          <a:prstGeom prst="rect">
            <a:avLst/>
          </a:prstGeom>
        </p:spPr>
        <p:txBody>
          <a:bodyPr wrap="square">
            <a:spAutoFit/>
          </a:bodyPr>
          <a:lstStyle/>
          <a:p>
            <a:pPr algn="just">
              <a:lnSpc>
                <a:spcPct val="150000"/>
              </a:lnSpc>
            </a:pP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Lính</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lệ</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lầu</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lấy</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lưỡi</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lấy</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lộn</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lấy</a:t>
            </a:r>
            <a:r>
              <a:rPr lang="en-US" sz="35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endParaRPr lang="en-US" sz="35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5">
            <a:hlinkClick r:id="rId4" action="ppaction://hlinksldjump"/>
            <a:extLst>
              <a:ext uri="{FF2B5EF4-FFF2-40B4-BE49-F238E27FC236}">
                <a16:creationId xmlns:a16="http://schemas.microsoft.com/office/drawing/2014/main" id="{F73C7DE4-7A8F-4D53-A2A6-169C1B5F3DEB}"/>
              </a:ext>
            </a:extLst>
          </p:cNvPr>
          <p:cNvSpPr/>
          <p:nvPr/>
        </p:nvSpPr>
        <p:spPr>
          <a:xfrm>
            <a:off x="5218001" y="4811593"/>
            <a:ext cx="1249301" cy="527147"/>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Times New Roman" panose="02020603050405020304" pitchFamily="18" charset="0"/>
                <a:cs typeface="Times New Roman" panose="02020603050405020304" pitchFamily="18" charset="0"/>
              </a:rPr>
              <a:t>QUAY LẠI</a:t>
            </a:r>
            <a:endParaRPr kumimoji="0" lang="en-US" sz="1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5193" y="541006"/>
            <a:ext cx="2044065" cy="2044065"/>
          </a:xfrm>
          <a:prstGeom prst="rect">
            <a:avLst/>
          </a:prstGeom>
        </p:spPr>
      </p:pic>
    </p:spTree>
    <p:extLst>
      <p:ext uri="{BB962C8B-B14F-4D97-AF65-F5344CB8AC3E}">
        <p14:creationId xmlns:p14="http://schemas.microsoft.com/office/powerpoint/2010/main" val="1443648136"/>
      </p:ext>
    </p:extLst>
  </p:cSld>
  <p:clrMapOvr>
    <a:masterClrMapping/>
  </p:clrMapOvr>
  <p:transition spd="slow">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DAE43-E129-EF49-A03D-B6168B801A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FF6DEA-992C-6DC8-0B06-A18771F57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DB0E397-1579-98C3-94A4-4DDEDFFBA3DB}"/>
              </a:ext>
            </a:extLst>
          </p:cNvPr>
          <p:cNvSpPr/>
          <p:nvPr/>
        </p:nvSpPr>
        <p:spPr>
          <a:xfrm>
            <a:off x="2144143" y="785209"/>
            <a:ext cx="7590066" cy="3046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Lời nói rất quan trọng để giúp em có một bài thuyết trình hay và hiệu quả. Luyện khả năng nói lưu loát, phát âm chuẩn giúp cho em tự tin khi thuyết trình </a:t>
            </a:r>
          </a:p>
        </p:txBody>
      </p:sp>
    </p:spTree>
    <p:extLst>
      <p:ext uri="{BB962C8B-B14F-4D97-AF65-F5344CB8AC3E}">
        <p14:creationId xmlns:p14="http://schemas.microsoft.com/office/powerpoint/2010/main" val="2008034650"/>
      </p:ext>
    </p:extLst>
  </p:cSld>
  <p:clrMapOvr>
    <a:masterClrMapping/>
  </p:clrMapOvr>
  <p:transition spd="slow">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3527</TotalTime>
  <Words>695</Words>
  <Application>Microsoft Office PowerPoint</Application>
  <PresentationFormat>Widescreen</PresentationFormat>
  <Paragraphs>62</Paragraphs>
  <Slides>27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Noto Sans Bold</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Tuan Minh PC</cp:lastModifiedBy>
  <cp:revision>61</cp:revision>
  <dcterms:created xsi:type="dcterms:W3CDTF">2022-06-28T07:18:42Z</dcterms:created>
  <dcterms:modified xsi:type="dcterms:W3CDTF">2025-02-23T06:32:20Z</dcterms:modified>
</cp:coreProperties>
</file>