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7" r:id="rId3"/>
    <p:sldMasterId id="2147483683" r:id="rId4"/>
    <p:sldMasterId id="2147483695" r:id="rId5"/>
    <p:sldMasterId id="2147483709" r:id="rId6"/>
  </p:sldMasterIdLst>
  <p:notesMasterIdLst>
    <p:notesMasterId r:id="rId35"/>
  </p:notesMasterIdLst>
  <p:sldIdLst>
    <p:sldId id="2007577073" r:id="rId7"/>
    <p:sldId id="2007577085" r:id="rId8"/>
    <p:sldId id="2007577072" r:id="rId9"/>
    <p:sldId id="2007577086" r:id="rId10"/>
    <p:sldId id="256" r:id="rId11"/>
    <p:sldId id="2007577075" r:id="rId12"/>
    <p:sldId id="2007577087" r:id="rId13"/>
    <p:sldId id="264" r:id="rId14"/>
    <p:sldId id="2007577088" r:id="rId15"/>
    <p:sldId id="2007577089" r:id="rId16"/>
    <p:sldId id="2007577090" r:id="rId17"/>
    <p:sldId id="2007577091" r:id="rId18"/>
    <p:sldId id="2007577092" r:id="rId19"/>
    <p:sldId id="2007577093" r:id="rId20"/>
    <p:sldId id="2007577094" r:id="rId21"/>
    <p:sldId id="2007577095" r:id="rId22"/>
    <p:sldId id="2007577096" r:id="rId23"/>
    <p:sldId id="432" r:id="rId24"/>
    <p:sldId id="2007577099" r:id="rId25"/>
    <p:sldId id="2007577098" r:id="rId26"/>
    <p:sldId id="2007577097" r:id="rId27"/>
    <p:sldId id="2007577076" r:id="rId28"/>
    <p:sldId id="2007577100" r:id="rId29"/>
    <p:sldId id="2007577101" r:id="rId30"/>
    <p:sldId id="2007577102" r:id="rId31"/>
    <p:sldId id="292" r:id="rId32"/>
    <p:sldId id="2007577078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9F01-97D4-4948-8D71-AD2BD85FB052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4F53-CCF6-4EE7-95D2-4BDEE3A9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5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4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1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0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7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4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4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5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2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80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0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21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014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3717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10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07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23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8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6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7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5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3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8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601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123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30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6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38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344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18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6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59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0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6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54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err="1" smtClean="0"/>
              <a:t>Thứ</a:t>
            </a:r>
            <a:r>
              <a:rPr lang="en-US" smtClean="0"/>
              <a:t> </a:t>
            </a:r>
            <a:r>
              <a:rPr lang="en-US" smtClean="0"/>
              <a:t>Ba </a:t>
            </a:r>
            <a:r>
              <a:rPr lang="en-US" err="1" smtClean="0"/>
              <a:t>ngày</a:t>
            </a:r>
            <a:r>
              <a:rPr lang="en-US" smtClean="0"/>
              <a:t> </a:t>
            </a:r>
            <a:r>
              <a:rPr lang="en-US" smtClean="0"/>
              <a:t>25 </a:t>
            </a:r>
            <a:r>
              <a:rPr lang="en-US" dirty="0" err="1" smtClean="0"/>
              <a:t>tháng</a:t>
            </a:r>
            <a:r>
              <a:rPr lang="en-US" dirty="0" smtClean="0"/>
              <a:t> 3 </a:t>
            </a:r>
            <a:r>
              <a:rPr lang="en-US" err="1" smtClean="0"/>
              <a:t>năm</a:t>
            </a:r>
            <a:r>
              <a:rPr lang="en-US" smtClean="0"/>
              <a:t> </a:t>
            </a:r>
            <a:r>
              <a:rPr lang="en-US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đi lại không bị vấp ngã?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group of people on a street&#10;&#10;Description automatically generated with low confidence">
            <a:extLst>
              <a:ext uri="{FF2B5EF4-FFF2-40B4-BE49-F238E27FC236}">
                <a16:creationId xmlns:a16="http://schemas.microsoft.com/office/drawing/2014/main" id="{B0EE4D3B-D05F-4BB2-A35E-12C1BF8FA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5" y="1299990"/>
            <a:ext cx="8025819" cy="54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đọc được sách?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flock, outdoor, nature, crater&#10;&#10;Description automatically generated">
            <a:extLst>
              <a:ext uri="{FF2B5EF4-FFF2-40B4-BE49-F238E27FC236}">
                <a16:creationId xmlns:a16="http://schemas.microsoft.com/office/drawing/2014/main" id="{4A5ADC37-C379-46AF-880F-D39A7DC41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09" y="1185567"/>
            <a:ext cx="6639499" cy="4876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2BCC72-E62D-495B-AD64-891099FB2019}"/>
              </a:ext>
            </a:extLst>
          </p:cNvPr>
          <p:cNvSpPr/>
          <p:nvPr/>
        </p:nvSpPr>
        <p:spPr>
          <a:xfrm>
            <a:off x="5229338" y="6089459"/>
            <a:ext cx="2115239" cy="692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19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69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khiếm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chỉ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ngồi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yên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chỗ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dù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ánh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sáng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sắc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màu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Mắt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kém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vẫn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cực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nhờ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1446550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sẻ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về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người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khuyết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tật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khác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9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668205" y="760785"/>
            <a:ext cx="10855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65" y="1714499"/>
            <a:ext cx="5300863" cy="38045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790569" y="5654836"/>
            <a:ext cx="713562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khuyết</a:t>
            </a:r>
            <a:r>
              <a:rPr lang="en-US" sz="4000" dirty="0"/>
              <a:t> </a:t>
            </a:r>
            <a:r>
              <a:rPr lang="en-US" sz="4000" dirty="0" err="1"/>
              <a:t>tật</a:t>
            </a:r>
            <a:r>
              <a:rPr lang="en-US" sz="4000" dirty="0"/>
              <a:t> </a:t>
            </a:r>
            <a:r>
              <a:rPr lang="en-US" sz="4000" dirty="0" err="1"/>
              <a:t>chân</a:t>
            </a:r>
            <a:r>
              <a:rPr lang="en-US" sz="4000" dirty="0"/>
              <a:t> </a:t>
            </a:r>
            <a:r>
              <a:rPr lang="en-US" sz="4000" dirty="0" err="1"/>
              <a:t>hoặc</a:t>
            </a:r>
            <a:r>
              <a:rPr lang="en-US" sz="4000" dirty="0"/>
              <a:t> </a:t>
            </a:r>
            <a:r>
              <a:rPr lang="en-US" sz="4000" dirty="0" err="1"/>
              <a:t>tay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50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384" y="648985"/>
            <a:ext cx="6617833" cy="4411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771070" y="5225179"/>
            <a:ext cx="4932255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384" y="786856"/>
            <a:ext cx="6617833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505200" y="5225179"/>
            <a:ext cx="578201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cam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khuyết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khuyết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950029" y="4911886"/>
            <a:ext cx="74240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431" y="751116"/>
            <a:ext cx="7142449" cy="37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bóng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tối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526893" y="4911886"/>
            <a:ext cx="64334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57" y="1061356"/>
            <a:ext cx="6944930" cy="3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466" y="786856"/>
            <a:ext cx="6384848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743200" y="5225179"/>
            <a:ext cx="7413171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rộng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người bị liệt chân, liệt tay, bị ngồi xe lăn chưa?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DDE827-2171-4ADF-A28F-C63B1C5EE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20" y="1391832"/>
            <a:ext cx="6096000" cy="53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những người không nghe được, không nói được chưa?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264E01D-358D-473E-9CA6-7EB836C8F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9" y="1548104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33020" algn="just">
                <a:lnSpc>
                  <a:spcPct val="107000"/>
                </a:lnSpc>
                <a:spcBef>
                  <a:spcPts val="0"/>
                </a:spcBef>
                <a:spcAft>
                  <a:spcPts val="575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lặn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nỗ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hiến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xã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khiêm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214881" y="2434945"/>
            <a:ext cx="789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 nhà, các em kể lại cho bố mẹ nghe những điều em biết về người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khuyết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tật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cố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1244010" y="782556"/>
            <a:ext cx="1007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Nhắm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sau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831E7-0480-46C1-BC4A-0C9A3297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4" y="1993271"/>
            <a:ext cx="4210492" cy="345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BF5E0-268C-4AC5-AC15-3F058A9A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54" y="1993270"/>
            <a:ext cx="3408732" cy="345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23E80-2332-48EF-8577-1D1082DF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85" y="2151653"/>
            <a:ext cx="3416955" cy="32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2"/>
            <a:ext cx="9451416" cy="5786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3872B-375C-4F36-9BC5-875CF18AE283}"/>
              </a:ext>
            </a:extLst>
          </p:cNvPr>
          <p:cNvSpPr txBox="1"/>
          <p:nvPr/>
        </p:nvSpPr>
        <p:spPr>
          <a:xfrm>
            <a:off x="1334853" y="2046008"/>
            <a:ext cx="681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27: Chia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khó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khăn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người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khuyết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tật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2123658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Thảo</a:t>
            </a: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lang="en-US" altLang="zh-CN" sz="4400" dirty="0" err="1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luận</a:t>
            </a: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: </a:t>
            </a:r>
            <a:r>
              <a:rPr lang="vi-VN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 người khiếm thị thường gặp phải khó khăn gì trong cuộc sống?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Những người nào thường phải làm mọi việc trong bóng tối?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32876-5E25-4F14-B7EA-EBFB89650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80" y="1897491"/>
            <a:ext cx="5201093" cy="42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Theo các em, liệu những giác quan nào có thể giúp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khiếm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thị</a:t>
            </a:r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làm việc trong bóng tối?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CF9C45ED-DC2B-49BF-8418-B9C0B8146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5285"/>
            <a:ext cx="4731487" cy="3672109"/>
          </a:xfrm>
          <a:prstGeom prst="rect">
            <a:avLst/>
          </a:prstGeom>
        </p:spPr>
      </p:pic>
      <p:pic>
        <p:nvPicPr>
          <p:cNvPr id="6" name="Picture 5" descr="A close-up of a person's hands&#10;&#10;Description automatically generated with medium confidence">
            <a:extLst>
              <a:ext uri="{FF2B5EF4-FFF2-40B4-BE49-F238E27FC236}">
                <a16:creationId xmlns:a16="http://schemas.microsoft.com/office/drawing/2014/main" id="{1D9F0EC4-4F8C-41B8-97F5-28F3149CA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9" y="2335285"/>
            <a:ext cx="4306186" cy="3672108"/>
          </a:xfrm>
          <a:prstGeom prst="rect">
            <a:avLst/>
          </a:prstGeom>
        </p:spPr>
      </p:pic>
      <p:pic>
        <p:nvPicPr>
          <p:cNvPr id="8" name="Picture 7" descr="A close-up of a baby&#10;&#10;Description automatically generated with medium confidence">
            <a:extLst>
              <a:ext uri="{FF2B5EF4-FFF2-40B4-BE49-F238E27FC236}">
                <a16:creationId xmlns:a16="http://schemas.microsoft.com/office/drawing/2014/main" id="{5208D24F-839A-4548-8989-BC2D55DC1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5" y="2335284"/>
            <a:ext cx="3154323" cy="36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446</Words>
  <Application>Microsoft Office PowerPoint</Application>
  <PresentationFormat>Widescreen</PresentationFormat>
  <Paragraphs>53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7" baseType="lpstr">
      <vt:lpstr>微软雅黑</vt:lpstr>
      <vt:lpstr>宋体</vt:lpstr>
      <vt:lpstr>Arial</vt:lpstr>
      <vt:lpstr>Arial Black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Lato Hairline</vt:lpstr>
      <vt:lpstr>Lato Light</vt:lpstr>
      <vt:lpstr>Lato Regular</vt:lpstr>
      <vt:lpstr>Quicksand Medium</vt:lpstr>
      <vt:lpstr>Times New Roman</vt:lpstr>
      <vt:lpstr>仓耳羽辰体-谷力 W05</vt:lpstr>
      <vt:lpstr>字魂7号-温暖童稚体</vt:lpstr>
      <vt:lpstr>方正卡通简体</vt:lpstr>
      <vt:lpstr>方正少儿简体</vt:lpstr>
      <vt:lpstr>方正黑体简体</vt:lpstr>
      <vt:lpstr>站酷小薇LOGO体</vt:lpstr>
      <vt:lpstr>2_Office 主题​​</vt:lpstr>
      <vt:lpstr>9_www.33ppt.com</vt:lpstr>
      <vt:lpstr>Hoạt động</vt:lpstr>
      <vt:lpstr>1_Office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12</cp:revision>
  <dcterms:created xsi:type="dcterms:W3CDTF">2021-07-04T08:02:43Z</dcterms:created>
  <dcterms:modified xsi:type="dcterms:W3CDTF">2025-03-23T15:25:35Z</dcterms:modified>
</cp:coreProperties>
</file>