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53" r:id="rId5"/>
    <p:sldId id="343" r:id="rId6"/>
    <p:sldId id="345" r:id="rId7"/>
    <p:sldId id="346" r:id="rId8"/>
    <p:sldId id="347" r:id="rId9"/>
    <p:sldId id="332" r:id="rId10"/>
    <p:sldId id="338" r:id="rId11"/>
    <p:sldId id="354" r:id="rId12"/>
    <p:sldId id="352" r:id="rId13"/>
    <p:sldId id="330" r:id="rId14"/>
    <p:sldId id="355" r:id="rId15"/>
    <p:sldId id="356" r:id="rId16"/>
    <p:sldId id="357" r:id="rId17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58831" y="5921557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730507" y="6107762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730507" y="6107762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4754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diều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574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Heebo</vt:lpstr>
      <vt:lpstr>Segoe UI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kkkkk</cp:lastModifiedBy>
  <cp:revision>474</cp:revision>
  <dcterms:created xsi:type="dcterms:W3CDTF">2021-06-02T01:34:28Z</dcterms:created>
  <dcterms:modified xsi:type="dcterms:W3CDTF">2021-08-01T07:48:46Z</dcterms:modified>
</cp:coreProperties>
</file>