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1" r:id="rId7"/>
    <p:sldId id="280" r:id="rId8"/>
    <p:sldId id="273" r:id="rId9"/>
    <p:sldId id="274" r:id="rId10"/>
    <p:sldId id="275" r:id="rId11"/>
    <p:sldId id="28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7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93" name="TextBox 234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6864094" y="6008255"/>
            <a:ext cx="475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Tailieudayhoc.vn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diều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547</Words>
  <Application>Microsoft Office PowerPoint</Application>
  <PresentationFormat>Widescreen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Heebo</vt:lpstr>
      <vt:lpstr>Segoe UI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kkkkk</cp:lastModifiedBy>
  <cp:revision>66</cp:revision>
  <dcterms:created xsi:type="dcterms:W3CDTF">2021-06-02T01:34:28Z</dcterms:created>
  <dcterms:modified xsi:type="dcterms:W3CDTF">2021-08-01T07:52:12Z</dcterms:modified>
</cp:coreProperties>
</file>