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54" r:id="rId2"/>
    <p:sldMasterId id="2147483766" r:id="rId3"/>
    <p:sldMasterId id="2147483778" r:id="rId4"/>
    <p:sldMasterId id="2147483790" r:id="rId5"/>
  </p:sldMasterIdLst>
  <p:notesMasterIdLst>
    <p:notesMasterId r:id="rId29"/>
  </p:notesMasterIdLst>
  <p:sldIdLst>
    <p:sldId id="3105" r:id="rId6"/>
    <p:sldId id="3103" r:id="rId7"/>
    <p:sldId id="3107" r:id="rId8"/>
    <p:sldId id="3108" r:id="rId9"/>
    <p:sldId id="3109" r:id="rId10"/>
    <p:sldId id="3110" r:id="rId11"/>
    <p:sldId id="3111" r:id="rId12"/>
    <p:sldId id="3112" r:id="rId13"/>
    <p:sldId id="3113" r:id="rId14"/>
    <p:sldId id="3121" r:id="rId15"/>
    <p:sldId id="3130" r:id="rId16"/>
    <p:sldId id="3119" r:id="rId17"/>
    <p:sldId id="3120" r:id="rId18"/>
    <p:sldId id="3122" r:id="rId19"/>
    <p:sldId id="3114" r:id="rId20"/>
    <p:sldId id="3124" r:id="rId21"/>
    <p:sldId id="3126" r:id="rId22"/>
    <p:sldId id="3125" r:id="rId23"/>
    <p:sldId id="3128" r:id="rId24"/>
    <p:sldId id="3129" r:id="rId25"/>
    <p:sldId id="3127" r:id="rId26"/>
    <p:sldId id="3115" r:id="rId27"/>
    <p:sldId id="312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99"/>
    <a:srgbClr val="0000FF"/>
    <a:srgbClr val="FF3399"/>
    <a:srgbClr val="0998D7"/>
    <a:srgbClr val="FFFFFF"/>
    <a:srgbClr val="3DC3EC"/>
    <a:srgbClr val="F3E8CC"/>
    <a:srgbClr val="F03C69"/>
    <a:srgbClr val="FDF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6" autoAdjust="0"/>
    <p:restoredTop sz="94660"/>
  </p:normalViewPr>
  <p:slideViewPr>
    <p:cSldViewPr snapToGrid="0">
      <p:cViewPr varScale="1">
        <p:scale>
          <a:sx n="83" d="100"/>
          <a:sy n="83" d="100"/>
        </p:scale>
        <p:origin x="5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6124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5698763"/>
      </p:ext>
    </p:extLst>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2564240"/>
      </p:ext>
    </p:extLst>
  </p:cSld>
  <p:clrMapOvr>
    <a:masterClrMapping/>
  </p:clrMapOvr>
  <p:transition spd="med">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3601963"/>
      </p:ext>
    </p:extLst>
  </p:cSld>
  <p:clrMapOvr>
    <a:masterClrMapping/>
  </p:clrMapOvr>
  <p:transition spd="med">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4125393"/>
      </p:ext>
    </p:extLst>
  </p:cSld>
  <p:clrMapOvr>
    <a:masterClrMapping/>
  </p:clrMapOvr>
  <p:transition spd="med">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9621A32-B50C-4A53-9DA0-AF4B68D243C5}"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47BD751F-7F6A-44BD-B5E2-801A4A987C6D}"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349956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2AA641-8469-4A70-AE5F-25184F3420C1}" type="datetimeFigureOut">
              <a:rPr lang="en-US" smtClean="0">
                <a:solidFill>
                  <a:srgbClr val="DBF5F9">
                    <a:shade val="90000"/>
                  </a:srgbClr>
                </a:solidFill>
              </a:rPr>
              <a:pPr>
                <a:defRPr/>
              </a:pPr>
              <a:t>5/12/2025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fontAlgn="base">
              <a:spcBef>
                <a:spcPct val="0"/>
              </a:spcBef>
              <a:spcAft>
                <a:spcPct val="0"/>
              </a:spcAft>
              <a:defRPr/>
            </a:pPr>
            <a:fld id="{97E64D33-3A2F-4F7A-8C79-FCD1ED54121D}"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96894508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F8A31E8-3E2E-44BD-94CD-040219244865}"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691BA32F-FAA6-4B67-A0DC-5787041119D3}"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581866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E494A493-EBA7-4109-B2F7-560ED927FF7C}"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804C4ECD-D350-491A-84D8-46FCB61D74BB}"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97180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4DDB42A5-D81D-4CAB-9767-79367D81A835}"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008C8D40-E6FE-4C9F-9315-8BE6BA69096C}"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48290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3F7C883-FCEC-448B-A19D-8D3CF42044B0}"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93D5F9FE-6D44-407F-8F61-87371A732877}"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9451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1C4984-B598-48EF-A38A-C02B38BF8F90}"/>
              </a:ext>
            </a:extLst>
          </p:cNvPr>
          <p:cNvPicPr>
            <a:picLocks noChangeAspect="1"/>
          </p:cNvPicPr>
          <p:nvPr userDrawn="1"/>
        </p:nvPicPr>
        <p:blipFill>
          <a:blip r:embed="rId2"/>
          <a:stretch>
            <a:fillRect/>
          </a:stretch>
        </p:blipFill>
        <p:spPr>
          <a:xfrm>
            <a:off x="11327946" y="26595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0433D46-1905-4EE4-84F8-5778AB20E838}"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518BEEB2-05A2-4AB0-9305-7B355DEA0D9E}"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708346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8792EC-BC84-4F7D-9D7C-0C20C2E26A5F}"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fontAlgn="base">
              <a:spcBef>
                <a:spcPct val="0"/>
              </a:spcBef>
              <a:spcAft>
                <a:spcPct val="0"/>
              </a:spcAft>
              <a:defRPr/>
            </a:pPr>
            <a:fld id="{E94D5DA3-6618-4866-BFFF-989804485936}"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21390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66D3A1B-A5C6-4051-B632-D26B8F93B1BA}"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451542FB-5687-43A2-BF85-F3479EC45689}"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05764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9191108-FDB7-4820-AD51-77C033E5CD24}"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2131F14E-EA80-4E70-B7F7-4C29D6BFFDE3}"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350155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A17B95F7-AC1D-4F32-96A6-1391774621DB}"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6FABD2C2-BB87-41C4-B58A-F202B6215117}"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05157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CF29B0-7592-4A30-9E25-AA1B3C8D2E0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F0E6E-69C7-431C-AC5D-5B63CE759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7125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CF29B0-7592-4A30-9E25-AA1B3C8D2E0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F0E6E-69C7-431C-AC5D-5B63CE759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3792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CF29B0-7592-4A30-9E25-AA1B3C8D2E0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F0E6E-69C7-431C-AC5D-5B63CE759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6878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CF29B0-7592-4A30-9E25-AA1B3C8D2E0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F0E6E-69C7-431C-AC5D-5B63CE759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9522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CF29B0-7592-4A30-9E25-AA1B3C8D2E0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F0E6E-69C7-431C-AC5D-5B63CE759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327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36197066"/>
      </p:ext>
    </p:extLst>
  </p:cSld>
  <p:clrMapOvr>
    <a:masterClrMapping/>
  </p:clrMapOvr>
  <p:transition spd="med">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CF29B0-7592-4A30-9E25-AA1B3C8D2E0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F0E6E-69C7-431C-AC5D-5B63CE759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5874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CF29B0-7592-4A30-9E25-AA1B3C8D2E0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F0E6E-69C7-431C-AC5D-5B63CE759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4617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CF29B0-7592-4A30-9E25-AA1B3C8D2E0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F0E6E-69C7-431C-AC5D-5B63CE759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969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CF29B0-7592-4A30-9E25-AA1B3C8D2E0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F0E6E-69C7-431C-AC5D-5B63CE759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9761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CF29B0-7592-4A30-9E25-AA1B3C8D2E0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F0E6E-69C7-431C-AC5D-5B63CE759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7258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CF29B0-7592-4A30-9E25-AA1B3C8D2E0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F0E6E-69C7-431C-AC5D-5B63CE759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4276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9621A32-B50C-4A53-9DA0-AF4B68D243C5}"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47BD751F-7F6A-44BD-B5E2-801A4A987C6D}"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44476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2AA641-8469-4A70-AE5F-25184F3420C1}" type="datetimeFigureOut">
              <a:rPr lang="en-US" smtClean="0">
                <a:solidFill>
                  <a:srgbClr val="DBF5F9">
                    <a:shade val="90000"/>
                  </a:srgbClr>
                </a:solidFill>
              </a:rPr>
              <a:pPr>
                <a:defRPr/>
              </a:pPr>
              <a:t>5/12/2025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fontAlgn="base">
              <a:spcBef>
                <a:spcPct val="0"/>
              </a:spcBef>
              <a:spcAft>
                <a:spcPct val="0"/>
              </a:spcAft>
              <a:defRPr/>
            </a:pPr>
            <a:fld id="{97E64D33-3A2F-4F7A-8C79-FCD1ED54121D}"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32292352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F8A31E8-3E2E-44BD-94CD-040219244865}"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691BA32F-FAA6-4B67-A0DC-5787041119D3}"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85148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E494A493-EBA7-4109-B2F7-560ED927FF7C}"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804C4ECD-D350-491A-84D8-46FCB61D74BB}"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66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6724107"/>
      </p:ext>
    </p:extLst>
  </p:cSld>
  <p:clrMapOvr>
    <a:masterClrMapping/>
  </p:clrMapOvr>
  <p:transition spd="med">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4DDB42A5-D81D-4CAB-9767-79367D81A835}"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008C8D40-E6FE-4C9F-9315-8BE6BA69096C}"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935224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3F7C883-FCEC-448B-A19D-8D3CF42044B0}"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93D5F9FE-6D44-407F-8F61-87371A732877}"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4005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0433D46-1905-4EE4-84F8-5778AB20E838}"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518BEEB2-05A2-4AB0-9305-7B355DEA0D9E}"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9647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8792EC-BC84-4F7D-9D7C-0C20C2E26A5F}"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fontAlgn="base">
              <a:spcBef>
                <a:spcPct val="0"/>
              </a:spcBef>
              <a:spcAft>
                <a:spcPct val="0"/>
              </a:spcAft>
              <a:defRPr/>
            </a:pPr>
            <a:fld id="{E94D5DA3-6618-4866-BFFF-989804485936}"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780981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66D3A1B-A5C6-4051-B632-D26B8F93B1BA}"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451542FB-5687-43A2-BF85-F3479EC45689}"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794967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9191108-FDB7-4820-AD51-77C033E5CD24}"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2131F14E-EA80-4E70-B7F7-4C29D6BFFDE3}"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633328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A17B95F7-AC1D-4F32-96A6-1391774621DB}"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6FABD2C2-BB87-41C4-B58A-F202B6215117}"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9475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6097419"/>
      </p:ext>
    </p:extLst>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006803"/>
      </p:ext>
    </p:extLst>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199154"/>
      </p:ext>
    </p:extLst>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363038"/>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404410"/>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06036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spd="med">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42AEFB93-769A-4AEE-92AF-5E91FF00DB2B}"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fontAlgn="base">
              <a:spcBef>
                <a:spcPct val="0"/>
              </a:spcBef>
              <a:spcAft>
                <a:spcPct val="0"/>
              </a:spcAft>
              <a:defRPr/>
            </a:pPr>
            <a:fld id="{6AE7496E-B237-4323-BF8E-52A84ED021C6}"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grpSp>
    </p:spTree>
    <p:extLst>
      <p:ext uri="{BB962C8B-B14F-4D97-AF65-F5344CB8AC3E}">
        <p14:creationId xmlns:p14="http://schemas.microsoft.com/office/powerpoint/2010/main" val="264228782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CF29B0-7592-4A30-9E25-AA1B3C8D2E0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7F0E6E-69C7-431C-AC5D-5B63CE759BD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98955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42AEFB93-769A-4AEE-92AF-5E91FF00DB2B}" type="datetimeFigureOut">
              <a:rPr lang="en-US" smtClean="0">
                <a:solidFill>
                  <a:srgbClr val="04617B">
                    <a:shade val="90000"/>
                  </a:srgbClr>
                </a:solidFill>
              </a:rPr>
              <a:pPr>
                <a:defRPr/>
              </a:pPr>
              <a:t>5/12/2025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fontAlgn="base">
              <a:spcBef>
                <a:spcPct val="0"/>
              </a:spcBef>
              <a:spcAft>
                <a:spcPct val="0"/>
              </a:spcAft>
              <a:defRPr/>
            </a:pPr>
            <a:fld id="{6AE7496E-B237-4323-BF8E-52A84ED021C6}"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grpSp>
    </p:spTree>
    <p:extLst>
      <p:ext uri="{BB962C8B-B14F-4D97-AF65-F5344CB8AC3E}">
        <p14:creationId xmlns:p14="http://schemas.microsoft.com/office/powerpoint/2010/main" val="359520494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4.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6.jp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25.xml"/><Relationship Id="rId6" Type="http://schemas.openxmlformats.org/officeDocument/2006/relationships/image" Target="../media/image23.png"/><Relationship Id="rId11" Type="http://schemas.openxmlformats.org/officeDocument/2006/relationships/image" Target="../media/image33.png"/><Relationship Id="rId5" Type="http://schemas.openxmlformats.org/officeDocument/2006/relationships/image" Target="../media/image22.png"/><Relationship Id="rId10" Type="http://schemas.openxmlformats.org/officeDocument/2006/relationships/image" Target="../media/image46.jpg"/><Relationship Id="rId4" Type="http://schemas.openxmlformats.org/officeDocument/2006/relationships/image" Target="../media/image18.png"/><Relationship Id="rId9" Type="http://schemas.openxmlformats.org/officeDocument/2006/relationships/image" Target="../media/image45.pn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6.jp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8.xml"/><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3.jpeg"/><Relationship Id="rId17" Type="http://schemas.openxmlformats.org/officeDocument/2006/relationships/hyperlink" Target="file:///C:\Documents%20and%20Settings\Administrator\Local%20Settings\Temp\tin%208\TTDD3.ppt" TargetMode="External"/><Relationship Id="rId2" Type="http://schemas.openxmlformats.org/officeDocument/2006/relationships/slideLayout" Target="../slideLayouts/slideLayout1.xml"/><Relationship Id="rId16" Type="http://schemas.openxmlformats.org/officeDocument/2006/relationships/hyperlink" Target="file:///C:\Documents%20and%20Settings\Administrator\Local%20Settings\Temp\tin%208\Ngoai%20kh&#243;a1\TT3.ppt" TargetMode="Externa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slide" Target="slide10.xml"/><Relationship Id="rId5" Type="http://schemas.openxmlformats.org/officeDocument/2006/relationships/image" Target="../media/image9.png"/><Relationship Id="rId15" Type="http://schemas.openxmlformats.org/officeDocument/2006/relationships/hyperlink" Target="file:///C:\Documents%20and%20Settings\Administrator\Local%20Settings\Temp\tin%208\TTDD2.ppt" TargetMode="External"/><Relationship Id="rId10" Type="http://schemas.openxmlformats.org/officeDocument/2006/relationships/image" Target="../media/image2.png"/><Relationship Id="rId4" Type="http://schemas.openxmlformats.org/officeDocument/2006/relationships/audio" Target="../media/audio1.wav"/><Relationship Id="rId9" Type="http://schemas.openxmlformats.org/officeDocument/2006/relationships/image" Target="../media/image12.pn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25.xml"/><Relationship Id="rId6" Type="http://schemas.openxmlformats.org/officeDocument/2006/relationships/image" Target="../media/image23.png"/><Relationship Id="rId11" Type="http://schemas.openxmlformats.org/officeDocument/2006/relationships/image" Target="../media/image33.png"/><Relationship Id="rId5" Type="http://schemas.openxmlformats.org/officeDocument/2006/relationships/image" Target="../media/image22.png"/><Relationship Id="rId10" Type="http://schemas.openxmlformats.org/officeDocument/2006/relationships/image" Target="../media/image50.jpg"/><Relationship Id="rId4" Type="http://schemas.openxmlformats.org/officeDocument/2006/relationships/image" Target="../media/image18.png"/><Relationship Id="rId9" Type="http://schemas.openxmlformats.org/officeDocument/2006/relationships/image" Target="../media/image49.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8" Type="http://schemas.openxmlformats.org/officeDocument/2006/relationships/image" Target="../media/image57.gif"/><Relationship Id="rId3" Type="http://schemas.openxmlformats.org/officeDocument/2006/relationships/image" Target="../media/image52.png"/><Relationship Id="rId7" Type="http://schemas.openxmlformats.org/officeDocument/2006/relationships/image" Target="../media/image56.gif"/><Relationship Id="rId2" Type="http://schemas.openxmlformats.org/officeDocument/2006/relationships/image" Target="../media/image51.png"/><Relationship Id="rId1" Type="http://schemas.openxmlformats.org/officeDocument/2006/relationships/slideLayout" Target="../slideLayouts/slideLayout36.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gif"/></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6.jp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27.png"/><Relationship Id="rId18" Type="http://schemas.openxmlformats.org/officeDocument/2006/relationships/image" Target="../media/image31.jpg"/><Relationship Id="rId3" Type="http://schemas.openxmlformats.org/officeDocument/2006/relationships/image" Target="../media/image21.png"/><Relationship Id="rId21" Type="http://schemas.openxmlformats.org/officeDocument/2006/relationships/image" Target="../media/image34.png"/><Relationship Id="rId7" Type="http://schemas.openxmlformats.org/officeDocument/2006/relationships/image" Target="../media/image24.png"/><Relationship Id="rId12" Type="http://schemas.openxmlformats.org/officeDocument/2006/relationships/slide" Target="slide8.xml"/><Relationship Id="rId17" Type="http://schemas.openxmlformats.org/officeDocument/2006/relationships/image" Target="../media/image30.jpg"/><Relationship Id="rId25" Type="http://schemas.openxmlformats.org/officeDocument/2006/relationships/image" Target="../media/image37.png"/><Relationship Id="rId2" Type="http://schemas.openxmlformats.org/officeDocument/2006/relationships/image" Target="../media/image20.png"/><Relationship Id="rId16" Type="http://schemas.openxmlformats.org/officeDocument/2006/relationships/image" Target="../media/image29.jpg"/><Relationship Id="rId20" Type="http://schemas.openxmlformats.org/officeDocument/2006/relationships/image" Target="../media/image33.png"/><Relationship Id="rId1" Type="http://schemas.openxmlformats.org/officeDocument/2006/relationships/slideLayout" Target="../slideLayouts/slideLayout25.xml"/><Relationship Id="rId6" Type="http://schemas.openxmlformats.org/officeDocument/2006/relationships/image" Target="../media/image23.png"/><Relationship Id="rId11" Type="http://schemas.openxmlformats.org/officeDocument/2006/relationships/image" Target="../media/image26.png"/><Relationship Id="rId24" Type="http://schemas.openxmlformats.org/officeDocument/2006/relationships/slide" Target="slide10.xml"/><Relationship Id="rId5" Type="http://schemas.openxmlformats.org/officeDocument/2006/relationships/image" Target="../media/image22.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slide" Target="slide7.xml"/><Relationship Id="rId19" Type="http://schemas.openxmlformats.org/officeDocument/2006/relationships/image" Target="../media/image32.jpg"/><Relationship Id="rId4" Type="http://schemas.openxmlformats.org/officeDocument/2006/relationships/image" Target="../media/image18.png"/><Relationship Id="rId9" Type="http://schemas.openxmlformats.org/officeDocument/2006/relationships/image" Target="../media/image25.png"/><Relationship Id="rId14" Type="http://schemas.openxmlformats.org/officeDocument/2006/relationships/slide" Target="slide9.xml"/><Relationship Id="rId22"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3.wav"/><Relationship Id="rId7" Type="http://schemas.openxmlformats.org/officeDocument/2006/relationships/image" Target="../media/image37.png"/><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slide" Target="slide5.xml"/><Relationship Id="rId5" Type="http://schemas.openxmlformats.org/officeDocument/2006/relationships/image" Target="../media/image20.png"/><Relationship Id="rId10" Type="http://schemas.openxmlformats.org/officeDocument/2006/relationships/image" Target="../media/image40.png"/><Relationship Id="rId4" Type="http://schemas.openxmlformats.org/officeDocument/2006/relationships/audio" Target="../media/audio4.wav"/><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3.wav"/><Relationship Id="rId7" Type="http://schemas.openxmlformats.org/officeDocument/2006/relationships/image" Target="../media/image40.png"/><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20.png"/><Relationship Id="rId4" Type="http://schemas.openxmlformats.org/officeDocument/2006/relationships/audio" Target="../media/audio4.wav"/><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4.wav"/><Relationship Id="rId7" Type="http://schemas.openxmlformats.org/officeDocument/2006/relationships/image" Target="../media/image39.png"/><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image" Target="../media/image41.png"/><Relationship Id="rId5" Type="http://schemas.openxmlformats.org/officeDocument/2006/relationships/image" Target="../media/image20.png"/><Relationship Id="rId10" Type="http://schemas.openxmlformats.org/officeDocument/2006/relationships/image" Target="../media/image37.png"/><Relationship Id="rId4" Type="http://schemas.openxmlformats.org/officeDocument/2006/relationships/audio" Target="../media/audio3.wav"/><Relationship Id="rId9"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4.wav"/><Relationship Id="rId7" Type="http://schemas.openxmlformats.org/officeDocument/2006/relationships/image" Target="../media/image39.png"/><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image" Target="../media/image41.png"/><Relationship Id="rId5" Type="http://schemas.openxmlformats.org/officeDocument/2006/relationships/image" Target="../media/image20.png"/><Relationship Id="rId10" Type="http://schemas.openxmlformats.org/officeDocument/2006/relationships/image" Target="../media/image37.png"/><Relationship Id="rId4" Type="http://schemas.openxmlformats.org/officeDocument/2006/relationships/audio" Target="../media/audio3.wav"/><Relationship Id="rId9"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ha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2426"/>
            <a:ext cx="7924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mon ho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90801"/>
            <a:ext cx="41148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hoa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4267200"/>
            <a:ext cx="28194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8FBDFAA-2C32-2280-389A-A8B739A919B6}"/>
              </a:ext>
            </a:extLst>
          </p:cNvPr>
          <p:cNvSpPr/>
          <p:nvPr/>
        </p:nvSpPr>
        <p:spPr>
          <a:xfrm>
            <a:off x="4887683" y="3851701"/>
            <a:ext cx="1950470"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LỚP 3</a:t>
            </a:r>
          </a:p>
        </p:txBody>
      </p:sp>
    </p:spTree>
    <p:extLst>
      <p:ext uri="{BB962C8B-B14F-4D97-AF65-F5344CB8AC3E}">
        <p14:creationId xmlns:p14="http://schemas.microsoft.com/office/powerpoint/2010/main" val="22403605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96D8CE-8B7B-4D04-8178-8F49B8AD3ACF}"/>
              </a:ext>
            </a:extLst>
          </p:cNvPr>
          <p:cNvSpPr/>
          <p:nvPr/>
        </p:nvSpPr>
        <p:spPr>
          <a:xfrm>
            <a:off x="1315617" y="809132"/>
            <a:ext cx="7173756" cy="358251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UTM Avo" panose="02040603050506020204" pitchFamily="18" charset="0"/>
                <a:cs typeface="Times New Roman" panose="02020603050405020304" pitchFamily="18" charset="0"/>
              </a:rPr>
              <a:t>Trong cuộc sống, </a:t>
            </a:r>
            <a:r>
              <a:rPr kumimoji="0" lang="en-US" sz="2800" b="0" i="0" u="none" strike="noStrike" kern="1200" cap="none" spc="0" normalizeH="0" baseline="0" noProof="0" dirty="0">
                <a:ln>
                  <a:noFill/>
                </a:ln>
                <a:solidFill>
                  <a:srgbClr val="0000FF"/>
                </a:solidFill>
                <a:effectLst/>
                <a:uLnTx/>
                <a:uFillTx/>
                <a:latin typeface="UTM Avo" panose="02040603050506020204" pitchFamily="18" charset="0"/>
                <a:cs typeface="Times New Roman" panose="02020603050405020304" pitchFamily="18" charset="0"/>
              </a:rPr>
              <a:t>c</a:t>
            </a:r>
            <a:r>
              <a:rPr kumimoji="0" lang="vi-VN" sz="2800" b="0" i="0" u="none" strike="noStrike" kern="1200" cap="none" spc="0" normalizeH="0" baseline="0" noProof="0" dirty="0">
                <a:ln>
                  <a:noFill/>
                </a:ln>
                <a:solidFill>
                  <a:srgbClr val="0000FF"/>
                </a:solidFill>
                <a:effectLst/>
                <a:uLnTx/>
                <a:uFillTx/>
                <a:latin typeface="UTM Avo" panose="02040603050506020204" pitchFamily="18" charset="0"/>
                <a:cs typeface="Times New Roman" panose="02020603050405020304" pitchFamily="18" charset="0"/>
              </a:rPr>
              <a:t>ó những việc chúng ta chỉ thực hiện nếu một điều kiện nào đó xảy ra. Ví dụ, chuẩn bị đi học, thấy trời mưa nên em mặc áo mưa để không bị ướt. Như vậy, việc mặc áo mưa tuỳ thuộc vào điều kiện trời có mưa hay không.</a:t>
            </a: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2"/>
          <a:stretch>
            <a:fillRect/>
          </a:stretch>
        </p:blipFill>
        <p:spPr>
          <a:xfrm>
            <a:off x="415636" y="1161495"/>
            <a:ext cx="899980" cy="800445"/>
          </a:xfrm>
          <a:prstGeom prst="rect">
            <a:avLst/>
          </a:prstGeom>
        </p:spPr>
      </p:pic>
      <p:sp>
        <p:nvSpPr>
          <p:cNvPr id="5" name="Rectangle 4">
            <a:extLst>
              <a:ext uri="{FF2B5EF4-FFF2-40B4-BE49-F238E27FC236}">
                <a16:creationId xmlns:a16="http://schemas.microsoft.com/office/drawing/2014/main" id="{DCBA29D3-67F9-4C84-A9F5-A442C052F0DE}"/>
              </a:ext>
            </a:extLst>
          </p:cNvPr>
          <p:cNvSpPr/>
          <p:nvPr/>
        </p:nvSpPr>
        <p:spPr>
          <a:xfrm>
            <a:off x="1315617" y="4538245"/>
            <a:ext cx="7173756" cy="183742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UTM Avo" panose="02040603050506020204" pitchFamily="18" charset="0"/>
                <a:cs typeface="Times New Roman" panose="02020603050405020304" pitchFamily="18" charset="0"/>
              </a:rPr>
              <a:t>Đang đi đến ngã tư </a:t>
            </a:r>
            <a:r>
              <a:rPr kumimoji="0" lang="en-US" sz="2800" b="0" i="0" u="none" strike="noStrike" kern="1200" cap="none" spc="0" normalizeH="0" baseline="0" noProof="0" dirty="0">
                <a:ln>
                  <a:noFill/>
                </a:ln>
                <a:solidFill>
                  <a:srgbClr val="0000FF"/>
                </a:solidFill>
                <a:effectLst/>
                <a:uLnTx/>
                <a:uFillTx/>
                <a:latin typeface="UTM Avo" panose="02040603050506020204" pitchFamily="18" charset="0"/>
                <a:cs typeface="Times New Roman" panose="02020603050405020304" pitchFamily="18" charset="0"/>
              </a:rPr>
              <a:t>c</a:t>
            </a:r>
            <a:r>
              <a:rPr kumimoji="0" lang="vi-VN" sz="2800" b="0" i="0" u="none" strike="noStrike" kern="1200" cap="none" spc="0" normalizeH="0" baseline="0" noProof="0" dirty="0">
                <a:ln>
                  <a:noFill/>
                </a:ln>
                <a:solidFill>
                  <a:srgbClr val="0000FF"/>
                </a:solidFill>
                <a:effectLst/>
                <a:uLnTx/>
                <a:uFillTx/>
                <a:latin typeface="UTM Avo" panose="02040603050506020204" pitchFamily="18" charset="0"/>
                <a:cs typeface="Times New Roman" panose="02020603050405020304" pitchFamily="18" charset="0"/>
              </a:rPr>
              <a:t>ó đèn tín hiệu giao thông, em dừng lại hay đi tiếp phụ thuộc vào màu đèn giao thông dành cho người đi bộ.</a:t>
            </a:r>
          </a:p>
        </p:txBody>
      </p:sp>
      <p:pic>
        <p:nvPicPr>
          <p:cNvPr id="13" name="Picture 12">
            <a:extLst>
              <a:ext uri="{FF2B5EF4-FFF2-40B4-BE49-F238E27FC236}">
                <a16:creationId xmlns:a16="http://schemas.microsoft.com/office/drawing/2014/main" id="{AF368D85-6B71-4898-830C-17CD9A1FCA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7" b="94972" l="9943" r="89675">
                        <a14:foregroundMark x1="43021" y1="88268" x2="43021" y2="88268"/>
                        <a14:foregroundMark x1="41874" y1="89106" x2="41874" y2="89106"/>
                        <a14:foregroundMark x1="51052" y1="88268" x2="51052" y2="88268"/>
                        <a14:foregroundMark x1="51052" y1="89665" x2="51052" y2="89665"/>
                        <a14:foregroundMark x1="18547" y1="83799" x2="18547" y2="83799"/>
                        <a14:foregroundMark x1="22562" y1="93296" x2="22562" y2="93296"/>
                        <a14:foregroundMark x1="10134" y1="86034" x2="22945" y2="94972"/>
                        <a14:foregroundMark x1="22945" y1="94972" x2="26769" y2="84358"/>
                        <a14:foregroundMark x1="45507" y1="45531" x2="45507" y2="45531"/>
                        <a14:foregroundMark x1="43595" y1="50000" x2="43595" y2="50000"/>
                        <a14:foregroundMark x1="43595" y1="45810" x2="43595" y2="45810"/>
                        <a14:foregroundMark x1="46080" y1="42458" x2="47228" y2="42458"/>
                        <a14:foregroundMark x1="44933" y1="43296" x2="42639" y2="46927"/>
                        <a14:foregroundMark x1="43403" y1="48045" x2="44168" y2="48045"/>
                        <a14:foregroundMark x1="35373" y1="62570" x2="35373" y2="62570"/>
                        <a14:foregroundMark x1="42639" y1="78492" x2="42639" y2="78492"/>
                        <a14:foregroundMark x1="47610" y1="78492" x2="47610" y2="78492"/>
                      </a14:backgroundRemoval>
                    </a14:imgEffect>
                  </a14:imgLayer>
                </a14:imgProps>
              </a:ext>
            </a:extLst>
          </a:blip>
          <a:stretch>
            <a:fillRect/>
          </a:stretch>
        </p:blipFill>
        <p:spPr>
          <a:xfrm>
            <a:off x="8958332" y="1082092"/>
            <a:ext cx="4021738" cy="2752929"/>
          </a:xfrm>
          <a:prstGeom prst="rect">
            <a:avLst/>
          </a:prstGeom>
        </p:spPr>
      </p:pic>
      <p:pic>
        <p:nvPicPr>
          <p:cNvPr id="14" name="Picture 13">
            <a:extLst>
              <a:ext uri="{FF2B5EF4-FFF2-40B4-BE49-F238E27FC236}">
                <a16:creationId xmlns:a16="http://schemas.microsoft.com/office/drawing/2014/main" id="{AE5C0E0D-608F-4BDD-9905-6A1CD6A7880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365" b="89802" l="10000" r="90000">
                        <a14:foregroundMark x1="28462" y1="7932" x2="28462" y2="7932"/>
                        <a14:foregroundMark x1="28462" y1="9632" x2="28462" y2="9632"/>
                        <a14:foregroundMark x1="28462" y1="46459" x2="28462" y2="46459"/>
                        <a14:foregroundMark x1="28269" y1="33994" x2="28269" y2="33994"/>
                        <a14:foregroundMark x1="27885" y1="30595" x2="27885" y2="30595"/>
                        <a14:foregroundMark x1="27885" y1="27762" x2="29808" y2="40227"/>
                        <a14:foregroundMark x1="12115" y1="46176" x2="27692" y2="40793"/>
                        <a14:foregroundMark x1="27692" y1="40793" x2="35769" y2="47875"/>
                        <a14:foregroundMark x1="26731" y1="20397" x2="26731" y2="20397"/>
                        <a14:foregroundMark x1="32692" y1="9915" x2="30577" y2="9915"/>
                        <a14:foregroundMark x1="46346" y1="7365" x2="46346" y2="7365"/>
                        <a14:foregroundMark x1="84754" y1="22148" x2="84808" y2="22946"/>
                        <a14:foregroundMark x1="87308" y1="19263" x2="85962" y2="20680"/>
                        <a14:foregroundMark x1="59038" y1="21246" x2="59038" y2="21246"/>
                        <a14:backgroundMark x1="60000" y1="8782" x2="60000" y2="8782"/>
                        <a14:backgroundMark x1="46923" y1="6799" x2="46923" y2="6799"/>
                        <a14:backgroundMark x1="63846" y1="14164" x2="65385" y2="34844"/>
                        <a14:backgroundMark x1="65385" y1="34844" x2="89423" y2="44759"/>
                        <a14:backgroundMark x1="80769" y1="17280" x2="85769" y2="20397"/>
                      </a14:backgroundRemoval>
                    </a14:imgEffect>
                  </a14:imgLayer>
                </a14:imgProps>
              </a:ext>
            </a:extLst>
          </a:blip>
          <a:stretch>
            <a:fillRect/>
          </a:stretch>
        </p:blipFill>
        <p:spPr>
          <a:xfrm>
            <a:off x="8817282" y="4281145"/>
            <a:ext cx="3374717" cy="2940205"/>
          </a:xfrm>
          <a:prstGeom prst="rect">
            <a:avLst/>
          </a:prstGeom>
        </p:spPr>
      </p:pic>
    </p:spTree>
    <p:extLst>
      <p:ext uri="{BB962C8B-B14F-4D97-AF65-F5344CB8AC3E}">
        <p14:creationId xmlns:p14="http://schemas.microsoft.com/office/powerpoint/2010/main" val="3060589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0533" y="220133"/>
            <a:ext cx="10126134" cy="550333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Segoe Print"/>
                <a:cs typeface="+mn-cs"/>
              </a:rPr>
              <a:t>Chúng</a:t>
            </a:r>
            <a:r>
              <a:rPr kumimoji="0" lang="en-US" sz="3600" b="0" i="0" u="none" strike="noStrike" kern="1200" cap="none" spc="0" normalizeH="0" noProof="0" dirty="0">
                <a:ln>
                  <a:noFill/>
                </a:ln>
                <a:solidFill>
                  <a:srgbClr val="FFFFFF"/>
                </a:solidFill>
                <a:effectLst/>
                <a:uLnTx/>
                <a:uFillTx/>
                <a:latin typeface="Segoe Print"/>
                <a:cs typeface="+mn-cs"/>
              </a:rPr>
              <a:t> ta </a:t>
            </a:r>
            <a:r>
              <a:rPr kumimoji="0" lang="en-US" sz="3600" b="0" i="0" u="none" strike="noStrike" kern="1200" cap="none" spc="0" normalizeH="0" noProof="0" dirty="0" err="1">
                <a:ln>
                  <a:noFill/>
                </a:ln>
                <a:solidFill>
                  <a:srgbClr val="FFFFFF"/>
                </a:solidFill>
                <a:effectLst/>
                <a:uLnTx/>
                <a:uFillTx/>
                <a:latin typeface="Segoe Print"/>
                <a:cs typeface="+mn-cs"/>
              </a:rPr>
              <a:t>cùng</a:t>
            </a:r>
            <a:r>
              <a:rPr kumimoji="0" lang="en-US" sz="3600" b="0" i="0" u="none" strike="noStrike" kern="1200" cap="none" spc="0" normalizeH="0" noProof="0" dirty="0">
                <a:ln>
                  <a:noFill/>
                </a:ln>
                <a:solidFill>
                  <a:srgbClr val="FFFFFF"/>
                </a:solidFill>
                <a:effectLst/>
                <a:uLnTx/>
                <a:uFillTx/>
                <a:latin typeface="Segoe Print"/>
                <a:cs typeface="+mn-cs"/>
              </a:rPr>
              <a:t> </a:t>
            </a:r>
            <a:r>
              <a:rPr kumimoji="0" lang="en-US" sz="3600" b="0" i="0" u="none" strike="noStrike" kern="1200" cap="none" spc="0" normalizeH="0" noProof="0" dirty="0" err="1">
                <a:ln>
                  <a:noFill/>
                </a:ln>
                <a:solidFill>
                  <a:srgbClr val="FFFFFF"/>
                </a:solidFill>
                <a:effectLst/>
                <a:uLnTx/>
                <a:uFillTx/>
                <a:latin typeface="Segoe Print"/>
                <a:cs typeface="+mn-cs"/>
              </a:rPr>
              <a:t>tìm</a:t>
            </a:r>
            <a:r>
              <a:rPr kumimoji="0" lang="en-US" sz="3600" b="0" i="0" u="none" strike="noStrike" kern="1200" cap="none" spc="0" normalizeH="0" noProof="0" dirty="0">
                <a:ln>
                  <a:noFill/>
                </a:ln>
                <a:solidFill>
                  <a:srgbClr val="FFFFFF"/>
                </a:solidFill>
                <a:effectLst/>
                <a:uLnTx/>
                <a:uFillTx/>
                <a:latin typeface="Segoe Print"/>
                <a:cs typeface="+mn-cs"/>
              </a:rPr>
              <a:t> </a:t>
            </a:r>
            <a:r>
              <a:rPr kumimoji="0" lang="en-US" sz="3600" b="0" i="0" u="none" strike="noStrike" kern="1200" cap="none" spc="0" normalizeH="0" noProof="0" dirty="0" err="1">
                <a:ln>
                  <a:noFill/>
                </a:ln>
                <a:solidFill>
                  <a:srgbClr val="FFFFFF"/>
                </a:solidFill>
                <a:effectLst/>
                <a:uLnTx/>
                <a:uFillTx/>
                <a:latin typeface="Segoe Print"/>
                <a:cs typeface="+mn-cs"/>
              </a:rPr>
              <a:t>hiểu</a:t>
            </a:r>
            <a:r>
              <a:rPr lang="en-US" sz="3600" dirty="0">
                <a:solidFill>
                  <a:srgbClr val="FFFFFF"/>
                </a:solidFill>
                <a:latin typeface="Segoe Print"/>
              </a:rPr>
              <a:t>, </a:t>
            </a:r>
            <a:r>
              <a:rPr lang="en-US" sz="3600" dirty="0" err="1">
                <a:solidFill>
                  <a:srgbClr val="FFFFFF"/>
                </a:solidFill>
                <a:latin typeface="Segoe Print"/>
              </a:rPr>
              <a:t>khám</a:t>
            </a:r>
            <a:r>
              <a:rPr lang="en-US" sz="3600" dirty="0">
                <a:solidFill>
                  <a:srgbClr val="FFFFFF"/>
                </a:solidFill>
                <a:latin typeface="Segoe Print"/>
              </a:rPr>
              <a:t> </a:t>
            </a:r>
            <a:r>
              <a:rPr lang="en-US" sz="3600" dirty="0" err="1">
                <a:solidFill>
                  <a:srgbClr val="FFFFFF"/>
                </a:solidFill>
                <a:latin typeface="Segoe Print"/>
              </a:rPr>
              <a:t>phá</a:t>
            </a:r>
            <a:r>
              <a:rPr lang="en-US" sz="3600" dirty="0">
                <a:solidFill>
                  <a:srgbClr val="FFFFFF"/>
                </a:solidFill>
                <a:latin typeface="Segoe Print"/>
              </a:rPr>
              <a:t> </a:t>
            </a:r>
            <a:r>
              <a:rPr lang="en-US" sz="3600" dirty="0" err="1">
                <a:solidFill>
                  <a:srgbClr val="FFFFFF"/>
                </a:solidFill>
                <a:latin typeface="Segoe Print"/>
              </a:rPr>
              <a:t>những</a:t>
            </a:r>
            <a:r>
              <a:rPr lang="en-US" sz="3600" dirty="0">
                <a:solidFill>
                  <a:srgbClr val="FFFFFF"/>
                </a:solidFill>
                <a:latin typeface="Segoe Print"/>
              </a:rPr>
              <a:t> </a:t>
            </a:r>
            <a:r>
              <a:rPr lang="en-US" sz="3600" dirty="0" err="1">
                <a:solidFill>
                  <a:srgbClr val="FFFFFF"/>
                </a:solidFill>
                <a:latin typeface="Segoe Print"/>
              </a:rPr>
              <a:t>công</a:t>
            </a:r>
            <a:r>
              <a:rPr lang="en-US" sz="3600" dirty="0">
                <a:solidFill>
                  <a:srgbClr val="FFFFFF"/>
                </a:solidFill>
                <a:latin typeface="Segoe Print"/>
              </a:rPr>
              <a:t> </a:t>
            </a:r>
            <a:r>
              <a:rPr lang="en-US" sz="3600" dirty="0" err="1">
                <a:solidFill>
                  <a:srgbClr val="FFFFFF"/>
                </a:solidFill>
                <a:latin typeface="Segoe Print"/>
              </a:rPr>
              <a:t>việc</a:t>
            </a:r>
            <a:r>
              <a:rPr lang="en-US" sz="3600" dirty="0">
                <a:solidFill>
                  <a:srgbClr val="FFFFFF"/>
                </a:solidFill>
                <a:latin typeface="Segoe Print"/>
              </a:rPr>
              <a:t> </a:t>
            </a:r>
            <a:r>
              <a:rPr lang="en-US" sz="3600" dirty="0" err="1">
                <a:solidFill>
                  <a:srgbClr val="FFFFFF"/>
                </a:solidFill>
                <a:latin typeface="Segoe Print"/>
              </a:rPr>
              <a:t>tùy</a:t>
            </a:r>
            <a:r>
              <a:rPr lang="en-US" sz="3600" dirty="0">
                <a:solidFill>
                  <a:srgbClr val="FFFFFF"/>
                </a:solidFill>
                <a:latin typeface="Segoe Print"/>
              </a:rPr>
              <a:t> </a:t>
            </a:r>
            <a:r>
              <a:rPr lang="en-US" sz="3600" dirty="0" err="1">
                <a:solidFill>
                  <a:srgbClr val="FFFFFF"/>
                </a:solidFill>
                <a:latin typeface="Segoe Print"/>
              </a:rPr>
              <a:t>thuộc</a:t>
            </a:r>
            <a:r>
              <a:rPr lang="en-US" sz="3600" dirty="0">
                <a:solidFill>
                  <a:srgbClr val="FFFFFF"/>
                </a:solidFill>
                <a:latin typeface="Segoe Print"/>
              </a:rPr>
              <a:t> </a:t>
            </a:r>
            <a:r>
              <a:rPr lang="en-US" sz="3600" dirty="0" err="1">
                <a:solidFill>
                  <a:srgbClr val="FFFFFF"/>
                </a:solidFill>
                <a:latin typeface="Segoe Print"/>
              </a:rPr>
              <a:t>vào</a:t>
            </a:r>
            <a:r>
              <a:rPr lang="en-US" sz="3600" dirty="0">
                <a:solidFill>
                  <a:srgbClr val="FFFFFF"/>
                </a:solidFill>
                <a:latin typeface="Segoe Print"/>
              </a:rPr>
              <a:t> </a:t>
            </a:r>
            <a:r>
              <a:rPr lang="en-US" sz="3600" dirty="0" err="1">
                <a:solidFill>
                  <a:srgbClr val="FFFFFF"/>
                </a:solidFill>
                <a:latin typeface="Segoe Print"/>
              </a:rPr>
              <a:t>điều</a:t>
            </a:r>
            <a:r>
              <a:rPr lang="en-US" sz="3600" dirty="0">
                <a:solidFill>
                  <a:srgbClr val="FFFFFF"/>
                </a:solidFill>
                <a:latin typeface="Segoe Print"/>
              </a:rPr>
              <a:t> </a:t>
            </a:r>
            <a:r>
              <a:rPr lang="en-US" sz="3600" dirty="0" err="1">
                <a:solidFill>
                  <a:srgbClr val="FFFFFF"/>
                </a:solidFill>
                <a:latin typeface="Segoe Print"/>
              </a:rPr>
              <a:t>kiện</a:t>
            </a:r>
            <a:r>
              <a:rPr lang="en-US" sz="3600" dirty="0">
                <a:solidFill>
                  <a:srgbClr val="FFFFFF"/>
                </a:solidFill>
                <a:latin typeface="Segoe Print"/>
              </a:rPr>
              <a:t> </a:t>
            </a:r>
            <a:r>
              <a:rPr lang="en-US" sz="3600" dirty="0" err="1">
                <a:solidFill>
                  <a:srgbClr val="FFFFFF"/>
                </a:solidFill>
                <a:latin typeface="Segoe Print"/>
              </a:rPr>
              <a:t>nhé</a:t>
            </a:r>
            <a:endParaRPr kumimoji="0" lang="en-US" sz="3600" b="0" i="0" u="none" strike="noStrike" kern="1200" cap="none" spc="0" normalizeH="0" baseline="0" noProof="0" dirty="0">
              <a:ln>
                <a:noFill/>
              </a:ln>
              <a:solidFill>
                <a:srgbClr val="FFFFFF"/>
              </a:solidFill>
              <a:effectLst/>
              <a:uLnTx/>
              <a:uFillTx/>
              <a:latin typeface="Segoe Print"/>
              <a:cs typeface="+mn-cs"/>
            </a:endParaRPr>
          </a:p>
        </p:txBody>
      </p:sp>
    </p:spTree>
    <p:extLst>
      <p:ext uri="{BB962C8B-B14F-4D97-AF65-F5344CB8AC3E}">
        <p14:creationId xmlns:p14="http://schemas.microsoft.com/office/powerpoint/2010/main" val="483513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75A5FA-8B18-4F0C-8263-0B8596FB88F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5" name="Rectangle 4"/>
          <p:cNvSpPr/>
          <p:nvPr/>
        </p:nvSpPr>
        <p:spPr>
          <a:xfrm>
            <a:off x="2062264" y="1325525"/>
            <a:ext cx="8852170" cy="3791224"/>
          </a:xfrm>
          <a:prstGeom prst="rect">
            <a:avLst/>
          </a:prstGeom>
          <a:noFill/>
          <a:effectLst>
            <a:outerShdw blurRad="50800" dist="50800" dir="5400000" algn="ctr" rotWithShape="0">
              <a:srgbClr val="00B050"/>
            </a:outerShdw>
            <a:softEdge rad="31750"/>
          </a:effectLst>
        </p:spPr>
        <p:txBody>
          <a:bodyPr wrap="none" lIns="91440" tIns="45720" rIns="91440" bIns="45720">
            <a:prstTxWarp prst="textWave1">
              <a:avLst>
                <a:gd name="adj1" fmla="val 12500"/>
                <a:gd name="adj2" fmla="val 235"/>
              </a:avLst>
            </a:prstTxWarp>
            <a:spAutoFit/>
            <a:scene3d>
              <a:camera prst="isometricOffAxis1Right"/>
              <a:lightRig rig="threePt" dir="t"/>
            </a:scene3d>
            <a:sp3d extrusionH="57150">
              <a:bevelT w="38100" h="38100"/>
            </a:sp3d>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lang="en-US" sz="5400" b="1" noProof="0" dirty="0" err="1">
                <a:solidFill>
                  <a:srgbClr val="000099"/>
                </a:solidFill>
                <a:effectLst>
                  <a:glow rad="63500">
                    <a:srgbClr val="10CF9B">
                      <a:satMod val="175000"/>
                      <a:alpha val="40000"/>
                    </a:srgbClr>
                  </a:glow>
                  <a:outerShdw blurRad="60007" dist="200025" dir="15000000" sy="30000" kx="-1800000" algn="bl" rotWithShape="0">
                    <a:prstClr val="black">
                      <a:alpha val="32000"/>
                    </a:prstClr>
                  </a:outerShdw>
                </a:effectLst>
                <a:latin typeface="SVN-SAF" panose="02040603050506020204" pitchFamily="18" charset="0"/>
                <a:cs typeface="Times New Roman" panose="02020603050405020304" pitchFamily="18" charset="0"/>
              </a:rPr>
              <a:t>KHÁM</a:t>
            </a:r>
            <a:r>
              <a:rPr lang="en-US" sz="5400" b="1" noProof="0" dirty="0">
                <a:solidFill>
                  <a:srgbClr val="000099"/>
                </a:solidFill>
                <a:effectLst>
                  <a:glow rad="63500">
                    <a:srgbClr val="10CF9B">
                      <a:satMod val="175000"/>
                      <a:alpha val="40000"/>
                    </a:srgbClr>
                  </a:glow>
                  <a:outerShdw blurRad="60007" dist="200025" dir="15000000" sy="30000" kx="-1800000" algn="bl" rotWithShape="0">
                    <a:prstClr val="black">
                      <a:alpha val="32000"/>
                    </a:prstClr>
                  </a:outerShdw>
                </a:effectLst>
                <a:latin typeface="SVN-SAF" panose="02040603050506020204" pitchFamily="18" charset="0"/>
                <a:cs typeface="Times New Roman" panose="02020603050405020304" pitchFamily="18" charset="0"/>
              </a:rPr>
              <a:t> </a:t>
            </a:r>
            <a:r>
              <a:rPr lang="en-US" sz="5400" b="1" noProof="0" dirty="0" err="1">
                <a:solidFill>
                  <a:srgbClr val="000099"/>
                </a:solidFill>
                <a:effectLst>
                  <a:glow rad="63500">
                    <a:srgbClr val="10CF9B">
                      <a:satMod val="175000"/>
                      <a:alpha val="40000"/>
                    </a:srgbClr>
                  </a:glow>
                  <a:outerShdw blurRad="60007" dist="200025" dir="15000000" sy="30000" kx="-1800000" algn="bl" rotWithShape="0">
                    <a:prstClr val="black">
                      <a:alpha val="32000"/>
                    </a:prstClr>
                  </a:outerShdw>
                </a:effectLst>
                <a:latin typeface="SVN-SAF" panose="02040603050506020204" pitchFamily="18" charset="0"/>
                <a:cs typeface="Times New Roman" panose="02020603050405020304" pitchFamily="18" charset="0"/>
              </a:rPr>
              <a:t>PHÁ</a:t>
            </a:r>
            <a:endParaRPr kumimoji="0" lang="vi-VN" sz="5400" b="1" i="0" u="none" strike="noStrike" kern="1200" cap="none" spc="0" normalizeH="0" baseline="0" noProof="0" dirty="0">
              <a:ln>
                <a:noFill/>
              </a:ln>
              <a:solidFill>
                <a:srgbClr val="000099"/>
              </a:solidFill>
              <a:effectLst>
                <a:glow rad="63500">
                  <a:srgbClr val="10CF9B">
                    <a:satMod val="175000"/>
                    <a:alpha val="40000"/>
                  </a:srgbClr>
                </a:glow>
                <a:outerShdw blurRad="60007" dist="200025" dir="15000000" sy="30000" kx="-1800000" algn="bl" rotWithShape="0">
                  <a:prstClr val="black">
                    <a:alpha val="32000"/>
                  </a:prstClr>
                </a:outerShdw>
              </a:effectLst>
              <a:uLnTx/>
              <a:uFillTx/>
              <a:latin typeface="SVN-SAF" panose="02040603050506020204" pitchFamily="18" charset="0"/>
              <a:ea typeface="+mn-ea"/>
              <a:cs typeface="Times New Roman" panose="02020603050405020304" pitchFamily="18" charset="0"/>
            </a:endParaRPr>
          </a:p>
        </p:txBody>
      </p:sp>
      <p:sp>
        <p:nvSpPr>
          <p:cNvPr id="3" name="Rectangle 2"/>
          <p:cNvSpPr/>
          <p:nvPr/>
        </p:nvSpPr>
        <p:spPr>
          <a:xfrm>
            <a:off x="809738" y="5386019"/>
            <a:ext cx="6505461"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a:t>
            </a:r>
            <a:r>
              <a:rPr lang="vi-VN" sz="2800" b="1" dirty="0">
                <a:solidFill>
                  <a:srgbClr val="F03C69"/>
                </a:solidFill>
                <a:latin typeface="SVN-SAF" panose="02040603050506020204" pitchFamily="18" charset="0"/>
                <a:cs typeface="Times New Roman" panose="02020603050405020304" pitchFamily="18" charset="0"/>
              </a:rPr>
              <a:t>CÔNG VIỆC TUỲ THUỘC VÀO ĐIỀU KIỆN</a:t>
            </a:r>
            <a:endParaRPr lang="vi-VN" sz="2800" b="1" dirty="0">
              <a:solidFill>
                <a:srgbClr val="F03C69"/>
              </a:solidFill>
              <a:cs typeface="Times New Roman" panose="02020603050405020304" pitchFamily="18" charset="0"/>
            </a:endParaRPr>
          </a:p>
        </p:txBody>
      </p:sp>
    </p:spTree>
    <p:extLst>
      <p:ext uri="{BB962C8B-B14F-4D97-AF65-F5344CB8AC3E}">
        <p14:creationId xmlns:p14="http://schemas.microsoft.com/office/powerpoint/2010/main" val="522503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941" y="4893972"/>
            <a:ext cx="3734255" cy="1602618"/>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2520" y="189874"/>
            <a:ext cx="2089480" cy="209269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l="18500" t="10101" r="20074" b="50000"/>
          <a:stretch>
            <a:fillRect/>
          </a:stretch>
        </p:blipFill>
        <p:spPr bwMode="auto">
          <a:xfrm>
            <a:off x="1365162" y="323326"/>
            <a:ext cx="9351541" cy="364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35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2.91667E-6 -4.07407E-6 L -0.83646 0.1044 " pathEditMode="relative" rAng="0" ptsTypes="AA">
                                      <p:cBhvr>
                                        <p:cTn id="6" dur="2000" fill="hold"/>
                                        <p:tgtEl>
                                          <p:spTgt spid="46"/>
                                        </p:tgtEl>
                                        <p:attrNameLst>
                                          <p:attrName>ppt_x</p:attrName>
                                          <p:attrName>ppt_y</p:attrName>
                                        </p:attrNameLst>
                                      </p:cBhvr>
                                      <p:rCtr x="-41823" y="5208"/>
                                    </p:animMotion>
                                  </p:childTnLst>
                                </p:cTn>
                              </p:par>
                            </p:childTnLst>
                          </p:cTn>
                        </p:par>
                        <p:par>
                          <p:cTn id="7" fill="hold">
                            <p:stCondLst>
                              <p:cond delay="2000"/>
                            </p:stCondLst>
                            <p:childTnLst>
                              <p:par>
                                <p:cTn id="8" presetID="16" presetClass="entr" presetSubtype="2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7" name="ca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1968" y="2100073"/>
            <a:ext cx="2000066" cy="2000066"/>
          </a:xfrm>
          <a:prstGeom prst="rect">
            <a:avLst/>
          </a:prstGeom>
        </p:spPr>
      </p:pic>
      <p:pic>
        <p:nvPicPr>
          <p:cNvPr id="9" name="ca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8543" y="-48102"/>
            <a:ext cx="1845315" cy="1848154"/>
          </a:xfrm>
          <a:prstGeom prst="rect">
            <a:avLst/>
          </a:prstGeom>
        </p:spPr>
      </p:pic>
      <p:pic>
        <p:nvPicPr>
          <p:cNvPr id="10" name="ca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21" y="7069441"/>
            <a:ext cx="1733242" cy="1733242"/>
          </a:xfrm>
          <a:prstGeom prst="rect">
            <a:avLst/>
          </a:prstGeom>
        </p:spPr>
      </p:pic>
      <p:pic>
        <p:nvPicPr>
          <p:cNvPr id="17" name="ca5"/>
          <p:cNvPicPr>
            <a:picLocks noChangeAspect="1"/>
          </p:cNvPicPr>
          <p:nvPr/>
        </p:nvPicPr>
        <p:blipFill rotWithShape="1">
          <a:blip r:embed="rId6" cstate="print">
            <a:extLst>
              <a:ext uri="{28A0092B-C50C-407E-A947-70E740481C1C}">
                <a14:useLocalDpi xmlns:a14="http://schemas.microsoft.com/office/drawing/2010/main" val="0"/>
              </a:ext>
            </a:extLst>
          </a:blip>
          <a:srcRect l="9924" t="17586" r="13383"/>
          <a:stretch/>
        </p:blipFill>
        <p:spPr>
          <a:xfrm>
            <a:off x="15463953" y="2242022"/>
            <a:ext cx="1835678" cy="1641638"/>
          </a:xfrm>
          <a:prstGeom prst="rect">
            <a:avLst/>
          </a:prstGeom>
        </p:spPr>
      </p:pic>
      <p:pic>
        <p:nvPicPr>
          <p:cNvPr id="19" name="ca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23625" y="4595831"/>
            <a:ext cx="2243379" cy="1623913"/>
          </a:xfrm>
          <a:prstGeom prst="rect">
            <a:avLst/>
          </a:prstGeom>
        </p:spPr>
      </p:pic>
      <p:pic>
        <p:nvPicPr>
          <p:cNvPr id="16" name="5">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8883" y="2292735"/>
            <a:ext cx="559222" cy="545907"/>
          </a:xfrm>
          <a:prstGeom prst="rect">
            <a:avLst/>
          </a:prstGeom>
        </p:spPr>
      </p:pic>
      <p:sp>
        <p:nvSpPr>
          <p:cNvPr id="28" name="Oval ca5"/>
          <p:cNvSpPr/>
          <p:nvPr/>
        </p:nvSpPr>
        <p:spPr>
          <a:xfrm>
            <a:off x="5105674" y="1233022"/>
            <a:ext cx="1070053" cy="1009000"/>
          </a:xfrm>
          <a:prstGeom prst="ellipse">
            <a:avLst/>
          </a:prstGeom>
          <a:blipFill>
            <a:blip r:embed="rId10"/>
            <a:stretch>
              <a:fillRect/>
            </a:stretch>
          </a:bli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ca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00167">
            <a:off x="12776077" y="4540667"/>
            <a:ext cx="2210249" cy="2543403"/>
          </a:xfrm>
          <a:prstGeom prst="rect">
            <a:avLst/>
          </a:prstGeom>
        </p:spPr>
      </p:pic>
      <p:pic>
        <p:nvPicPr>
          <p:cNvPr id="2" name="ca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8044799" y="-3815175"/>
            <a:ext cx="1792162" cy="1720027"/>
          </a:xfrm>
          <a:prstGeom prst="rect">
            <a:avLst/>
          </a:prstGeom>
        </p:spPr>
      </p:pic>
      <p:pic>
        <p:nvPicPr>
          <p:cNvPr id="4" name="ca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739033" y="-2952233"/>
            <a:ext cx="1714169" cy="1714169"/>
          </a:xfrm>
          <a:prstGeom prst="rect">
            <a:avLst/>
          </a:prstGeom>
        </p:spPr>
      </p:pic>
      <p:pic>
        <p:nvPicPr>
          <p:cNvPr id="5" name="ca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985641">
            <a:off x="4017989" y="7388551"/>
            <a:ext cx="1702863" cy="1566893"/>
          </a:xfrm>
          <a:prstGeom prst="rect">
            <a:avLst/>
          </a:prstGeom>
        </p:spPr>
      </p:pic>
    </p:spTree>
    <p:extLst>
      <p:ext uri="{BB962C8B-B14F-4D97-AF65-F5344CB8AC3E}">
        <p14:creationId xmlns:p14="http://schemas.microsoft.com/office/powerpoint/2010/main" val="29297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path" presetSubtype="0" accel="50000" decel="50000" fill="hold" nodeType="clickEffect">
                                  <p:stCondLst>
                                    <p:cond delay="0"/>
                                  </p:stCondLst>
                                  <p:childTnLst>
                                    <p:animMotion origin="layout" path="M 2.08333E-6 -0.27223 C 0.00833 -0.10463 0.02942 0.12939 0.10442 0.12592 C 0.21263 0.12592 0.22083 -0.65787 0.35013 -0.66065 C 0.46666 -0.66065 0.40429 0.02476 0.51666 0.02199 C 0.63346 0.02199 0.57109 -0.47408 0.69648 -0.47408 C 0.80872 -0.47408 0.74635 -0.13982 0.84622 -0.13982 C 0.94245 -0.13982 0.89245 -0.39514 0.97982 -0.39514 C 1.02969 -0.39514 1.03398 -0.3257 1.03776 -0.27223 " pathEditMode="relative" rAng="0" ptsTypes="AAAAAAAA">
                                      <p:cBhvr>
                                        <p:cTn id="6" dur="5250" fill="hold"/>
                                        <p:tgtEl>
                                          <p:spTgt spid="19"/>
                                        </p:tgtEl>
                                        <p:attrNameLst>
                                          <p:attrName>ppt_x</p:attrName>
                                          <p:attrName>ppt_y</p:attrName>
                                        </p:attrNameLst>
                                      </p:cBhvr>
                                      <p:rCtr x="51888" y="486"/>
                                    </p:animMotion>
                                  </p:childTnLst>
                                </p:cTn>
                              </p:par>
                            </p:childTnLst>
                          </p:cTn>
                        </p:par>
                      </p:childTnLst>
                    </p:cTn>
                  </p:par>
                  <p:par>
                    <p:cTn id="7" fill="hold">
                      <p:stCondLst>
                        <p:cond delay="indefinite"/>
                      </p:stCondLst>
                      <p:childTnLst>
                        <p:par>
                          <p:cTn id="8" fill="hold">
                            <p:stCondLst>
                              <p:cond delay="0"/>
                            </p:stCondLst>
                            <p:childTnLst>
                              <p:par>
                                <p:cTn id="9" presetID="60" presetClass="path" presetSubtype="0" accel="50000" decel="50000" fill="hold" nodeType="clickEffect">
                                  <p:stCondLst>
                                    <p:cond delay="0"/>
                                  </p:stCondLst>
                                  <p:childTnLst>
                                    <p:animMotion origin="layout" path="M -1.66667E-6 -0.03333 C -0.00495 0.04422 -0.01719 0.15255 -0.06107 0.15093 C -0.12474 0.15093 -0.12943 -0.2118 -0.20508 -0.21296 C -0.27344 -0.21296 -0.23672 0.10417 -0.3026 0.10278 C -0.37083 0.10278 -0.33411 -0.12685 -0.40755 -0.12685 C -0.47331 -0.12685 -0.43672 0.02801 -0.49531 0.02801 C -0.55143 0.02801 -0.52213 -0.09027 -0.57331 -0.09027 C -0.6026 -0.09027 -0.60521 -0.0581 -0.60716 -0.03333 " pathEditMode="relative" rAng="0" ptsTypes="AAAAAAAA">
                                      <p:cBhvr>
                                        <p:cTn id="10" dur="4000" fill="hold"/>
                                        <p:tgtEl>
                                          <p:spTgt spid="3"/>
                                        </p:tgtEl>
                                        <p:attrNameLst>
                                          <p:attrName>ppt_x</p:attrName>
                                          <p:attrName>ppt_y</p:attrName>
                                        </p:attrNameLst>
                                      </p:cBhvr>
                                      <p:rCtr x="-30365" y="231"/>
                                    </p:animMotion>
                                  </p:childTnLst>
                                </p:cTn>
                              </p:par>
                            </p:childTnLst>
                          </p:cTn>
                        </p:par>
                      </p:childTnLst>
                    </p:cTn>
                  </p:par>
                  <p:par>
                    <p:cTn id="11" fill="hold">
                      <p:stCondLst>
                        <p:cond delay="indefinite"/>
                      </p:stCondLst>
                      <p:childTnLst>
                        <p:par>
                          <p:cTn id="12" fill="hold">
                            <p:stCondLst>
                              <p:cond delay="0"/>
                            </p:stCondLst>
                            <p:childTnLst>
                              <p:par>
                                <p:cTn id="13" presetID="60" presetClass="path" presetSubtype="0" accel="50000" decel="50000" fill="hold" nodeType="clickEffect">
                                  <p:stCondLst>
                                    <p:cond delay="0"/>
                                  </p:stCondLst>
                                  <p:childTnLst>
                                    <p:animMotion origin="layout" path="M 2.08333E-6 -0.12569 C 0.00768 -0.0199 0.02708 0.12801 0.09583 0.12593 C 0.19505 0.12593 0.20247 -0.36944 0.32122 -0.37106 C 0.42812 -0.37106 0.37096 0.06204 0.47396 0.06019 C 0.58112 0.06019 0.52396 -0.25324 0.63893 -0.25324 C 0.74193 -0.25324 0.68476 -0.04189 0.77643 -0.04189 C 0.86458 -0.04189 0.81875 -0.20347 0.89896 -0.20347 C 0.94466 -0.20347 0.9487 -0.15949 0.95208 -0.12569 " pathEditMode="relative" rAng="0" ptsTypes="AAAAAAAA">
                                      <p:cBhvr>
                                        <p:cTn id="14" dur="5250" fill="hold"/>
                                        <p:tgtEl>
                                          <p:spTgt spid="7"/>
                                        </p:tgtEl>
                                        <p:attrNameLst>
                                          <p:attrName>ppt_x</p:attrName>
                                          <p:attrName>ppt_y</p:attrName>
                                        </p:attrNameLst>
                                      </p:cBhvr>
                                      <p:rCtr x="47604" y="301"/>
                                    </p:animMotion>
                                  </p:childTnLst>
                                </p:cTn>
                              </p:par>
                            </p:childTnLst>
                          </p:cTn>
                        </p:par>
                      </p:childTnLst>
                    </p:cTn>
                  </p:par>
                  <p:par>
                    <p:cTn id="15" fill="hold">
                      <p:stCondLst>
                        <p:cond delay="indefinite"/>
                      </p:stCondLst>
                      <p:childTnLst>
                        <p:par>
                          <p:cTn id="16" fill="hold">
                            <p:stCondLst>
                              <p:cond delay="0"/>
                            </p:stCondLst>
                            <p:childTnLst>
                              <p:par>
                                <p:cTn id="17" presetID="59" presetClass="path" presetSubtype="0" accel="50000" decel="50000" fill="hold" nodeType="clickEffect">
                                  <p:stCondLst>
                                    <p:cond delay="0"/>
                                  </p:stCondLst>
                                  <p:childTnLst>
                                    <p:animMotion origin="layout" path="M -1.66667E-6 0.32037 C -1.66667E-6 0.10463 -0.08698 -0.06204 -0.19206 -0.06204 C -0.30039 -0.06204 -0.38698 0.10463 -0.38698 0.32037 C -0.38698 0.53565 -0.47383 0.70278 -0.58229 0.70278 C -0.68737 0.70278 -0.77383 0.53565 -0.77383 0.32037 " pathEditMode="relative" rAng="0" ptsTypes="AAAAA">
                                      <p:cBhvr>
                                        <p:cTn id="18" dur="5250" fill="hold"/>
                                        <p:tgtEl>
                                          <p:spTgt spid="9"/>
                                        </p:tgtEl>
                                        <p:attrNameLst>
                                          <p:attrName>ppt_x</p:attrName>
                                          <p:attrName>ppt_y</p:attrName>
                                        </p:attrNameLst>
                                      </p:cBhvr>
                                      <p:rCtr x="-38698" y="0"/>
                                    </p:animMotion>
                                  </p:childTnLst>
                                </p:cTn>
                              </p:par>
                            </p:childTnLst>
                          </p:cTn>
                        </p:par>
                      </p:childTnLst>
                    </p:cTn>
                  </p:par>
                  <p:par>
                    <p:cTn id="19" fill="hold">
                      <p:stCondLst>
                        <p:cond delay="indefinite"/>
                      </p:stCondLst>
                      <p:childTnLst>
                        <p:par>
                          <p:cTn id="20" fill="hold">
                            <p:stCondLst>
                              <p:cond delay="0"/>
                            </p:stCondLst>
                            <p:childTnLst>
                              <p:par>
                                <p:cTn id="21" presetID="56" presetClass="path" presetSubtype="0" accel="50000" decel="50000" fill="hold" nodeType="clickEffect">
                                  <p:stCondLst>
                                    <p:cond delay="0"/>
                                  </p:stCondLst>
                                  <p:childTnLst>
                                    <p:animMotion origin="layout" path="M 1.25E-6 4.07407E-6 L 0.19661 -0.39537 " pathEditMode="relative" rAng="0" ptsTypes="AA">
                                      <p:cBhvr>
                                        <p:cTn id="22" dur="4250" fill="hold"/>
                                        <p:tgtEl>
                                          <p:spTgt spid="10"/>
                                        </p:tgtEl>
                                        <p:attrNameLst>
                                          <p:attrName>ppt_x</p:attrName>
                                          <p:attrName>ppt_y</p:attrName>
                                        </p:attrNameLst>
                                      </p:cBhvr>
                                      <p:rCtr x="9831" y="-19769"/>
                                    </p:animMotion>
                                  </p:childTnLst>
                                </p:cTn>
                              </p:par>
                            </p:childTnLst>
                          </p:cTn>
                        </p:par>
                      </p:childTnLst>
                    </p:cTn>
                  </p:par>
                  <p:par>
                    <p:cTn id="23" fill="hold">
                      <p:stCondLst>
                        <p:cond delay="indefinite"/>
                      </p:stCondLst>
                      <p:childTnLst>
                        <p:par>
                          <p:cTn id="24" fill="hold">
                            <p:stCondLst>
                              <p:cond delay="0"/>
                            </p:stCondLst>
                            <p:childTnLst>
                              <p:par>
                                <p:cTn id="25" presetID="57" presetClass="path" presetSubtype="0" accel="50000" decel="50000" fill="hold" nodeType="clickEffect">
                                  <p:stCondLst>
                                    <p:cond delay="0"/>
                                  </p:stCondLst>
                                  <p:childTnLst>
                                    <p:animMotion origin="layout" path="M 0.01237 0.022 L 0.01237 0.59375 C 0.01237 0.84977 -0.25273 1.16598 -0.46758 1.16598 L -0.94726 1.16598 " pathEditMode="relative" rAng="0" ptsTypes="AAAA">
                                      <p:cBhvr>
                                        <p:cTn id="26" dur="2000" fill="hold"/>
                                        <p:tgtEl>
                                          <p:spTgt spid="4"/>
                                        </p:tgtEl>
                                        <p:attrNameLst>
                                          <p:attrName>ppt_x</p:attrName>
                                          <p:attrName>ppt_y</p:attrName>
                                        </p:attrNameLst>
                                      </p:cBhvr>
                                      <p:rCtr x="-47982" y="57199"/>
                                    </p:animMotion>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nodeType="clickEffect">
                                  <p:stCondLst>
                                    <p:cond delay="0"/>
                                  </p:stCondLst>
                                  <p:childTnLst>
                                    <p:animMotion origin="layout" path="M 1.04167E-6 4.81481E-6 L 0.13021 4.81481E-6 C 0.18841 4.81481E-6 0.26055 -0.17315 0.26055 -0.31297 L 0.26055 -0.62524 " pathEditMode="relative" rAng="0" ptsTypes="AAAA">
                                      <p:cBhvr>
                                        <p:cTn id="30" dur="2000" fill="hold"/>
                                        <p:tgtEl>
                                          <p:spTgt spid="5"/>
                                        </p:tgtEl>
                                        <p:attrNameLst>
                                          <p:attrName>ppt_x</p:attrName>
                                          <p:attrName>ppt_y</p:attrName>
                                        </p:attrNameLst>
                                      </p:cBhvr>
                                      <p:rCtr x="13021" y="-31273"/>
                                    </p:animMotion>
                                  </p:childTnLst>
                                </p:cTn>
                              </p:par>
                            </p:childTnLst>
                          </p:cTn>
                        </p:par>
                      </p:childTnLst>
                    </p:cTn>
                  </p:par>
                  <p:par>
                    <p:cTn id="31" fill="hold">
                      <p:stCondLst>
                        <p:cond delay="indefinite"/>
                      </p:stCondLst>
                      <p:childTnLst>
                        <p:par>
                          <p:cTn id="32" fill="hold">
                            <p:stCondLst>
                              <p:cond delay="0"/>
                            </p:stCondLst>
                            <p:childTnLst>
                              <p:par>
                                <p:cTn id="33" presetID="50" presetClass="path" presetSubtype="0" accel="50000" decel="50000" fill="hold" nodeType="clickEffect">
                                  <p:stCondLst>
                                    <p:cond delay="0"/>
                                  </p:stCondLst>
                                  <p:childTnLst>
                                    <p:animMotion origin="layout" path="M -3.33333E-6 -2.96296E-6 L -0.09882 -2.96296E-6 C -0.1431 -2.96296E-6 -0.19752 0.23148 -0.19752 0.41922 L -0.19752 0.83843 " pathEditMode="relative" rAng="0" ptsTypes="AAAA">
                                      <p:cBhvr>
                                        <p:cTn id="34" dur="2000" fill="hold"/>
                                        <p:tgtEl>
                                          <p:spTgt spid="2"/>
                                        </p:tgtEl>
                                        <p:attrNameLst>
                                          <p:attrName>ppt_x</p:attrName>
                                          <p:attrName>ppt_y</p:attrName>
                                        </p:attrNameLst>
                                      </p:cBhvr>
                                      <p:rCtr x="-9883" y="4192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8"/>
                    </p:tgtEl>
                  </p:cond>
                </p:stCondLst>
                <p:endSync evt="end" delay="0">
                  <p:rtn val="all"/>
                </p:endSync>
                <p:childTnLst>
                  <p:par>
                    <p:cTn id="36" fill="hold">
                      <p:stCondLst>
                        <p:cond delay="0"/>
                      </p:stCondLst>
                      <p:childTnLst>
                        <p:par>
                          <p:cTn id="37" fill="hold">
                            <p:stCondLst>
                              <p:cond delay="0"/>
                            </p:stCondLst>
                            <p:childTnLst>
                              <p:par>
                                <p:cTn id="38" presetID="60" presetClass="path" presetSubtype="0" accel="50000" decel="50000" fill="hold" nodeType="clickEffect">
                                  <p:stCondLst>
                                    <p:cond delay="0"/>
                                  </p:stCondLst>
                                  <p:childTnLst>
                                    <p:animMotion origin="layout" path="M -0.00013 2.22222E-6 C -0.00977 0.05301 -0.03451 0.12708 -0.12201 0.12592 C -0.24883 0.12592 -0.25846 -0.12199 -0.40938 -0.12292 C -0.54596 -0.12292 -0.47279 0.09398 -0.60417 0.09305 C -0.74063 0.09305 -0.66758 -0.06389 -0.81419 -0.06389 C -0.94544 -0.06389 -0.8724 0.0419 -0.98932 0.0419 C -1.10156 0.0419 -1.0431 -0.03889 -1.14544 -0.03889 C -1.20365 -0.03889 -1.20872 -0.0169 -1.21302 2.22222E-6 " pathEditMode="relative" rAng="0" ptsTypes="AAAAAAAA">
                                      <p:cBhvr>
                                        <p:cTn id="39" dur="5250" fill="hold"/>
                                        <p:tgtEl>
                                          <p:spTgt spid="17"/>
                                        </p:tgtEl>
                                        <p:attrNameLst>
                                          <p:attrName>ppt_x</p:attrName>
                                          <p:attrName>ppt_y</p:attrName>
                                        </p:attrNameLst>
                                      </p:cBhvr>
                                      <p:rCtr x="-60651" y="139"/>
                                    </p:animMotion>
                                  </p:childTnLst>
                                </p:cTn>
                              </p:par>
                              <p:par>
                                <p:cTn id="40" presetID="10" presetClass="exit" presetSubtype="0" fill="hold" grpId="0" nodeType="with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855773" cy="7259845"/>
          </a:xfrm>
          <a:prstGeom prst="rect">
            <a:avLst/>
          </a:prstGeom>
        </p:spPr>
      </p:pic>
      <p:sp>
        <p:nvSpPr>
          <p:cNvPr id="24" name="Snip Diagonal Corner Rectangle 23"/>
          <p:cNvSpPr/>
          <p:nvPr/>
        </p:nvSpPr>
        <p:spPr>
          <a:xfrm>
            <a:off x="1379621" y="530448"/>
            <a:ext cx="10270970"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5:Em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hãy</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ghép</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mỗi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mục</a:t>
            </a:r>
            <a:r>
              <a:rPr lang="en-US" altLang="en-US" sz="4000" b="1" dirty="0">
                <a:solidFill>
                  <a:srgbClr val="FF0000"/>
                </a:solidFill>
                <a:latin typeface="Times New Roman" panose="02020603050405020304" pitchFamily="18" charset="0"/>
                <a:cs typeface="Times New Roman" panose="02020603050405020304" pitchFamily="18" charset="0"/>
              </a:rPr>
              <a:t> ở </a:t>
            </a:r>
            <a:r>
              <a:rPr lang="en-US" altLang="en-US" sz="4000" b="1" dirty="0" err="1">
                <a:solidFill>
                  <a:srgbClr val="FF0000"/>
                </a:solidFill>
                <a:latin typeface="Times New Roman" panose="02020603050405020304" pitchFamily="18" charset="0"/>
                <a:cs typeface="Times New Roman" panose="02020603050405020304" pitchFamily="18" charset="0"/>
              </a:rPr>
              <a:t>cột</a:t>
            </a:r>
            <a:r>
              <a:rPr lang="en-US" altLang="en-US" sz="4000" b="1" dirty="0">
                <a:solidFill>
                  <a:srgbClr val="FF0000"/>
                </a:solidFill>
                <a:latin typeface="Times New Roman" panose="02020603050405020304" pitchFamily="18" charset="0"/>
                <a:cs typeface="Times New Roman" panose="02020603050405020304" pitchFamily="18" charset="0"/>
              </a:rPr>
              <a:t> A </a:t>
            </a:r>
            <a:r>
              <a:rPr lang="en-US" altLang="en-US" sz="4000" b="1" dirty="0" err="1">
                <a:solidFill>
                  <a:srgbClr val="FF0000"/>
                </a:solidFill>
                <a:latin typeface="Times New Roman" panose="02020603050405020304" pitchFamily="18" charset="0"/>
                <a:cs typeface="Times New Roman" panose="02020603050405020304" pitchFamily="18" charset="0"/>
              </a:rPr>
              <a:t>với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một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mục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thích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hợp</a:t>
            </a:r>
            <a:r>
              <a:rPr lang="en-US" altLang="en-US" sz="4000" b="1" dirty="0">
                <a:solidFill>
                  <a:srgbClr val="FF0000"/>
                </a:solidFill>
                <a:latin typeface="Times New Roman" panose="02020603050405020304" pitchFamily="18" charset="0"/>
                <a:cs typeface="Times New Roman" panose="02020603050405020304" pitchFamily="18" charset="0"/>
              </a:rPr>
              <a:t> ở </a:t>
            </a:r>
            <a:r>
              <a:rPr lang="en-US" altLang="en-US" sz="4000" b="1" dirty="0" err="1">
                <a:solidFill>
                  <a:srgbClr val="FF0000"/>
                </a:solidFill>
                <a:latin typeface="Times New Roman" panose="02020603050405020304" pitchFamily="18" charset="0"/>
                <a:cs typeface="Times New Roman" panose="02020603050405020304" pitchFamily="18" charset="0"/>
              </a:rPr>
              <a:t>cột</a:t>
            </a:r>
            <a:r>
              <a:rPr lang="en-US" altLang="en-US" sz="4000" b="1" dirty="0">
                <a:solidFill>
                  <a:srgbClr val="FF0000"/>
                </a:solidFill>
                <a:latin typeface="Times New Roman" panose="02020603050405020304" pitchFamily="18" charset="0"/>
                <a:cs typeface="Times New Roman" panose="02020603050405020304" pitchFamily="18" charset="0"/>
              </a:rPr>
              <a:t> B?</a:t>
            </a:r>
            <a:endPar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9322FAC9-218A-4261-B139-B7821517D7BE}"/>
              </a:ext>
            </a:extLst>
          </p:cNvPr>
          <p:cNvPicPr>
            <a:picLocks noChangeAspect="1"/>
          </p:cNvPicPr>
          <p:nvPr/>
        </p:nvPicPr>
        <p:blipFill>
          <a:blip r:embed="rId3"/>
          <a:stretch>
            <a:fillRect/>
          </a:stretch>
        </p:blipFill>
        <p:spPr>
          <a:xfrm>
            <a:off x="1899484" y="2695644"/>
            <a:ext cx="9231243" cy="2848599"/>
          </a:xfrm>
          <a:prstGeom prst="rect">
            <a:avLst/>
          </a:prstGeom>
        </p:spPr>
      </p:pic>
      <p:cxnSp>
        <p:nvCxnSpPr>
          <p:cNvPr id="3" name="Straight Connector 2"/>
          <p:cNvCxnSpPr/>
          <p:nvPr/>
        </p:nvCxnSpPr>
        <p:spPr>
          <a:xfrm>
            <a:off x="5003041" y="4244454"/>
            <a:ext cx="780199" cy="38213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520167" y="4156848"/>
            <a:ext cx="1313115" cy="59837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91920" y="3646212"/>
            <a:ext cx="491320" cy="1567183"/>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03041" y="3662504"/>
            <a:ext cx="665329" cy="153460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64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2000"/>
                                        <p:tgtEl>
                                          <p:spTgt spid="25"/>
                                        </p:tgtEl>
                                      </p:cBhvr>
                                    </p:animEffect>
                                    <p:anim calcmode="lin" valueType="num">
                                      <p:cBhvr>
                                        <p:cTn id="34" dur="2000" fill="hold"/>
                                        <p:tgtEl>
                                          <p:spTgt spid="25"/>
                                        </p:tgtEl>
                                        <p:attrNameLst>
                                          <p:attrName>ppt_w</p:attrName>
                                        </p:attrNameLst>
                                      </p:cBhvr>
                                      <p:tavLst>
                                        <p:tav tm="0" fmla="#ppt_w*sin(2.5*pi*$)">
                                          <p:val>
                                            <p:fltVal val="0"/>
                                          </p:val>
                                        </p:tav>
                                        <p:tav tm="100000">
                                          <p:val>
                                            <p:fltVal val="1"/>
                                          </p:val>
                                        </p:tav>
                                      </p:tavLst>
                                    </p:anim>
                                    <p:anim calcmode="lin" valueType="num">
                                      <p:cBhvr>
                                        <p:cTn id="35"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6" y="292955"/>
            <a:ext cx="8211146" cy="684803"/>
          </a:xfrm>
          <a:prstGeom prst="rect">
            <a:avLst/>
          </a:prstGeom>
        </p:spPr>
        <p:txBody>
          <a:bodyPr wrap="square">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03C69"/>
                </a:solidFill>
                <a:effectLst/>
                <a:uLnTx/>
                <a:uFillTx/>
                <a:latin typeface="SVN-SAF" panose="02040603050506020204" pitchFamily="18" charset="0"/>
                <a:cs typeface="Times New Roman" panose="02020603050405020304" pitchFamily="18" charset="0"/>
              </a:rPr>
              <a:t>1. </a:t>
            </a:r>
            <a:r>
              <a:rPr kumimoji="0" lang="vi-VN" sz="2800" b="1" i="0" u="none" strike="noStrike" kern="1200" cap="none" spc="0" normalizeH="0" baseline="0" noProof="0" dirty="0">
                <a:ln>
                  <a:noFill/>
                </a:ln>
                <a:solidFill>
                  <a:srgbClr val="F03C69"/>
                </a:solidFill>
                <a:effectLst/>
                <a:uLnTx/>
                <a:uFillTx/>
                <a:latin typeface="SVN-SAF" panose="02040603050506020204" pitchFamily="18" charset="0"/>
                <a:cs typeface="Times New Roman" panose="02020603050405020304" pitchFamily="18" charset="0"/>
              </a:rPr>
              <a:t>CÔNG VIỆC TUỲ THUỘC VÀO ĐIỀU KIỆN</a:t>
            </a:r>
            <a:endParaRPr kumimoji="0" lang="vi-VN" sz="2800" b="1" i="0" u="none" strike="noStrike" kern="1200" cap="none" spc="0" normalizeH="0" baseline="0" noProof="0" dirty="0">
              <a:ln>
                <a:noFill/>
              </a:ln>
              <a:solidFill>
                <a:srgbClr val="F03C69"/>
              </a:solidFill>
              <a:effectLst/>
              <a:uLnTx/>
              <a:uFillTx/>
              <a:cs typeface="Times New Roman" panose="02020603050405020304" pitchFamily="18" charset="0"/>
            </a:endParaRPr>
          </a:p>
        </p:txBody>
      </p:sp>
      <p:grpSp>
        <p:nvGrpSpPr>
          <p:cNvPr id="6" name="Group 5">
            <a:extLst>
              <a:ext uri="{FF2B5EF4-FFF2-40B4-BE49-F238E27FC236}">
                <a16:creationId xmlns:a16="http://schemas.microsoft.com/office/drawing/2014/main" id="{8790C52F-BD40-401E-BC5C-3B4343F8EAAC}"/>
              </a:ext>
            </a:extLst>
          </p:cNvPr>
          <p:cNvGrpSpPr/>
          <p:nvPr/>
        </p:nvGrpSpPr>
        <p:grpSpPr>
          <a:xfrm>
            <a:off x="237067" y="977759"/>
            <a:ext cx="11684000" cy="8081588"/>
            <a:chOff x="176038" y="533052"/>
            <a:chExt cx="9348087" cy="3779139"/>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348087" cy="1631750"/>
              <a:chOff x="176038" y="533052"/>
              <a:chExt cx="9348087" cy="1631750"/>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8971330" cy="1246992"/>
                <a:chOff x="1338207" y="943284"/>
                <a:chExt cx="8070998" cy="1839657"/>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1" y="1063553"/>
                  <a:ext cx="7984494"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Segoe Print"/>
                    <a:cs typeface="+mn-cs"/>
                  </a:endParaRPr>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7984498"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Segoe Print"/>
                    <a:cs typeface="+mn-cs"/>
                  </a:endParaRPr>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44245" y="895871"/>
              <a:ext cx="8588709" cy="34163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03C69"/>
                  </a:solidFill>
                  <a:effectLst/>
                  <a:uLnTx/>
                  <a:uFillTx/>
                  <a:latin typeface="UTM Avo" panose="02040603050506020204" pitchFamily="18" charset="0"/>
                  <a:cs typeface="Times New Roman" panose="02020603050405020304" pitchFamily="18" charset="0"/>
                </a:rPr>
                <a:t> Có những việc được thực hiện hay không </a:t>
              </a:r>
              <a:endParaRPr kumimoji="0" lang="en-US" sz="4000" b="1" i="0" u="none" strike="noStrike" kern="1200" cap="none" spc="0" normalizeH="0" baseline="0" noProof="0" dirty="0">
                <a:ln>
                  <a:noFill/>
                </a:ln>
                <a:solidFill>
                  <a:srgbClr val="F03C69"/>
                </a:solidFill>
                <a:effectLst/>
                <a:uLnTx/>
                <a:uFillTx/>
                <a:latin typeface="UTM Avo" panose="02040603050506020204" pitchFamily="18" charset="0"/>
                <a:cs typeface="Times New Roman" panose="02020603050405020304" pitchFamily="18" charset="0"/>
              </a:endParaRPr>
            </a:p>
            <a:p>
              <a:pPr marL="0" marR="0" lvl="0" indent="0" algn="ctr" defTabSz="342900" rtl="0" eaLnBrk="1" fontAlgn="auto" latinLnBrk="0" hangingPunct="1">
                <a:lnSpc>
                  <a:spcPct val="135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03C69"/>
                  </a:solidFill>
                  <a:effectLst/>
                  <a:uLnTx/>
                  <a:uFillTx/>
                  <a:latin typeface="UTM Avo" panose="02040603050506020204" pitchFamily="18" charset="0"/>
                  <a:cs typeface="Times New Roman" panose="02020603050405020304" pitchFamily="18" charset="0"/>
                </a:rPr>
                <a:t>tuỳ thuộc vào một điều kiện nào đó có xảy ra hay không.</a:t>
              </a:r>
            </a:p>
          </p:txBody>
        </p:sp>
      </p:grpSp>
    </p:spTree>
    <p:extLst>
      <p:ext uri="{BB962C8B-B14F-4D97-AF65-F5344CB8AC3E}">
        <p14:creationId xmlns:p14="http://schemas.microsoft.com/office/powerpoint/2010/main" val="2047771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0533" y="220133"/>
            <a:ext cx="10126134" cy="550333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C000"/>
                </a:solidFill>
              </a:rPr>
              <a:t>? </a:t>
            </a:r>
            <a:r>
              <a:rPr lang="en-US" sz="3600" dirty="0" err="1">
                <a:solidFill>
                  <a:srgbClr val="FFC000"/>
                </a:solidFill>
              </a:rPr>
              <a:t>Các</a:t>
            </a:r>
            <a:r>
              <a:rPr lang="en-US" sz="3600" dirty="0">
                <a:solidFill>
                  <a:srgbClr val="FFC000"/>
                </a:solidFill>
              </a:rPr>
              <a:t> </a:t>
            </a:r>
            <a:r>
              <a:rPr lang="en-US" sz="3600" dirty="0" err="1">
                <a:solidFill>
                  <a:srgbClr val="FFC000"/>
                </a:solidFill>
              </a:rPr>
              <a:t>em</a:t>
            </a:r>
            <a:r>
              <a:rPr lang="en-US" sz="3600" dirty="0">
                <a:solidFill>
                  <a:srgbClr val="FFC000"/>
                </a:solidFill>
              </a:rPr>
              <a:t> </a:t>
            </a:r>
            <a:r>
              <a:rPr lang="en-US" sz="3600" dirty="0" err="1">
                <a:solidFill>
                  <a:srgbClr val="FFC000"/>
                </a:solidFill>
              </a:rPr>
              <a:t>có</a:t>
            </a:r>
            <a:r>
              <a:rPr lang="en-US" sz="3600" dirty="0">
                <a:solidFill>
                  <a:srgbClr val="FFC000"/>
                </a:solidFill>
              </a:rPr>
              <a:t> </a:t>
            </a:r>
            <a:r>
              <a:rPr lang="en-US" sz="3600" dirty="0" err="1">
                <a:solidFill>
                  <a:srgbClr val="FFC000"/>
                </a:solidFill>
              </a:rPr>
              <a:t>muốn</a:t>
            </a:r>
            <a:r>
              <a:rPr lang="en-US" sz="3600" dirty="0">
                <a:solidFill>
                  <a:srgbClr val="FFC000"/>
                </a:solidFill>
              </a:rPr>
              <a:t> </a:t>
            </a:r>
            <a:r>
              <a:rPr lang="en-US" sz="3600" dirty="0" err="1">
                <a:solidFill>
                  <a:srgbClr val="FFC000"/>
                </a:solidFill>
              </a:rPr>
              <a:t>giải</a:t>
            </a:r>
            <a:r>
              <a:rPr lang="en-US" sz="3600" dirty="0">
                <a:solidFill>
                  <a:srgbClr val="FFC000"/>
                </a:solidFill>
              </a:rPr>
              <a:t> </a:t>
            </a:r>
            <a:r>
              <a:rPr lang="en-US" sz="3600" dirty="0" err="1">
                <a:solidFill>
                  <a:srgbClr val="FFC000"/>
                </a:solidFill>
              </a:rPr>
              <a:t>cứu</a:t>
            </a:r>
            <a:r>
              <a:rPr lang="en-US" sz="3600" dirty="0">
                <a:solidFill>
                  <a:srgbClr val="FFC000"/>
                </a:solidFill>
              </a:rPr>
              <a:t> </a:t>
            </a:r>
            <a:r>
              <a:rPr lang="en-US" sz="3600" dirty="0" err="1">
                <a:solidFill>
                  <a:srgbClr val="FFC000"/>
                </a:solidFill>
              </a:rPr>
              <a:t>đại</a:t>
            </a:r>
            <a:r>
              <a:rPr lang="en-US" sz="3600" dirty="0">
                <a:solidFill>
                  <a:srgbClr val="FFC000"/>
                </a:solidFill>
              </a:rPr>
              <a:t> </a:t>
            </a:r>
            <a:r>
              <a:rPr lang="en-US" sz="3600" dirty="0" err="1">
                <a:solidFill>
                  <a:srgbClr val="FFC000"/>
                </a:solidFill>
              </a:rPr>
              <a:t>dương</a:t>
            </a:r>
            <a:r>
              <a:rPr lang="en-US" sz="3600" dirty="0">
                <a:solidFill>
                  <a:srgbClr val="FFC000"/>
                </a:solidFill>
              </a:rPr>
              <a:t> </a:t>
            </a:r>
            <a:r>
              <a:rPr lang="en-US" sz="3600" dirty="0" err="1">
                <a:solidFill>
                  <a:srgbClr val="FFC000"/>
                </a:solidFill>
              </a:rPr>
              <a:t>nữa</a:t>
            </a:r>
            <a:r>
              <a:rPr lang="en-US" sz="3600" dirty="0">
                <a:solidFill>
                  <a:srgbClr val="FFC000"/>
                </a:solidFill>
              </a:rPr>
              <a:t> </a:t>
            </a:r>
            <a:r>
              <a:rPr lang="en-US" sz="3600" dirty="0" err="1">
                <a:solidFill>
                  <a:srgbClr val="FFC000"/>
                </a:solidFill>
              </a:rPr>
              <a:t>không</a:t>
            </a:r>
            <a:r>
              <a:rPr lang="en-US" sz="3600" dirty="0">
                <a:solidFill>
                  <a:srgbClr val="FFC000"/>
                </a:solidFill>
              </a:rPr>
              <a:t> </a:t>
            </a:r>
            <a:r>
              <a:rPr lang="en-US" sz="3600" dirty="0" err="1">
                <a:solidFill>
                  <a:srgbClr val="FFC000"/>
                </a:solidFill>
              </a:rPr>
              <a:t>nào</a:t>
            </a:r>
            <a:endParaRPr lang="en-US" sz="3600" dirty="0">
              <a:solidFill>
                <a:srgbClr val="FFC000"/>
              </a:solidFill>
            </a:endParaRPr>
          </a:p>
          <a:p>
            <a:pPr algn="ctr"/>
            <a:endParaRPr lang="en-US" sz="3600" dirty="0"/>
          </a:p>
          <a:p>
            <a:pPr algn="ctr"/>
            <a:r>
              <a:rPr lang="en-US" sz="3600" dirty="0" err="1"/>
              <a:t>Thế</a:t>
            </a:r>
            <a:r>
              <a:rPr lang="en-US" sz="3600" dirty="0"/>
              <a:t> </a:t>
            </a:r>
            <a:r>
              <a:rPr lang="en-US" sz="3600" dirty="0" err="1"/>
              <a:t>thì</a:t>
            </a:r>
            <a:r>
              <a:rPr lang="en-US" sz="3600" dirty="0"/>
              <a:t> </a:t>
            </a:r>
            <a:r>
              <a:rPr lang="en-US" sz="3600" dirty="0" err="1"/>
              <a:t>các</a:t>
            </a:r>
            <a:r>
              <a:rPr lang="en-US" sz="3600" dirty="0"/>
              <a:t> </a:t>
            </a:r>
            <a:r>
              <a:rPr lang="en-US" sz="3600" dirty="0" err="1"/>
              <a:t>em</a:t>
            </a:r>
            <a:r>
              <a:rPr lang="en-US" sz="3600" dirty="0"/>
              <a:t> </a:t>
            </a:r>
            <a:r>
              <a:rPr lang="en-US" sz="3600" dirty="0" err="1"/>
              <a:t>hãy</a:t>
            </a:r>
            <a:r>
              <a:rPr lang="en-US" sz="3600" dirty="0"/>
              <a:t> </a:t>
            </a:r>
            <a:r>
              <a:rPr lang="en-US" sz="3600" dirty="0" err="1"/>
              <a:t>vận</a:t>
            </a:r>
            <a:r>
              <a:rPr lang="en-US" sz="3600" dirty="0"/>
              <a:t> </a:t>
            </a:r>
            <a:r>
              <a:rPr lang="en-US" sz="3600" dirty="0" err="1"/>
              <a:t>dụng</a:t>
            </a:r>
            <a:r>
              <a:rPr lang="en-US" sz="3600" dirty="0"/>
              <a:t> </a:t>
            </a:r>
            <a:r>
              <a:rPr lang="en-US" sz="3600" dirty="0" err="1"/>
              <a:t>kiến</a:t>
            </a:r>
            <a:r>
              <a:rPr lang="en-US" sz="3600" dirty="0"/>
              <a:t> </a:t>
            </a:r>
            <a:r>
              <a:rPr lang="en-US" sz="3600" dirty="0" err="1"/>
              <a:t>thức</a:t>
            </a:r>
            <a:r>
              <a:rPr lang="en-US" sz="3600" dirty="0"/>
              <a:t> </a:t>
            </a:r>
            <a:r>
              <a:rPr lang="en-US" sz="3600" dirty="0" err="1"/>
              <a:t>đã</a:t>
            </a:r>
            <a:r>
              <a:rPr lang="en-US" sz="3600" dirty="0"/>
              <a:t> </a:t>
            </a:r>
            <a:r>
              <a:rPr lang="en-US" sz="3600" dirty="0" err="1"/>
              <a:t>học</a:t>
            </a:r>
            <a:r>
              <a:rPr lang="en-US" sz="3600" dirty="0"/>
              <a:t> </a:t>
            </a:r>
            <a:r>
              <a:rPr lang="en-US" sz="3600" dirty="0" err="1"/>
              <a:t>để</a:t>
            </a:r>
            <a:r>
              <a:rPr lang="en-US" sz="3600" dirty="0"/>
              <a:t> </a:t>
            </a:r>
            <a:r>
              <a:rPr lang="en-US" sz="3600" dirty="0" err="1"/>
              <a:t>thực</a:t>
            </a:r>
            <a:r>
              <a:rPr lang="en-US" sz="3600" dirty="0"/>
              <a:t> </a:t>
            </a:r>
            <a:r>
              <a:rPr lang="en-US" sz="3600" dirty="0" err="1"/>
              <a:t>hiện</a:t>
            </a:r>
            <a:r>
              <a:rPr lang="en-US" sz="3600" dirty="0"/>
              <a:t> </a:t>
            </a:r>
            <a:r>
              <a:rPr lang="en-US" sz="3600" dirty="0" err="1"/>
              <a:t>giải</a:t>
            </a:r>
            <a:r>
              <a:rPr lang="en-US" sz="3600" dirty="0"/>
              <a:t> </a:t>
            </a:r>
            <a:r>
              <a:rPr lang="en-US" sz="3600" dirty="0" err="1"/>
              <a:t>cứu</a:t>
            </a:r>
            <a:r>
              <a:rPr lang="en-US" sz="3600" dirty="0"/>
              <a:t> </a:t>
            </a:r>
            <a:r>
              <a:rPr lang="en-US" sz="3600" dirty="0" err="1"/>
              <a:t>đại</a:t>
            </a:r>
            <a:r>
              <a:rPr lang="en-US" sz="3600" dirty="0"/>
              <a:t> </a:t>
            </a:r>
            <a:r>
              <a:rPr lang="en-US" sz="3600" dirty="0" err="1"/>
              <a:t>dương</a:t>
            </a:r>
            <a:r>
              <a:rPr lang="en-US" sz="3600" dirty="0"/>
              <a:t> </a:t>
            </a:r>
            <a:r>
              <a:rPr lang="en-US" sz="3600" dirty="0" err="1"/>
              <a:t>nhé</a:t>
            </a:r>
            <a:endParaRPr lang="en-US" sz="3600" dirty="0"/>
          </a:p>
        </p:txBody>
      </p:sp>
    </p:spTree>
    <p:extLst>
      <p:ext uri="{BB962C8B-B14F-4D97-AF65-F5344CB8AC3E}">
        <p14:creationId xmlns:p14="http://schemas.microsoft.com/office/powerpoint/2010/main" val="3620081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75A5FA-8B18-4F0C-8263-0B8596FB88F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5" name="Rectangle 4"/>
          <p:cNvSpPr/>
          <p:nvPr/>
        </p:nvSpPr>
        <p:spPr>
          <a:xfrm>
            <a:off x="2062264" y="1325525"/>
            <a:ext cx="8852170" cy="3791224"/>
          </a:xfrm>
          <a:prstGeom prst="rect">
            <a:avLst/>
          </a:prstGeom>
          <a:noFill/>
          <a:effectLst>
            <a:outerShdw blurRad="50800" dist="50800" dir="5400000" algn="ctr" rotWithShape="0">
              <a:srgbClr val="00B050"/>
            </a:outerShdw>
            <a:softEdge rad="31750"/>
          </a:effectLst>
        </p:spPr>
        <p:txBody>
          <a:bodyPr wrap="none" lIns="91440" tIns="45720" rIns="91440" bIns="45720">
            <a:prstTxWarp prst="textWave1">
              <a:avLst>
                <a:gd name="adj1" fmla="val 12500"/>
                <a:gd name="adj2" fmla="val 235"/>
              </a:avLst>
            </a:prstTxWarp>
            <a:spAutoFit/>
            <a:scene3d>
              <a:camera prst="isometricOffAxis1Right"/>
              <a:lightRig rig="threePt" dir="t"/>
            </a:scene3d>
            <a:sp3d extrusionH="57150">
              <a:bevelT w="38100" h="38100"/>
            </a:sp3d>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lang="en-US" sz="5400" b="1" noProof="0" dirty="0" err="1">
                <a:solidFill>
                  <a:srgbClr val="000099"/>
                </a:solidFill>
                <a:effectLst>
                  <a:glow rad="63500">
                    <a:srgbClr val="10CF9B">
                      <a:satMod val="175000"/>
                      <a:alpha val="40000"/>
                    </a:srgbClr>
                  </a:glow>
                  <a:outerShdw blurRad="60007" dist="200025" dir="15000000" sy="30000" kx="-1800000" algn="bl" rotWithShape="0">
                    <a:prstClr val="black">
                      <a:alpha val="32000"/>
                    </a:prstClr>
                  </a:outerShdw>
                </a:effectLst>
                <a:latin typeface="SVN-SAF" panose="02040603050506020204" pitchFamily="18" charset="0"/>
                <a:cs typeface="Times New Roman" panose="02020603050405020304" pitchFamily="18" charset="0"/>
              </a:rPr>
              <a:t>VẬN</a:t>
            </a:r>
            <a:r>
              <a:rPr lang="en-US" sz="5400" b="1" noProof="0" dirty="0">
                <a:solidFill>
                  <a:srgbClr val="000099"/>
                </a:solidFill>
                <a:effectLst>
                  <a:glow rad="63500">
                    <a:srgbClr val="10CF9B">
                      <a:satMod val="175000"/>
                      <a:alpha val="40000"/>
                    </a:srgbClr>
                  </a:glow>
                  <a:outerShdw blurRad="60007" dist="200025" dir="15000000" sy="30000" kx="-1800000" algn="bl" rotWithShape="0">
                    <a:prstClr val="black">
                      <a:alpha val="32000"/>
                    </a:prstClr>
                  </a:outerShdw>
                </a:effectLst>
                <a:latin typeface="SVN-SAF" panose="02040603050506020204" pitchFamily="18" charset="0"/>
                <a:cs typeface="Times New Roman" panose="02020603050405020304" pitchFamily="18" charset="0"/>
              </a:rPr>
              <a:t> </a:t>
            </a:r>
            <a:r>
              <a:rPr lang="en-US" sz="5400" b="1" noProof="0" dirty="0" err="1">
                <a:solidFill>
                  <a:srgbClr val="000099"/>
                </a:solidFill>
                <a:effectLst>
                  <a:glow rad="63500">
                    <a:srgbClr val="10CF9B">
                      <a:satMod val="175000"/>
                      <a:alpha val="40000"/>
                    </a:srgbClr>
                  </a:glow>
                  <a:outerShdw blurRad="60007" dist="200025" dir="15000000" sy="30000" kx="-1800000" algn="bl" rotWithShape="0">
                    <a:prstClr val="black">
                      <a:alpha val="32000"/>
                    </a:prstClr>
                  </a:outerShdw>
                </a:effectLst>
                <a:latin typeface="SVN-SAF" panose="02040603050506020204" pitchFamily="18" charset="0"/>
                <a:cs typeface="Times New Roman" panose="02020603050405020304" pitchFamily="18" charset="0"/>
              </a:rPr>
              <a:t>DỤNG</a:t>
            </a:r>
            <a:endParaRPr kumimoji="0" lang="vi-VN" sz="5400" b="1" i="0" u="none" strike="noStrike" kern="1200" cap="none" spc="0" normalizeH="0" baseline="0" noProof="0" dirty="0">
              <a:ln>
                <a:noFill/>
              </a:ln>
              <a:solidFill>
                <a:srgbClr val="000099"/>
              </a:solidFill>
              <a:effectLst>
                <a:glow rad="63500">
                  <a:srgbClr val="10CF9B">
                    <a:satMod val="175000"/>
                    <a:alpha val="40000"/>
                  </a:srgbClr>
                </a:glow>
                <a:outerShdw blurRad="60007" dist="200025" dir="15000000" sy="30000" kx="-1800000" algn="bl" rotWithShape="0">
                  <a:prstClr val="black">
                    <a:alpha val="32000"/>
                  </a:prstClr>
                </a:outerShdw>
              </a:effectLst>
              <a:uLnTx/>
              <a:uFillTx/>
              <a:latin typeface="SVN-SAF"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49101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941" y="4893972"/>
            <a:ext cx="3734255" cy="1602618"/>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2520" y="189874"/>
            <a:ext cx="2089480" cy="209269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l="18500" t="10101" r="20074" b="50000"/>
          <a:stretch>
            <a:fillRect/>
          </a:stretch>
        </p:blipFill>
        <p:spPr bwMode="auto">
          <a:xfrm>
            <a:off x="1365162" y="323326"/>
            <a:ext cx="9351541" cy="364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30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2.91667E-6 -4.07407E-6 L -0.83646 0.1044 " pathEditMode="relative" rAng="0" ptsTypes="AA">
                                      <p:cBhvr>
                                        <p:cTn id="6" dur="2000" fill="hold"/>
                                        <p:tgtEl>
                                          <p:spTgt spid="46"/>
                                        </p:tgtEl>
                                        <p:attrNameLst>
                                          <p:attrName>ppt_x</p:attrName>
                                          <p:attrName>ppt_y</p:attrName>
                                        </p:attrNameLst>
                                      </p:cBhvr>
                                      <p:rCtr x="-41823" y="5208"/>
                                    </p:animMotion>
                                  </p:childTnLst>
                                </p:cTn>
                              </p:par>
                            </p:childTnLst>
                          </p:cTn>
                        </p:par>
                        <p:par>
                          <p:cTn id="7" fill="hold">
                            <p:stCondLst>
                              <p:cond delay="2000"/>
                            </p:stCondLst>
                            <p:childTnLst>
                              <p:par>
                                <p:cTn id="8" presetID="16" presetClass="entr" presetSubtype="2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9065A65-0BBE-4FB4-81AB-25A923DDD4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061" y="920292"/>
            <a:ext cx="8565622" cy="1999661"/>
          </a:xfrm>
          <a:prstGeom prst="rect">
            <a:avLst/>
          </a:prstGeom>
        </p:spPr>
      </p:pic>
      <p:pic>
        <p:nvPicPr>
          <p:cNvPr id="5" name="Picture 4">
            <a:extLst>
              <a:ext uri="{FF2B5EF4-FFF2-40B4-BE49-F238E27FC236}">
                <a16:creationId xmlns:a16="http://schemas.microsoft.com/office/drawing/2014/main" id="{6B3ED546-AC35-42BE-91CA-F6AE40163254}"/>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6A8961C-A4D0-4A83-9711-113C12343771}"/>
              </a:ext>
            </a:extLst>
          </p:cNvPr>
          <p:cNvPicPr>
            <a:picLocks noChangeAspect="1"/>
          </p:cNvPicPr>
          <p:nvPr/>
        </p:nvPicPr>
        <p:blipFill>
          <a:blip r:embed="rId10"/>
          <a:stretch>
            <a:fillRect/>
          </a:stretch>
        </p:blipFill>
        <p:spPr>
          <a:xfrm>
            <a:off x="121559" y="2458656"/>
            <a:ext cx="589731" cy="520622"/>
          </a:xfrm>
          <a:prstGeom prst="rect">
            <a:avLst/>
          </a:prstGeom>
        </p:spPr>
      </p:pic>
      <p:sp>
        <p:nvSpPr>
          <p:cNvPr id="11" name="AutoShape 56"/>
          <p:cNvSpPr>
            <a:spLocks noChangeArrowheads="1"/>
          </p:cNvSpPr>
          <p:nvPr/>
        </p:nvSpPr>
        <p:spPr bwMode="gray">
          <a:xfrm>
            <a:off x="3905806" y="4611969"/>
            <a:ext cx="5610225" cy="827088"/>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b="1">
                <a:solidFill>
                  <a:srgbClr val="0000FF"/>
                </a:solidFill>
                <a:latin typeface="Times New Roman" panose="02020603050405020304" pitchFamily="18" charset="0"/>
              </a:rPr>
              <a:t>Sử dụng cách nói “nếu…thì…”</a:t>
            </a:r>
            <a:endParaRPr lang="en-US" altLang="en-US" sz="2200" b="1" dirty="0">
              <a:solidFill>
                <a:srgbClr val="0000FF"/>
              </a:solidFill>
              <a:latin typeface="Times New Roman" panose="02020603050405020304" pitchFamily="18" charset="0"/>
            </a:endParaRPr>
          </a:p>
        </p:txBody>
      </p:sp>
      <p:sp>
        <p:nvSpPr>
          <p:cNvPr id="12" name="AutoShape 43" descr="Bouquet">
            <a:hlinkClick r:id="rId11" action="ppaction://hlinksldjump"/>
          </p:cNvPr>
          <p:cNvSpPr>
            <a:spLocks noChangeArrowheads="1"/>
          </p:cNvSpPr>
          <p:nvPr/>
        </p:nvSpPr>
        <p:spPr bwMode="gray">
          <a:xfrm>
            <a:off x="3824284" y="4613650"/>
            <a:ext cx="5700713" cy="838200"/>
          </a:xfrm>
          <a:prstGeom prst="roundRect">
            <a:avLst>
              <a:gd name="adj" fmla="val 50000"/>
            </a:avLst>
          </a:prstGeom>
          <a:blipFill dpi="0" rotWithShape="1">
            <a:blip r:embed="rId12"/>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b="1" dirty="0" err="1">
                <a:solidFill>
                  <a:srgbClr val="0000FF"/>
                </a:solidFill>
                <a:latin typeface="Times New Roman" panose="02020603050405020304" pitchFamily="18" charset="0"/>
              </a:rPr>
              <a:t>Sử</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dụng</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cách</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nói</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nếu</a:t>
            </a:r>
            <a:r>
              <a:rPr lang="en-US" altLang="en-US" sz="2200" b="1" dirty="0">
                <a:solidFill>
                  <a:srgbClr val="0000FF"/>
                </a:solidFill>
                <a:latin typeface="Times New Roman" panose="02020603050405020304" pitchFamily="18" charset="0"/>
              </a:rPr>
              <a:t>…</a:t>
            </a:r>
            <a:r>
              <a:rPr lang="en-US" altLang="en-US" sz="2200" b="1" dirty="0" err="1">
                <a:solidFill>
                  <a:srgbClr val="0000FF"/>
                </a:solidFill>
                <a:latin typeface="Times New Roman" panose="02020603050405020304" pitchFamily="18" charset="0"/>
              </a:rPr>
              <a:t>thì</a:t>
            </a:r>
            <a:r>
              <a:rPr lang="en-US" altLang="en-US" sz="2200" b="1" dirty="0">
                <a:solidFill>
                  <a:srgbClr val="0000FF"/>
                </a:solidFill>
                <a:latin typeface="Times New Roman" panose="02020603050405020304" pitchFamily="18" charset="0"/>
              </a:rPr>
              <a:t>…”</a:t>
            </a:r>
          </a:p>
        </p:txBody>
      </p:sp>
      <p:sp>
        <p:nvSpPr>
          <p:cNvPr id="13" name="AutoShape 43"/>
          <p:cNvSpPr>
            <a:spLocks noChangeArrowheads="1"/>
          </p:cNvSpPr>
          <p:nvPr/>
        </p:nvSpPr>
        <p:spPr bwMode="gray">
          <a:xfrm>
            <a:off x="3891519" y="3243544"/>
            <a:ext cx="5700712" cy="838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b="1" dirty="0" err="1">
                <a:solidFill>
                  <a:srgbClr val="0000FF"/>
                </a:solidFill>
                <a:latin typeface="Times New Roman" panose="02020603050405020304" pitchFamily="18" charset="0"/>
              </a:rPr>
              <a:t>Công</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việc</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tùy</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thuộc</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vào</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điều</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kiện</a:t>
            </a:r>
            <a:r>
              <a:rPr lang="en-US" altLang="en-US" sz="2200" b="1" dirty="0">
                <a:solidFill>
                  <a:srgbClr val="000099"/>
                </a:solidFill>
                <a:latin typeface="Times New Roman" panose="02020603050405020304" pitchFamily="18" charset="0"/>
              </a:rPr>
              <a:t> </a:t>
            </a:r>
          </a:p>
        </p:txBody>
      </p:sp>
      <p:sp>
        <p:nvSpPr>
          <p:cNvPr id="14" name="AutoShape 43" descr="Bouquet">
            <a:hlinkClick r:id="rId13" action="ppaction://hlinksldjump"/>
          </p:cNvPr>
          <p:cNvSpPr>
            <a:spLocks noChangeArrowheads="1"/>
          </p:cNvSpPr>
          <p:nvPr/>
        </p:nvSpPr>
        <p:spPr bwMode="gray">
          <a:xfrm>
            <a:off x="3874281" y="3246429"/>
            <a:ext cx="5700712" cy="838200"/>
          </a:xfrm>
          <a:prstGeom prst="roundRect">
            <a:avLst>
              <a:gd name="adj" fmla="val 50000"/>
            </a:avLst>
          </a:prstGeom>
          <a:blipFill dpi="0" rotWithShape="1">
            <a:blip r:embed="rId12"/>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b="1" dirty="0" err="1">
                <a:solidFill>
                  <a:srgbClr val="0000FF"/>
                </a:solidFill>
                <a:latin typeface="Times New Roman" panose="02020603050405020304" pitchFamily="18" charset="0"/>
              </a:rPr>
              <a:t>Công</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việc</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tùy</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thuộc</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vào</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điều</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kiện</a:t>
            </a:r>
            <a:r>
              <a:rPr lang="en-US" altLang="en-US" sz="2200" b="1" dirty="0">
                <a:solidFill>
                  <a:srgbClr val="000099"/>
                </a:solidFill>
                <a:latin typeface="Times New Roman" panose="02020603050405020304" pitchFamily="18" charset="0"/>
              </a:rPr>
              <a:t> </a:t>
            </a:r>
          </a:p>
        </p:txBody>
      </p:sp>
      <p:grpSp>
        <p:nvGrpSpPr>
          <p:cNvPr id="15" name="Group 7"/>
          <p:cNvGrpSpPr>
            <a:grpSpLocks/>
          </p:cNvGrpSpPr>
          <p:nvPr/>
        </p:nvGrpSpPr>
        <p:grpSpPr bwMode="auto">
          <a:xfrm>
            <a:off x="1988293" y="3509491"/>
            <a:ext cx="1563688" cy="203200"/>
            <a:chOff x="0" y="1896"/>
            <a:chExt cx="5760" cy="120"/>
          </a:xfrm>
        </p:grpSpPr>
        <p:sp>
          <p:nvSpPr>
            <p:cNvPr id="16"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sp>
          <p:nvSpPr>
            <p:cNvPr id="17"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grpSp>
      <p:grpSp>
        <p:nvGrpSpPr>
          <p:cNvPr id="18" name="Group 10"/>
          <p:cNvGrpSpPr>
            <a:grpSpLocks/>
          </p:cNvGrpSpPr>
          <p:nvPr/>
        </p:nvGrpSpPr>
        <p:grpSpPr bwMode="auto">
          <a:xfrm>
            <a:off x="1273918" y="2790354"/>
            <a:ext cx="720725" cy="1216025"/>
            <a:chOff x="1474" y="2341"/>
            <a:chExt cx="454" cy="677"/>
          </a:xfrm>
        </p:grpSpPr>
        <p:grpSp>
          <p:nvGrpSpPr>
            <p:cNvPr id="19" name="Group 11"/>
            <p:cNvGrpSpPr>
              <a:grpSpLocks/>
            </p:cNvGrpSpPr>
            <p:nvPr/>
          </p:nvGrpSpPr>
          <p:grpSpPr bwMode="auto">
            <a:xfrm rot="5400000">
              <a:off x="1456" y="2517"/>
              <a:ext cx="537" cy="185"/>
              <a:chOff x="0" y="1896"/>
              <a:chExt cx="5760" cy="120"/>
            </a:xfrm>
          </p:grpSpPr>
          <p:sp>
            <p:nvSpPr>
              <p:cNvPr id="30"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sp>
            <p:nvSpPr>
              <p:cNvPr id="31"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grpSp>
        <p:grpSp>
          <p:nvGrpSpPr>
            <p:cNvPr id="20" name="Group 14"/>
            <p:cNvGrpSpPr>
              <a:grpSpLocks/>
            </p:cNvGrpSpPr>
            <p:nvPr/>
          </p:nvGrpSpPr>
          <p:grpSpPr bwMode="auto">
            <a:xfrm rot="5400000">
              <a:off x="1475" y="2566"/>
              <a:ext cx="451" cy="454"/>
              <a:chOff x="1844" y="1824"/>
              <a:chExt cx="2007" cy="1825"/>
            </a:xfrm>
          </p:grpSpPr>
          <p:sp>
            <p:nvSpPr>
              <p:cNvPr id="21" name="AutoShape 15"/>
              <p:cNvSpPr>
                <a:spLocks noChangeArrowheads="1"/>
              </p:cNvSpPr>
              <p:nvPr/>
            </p:nvSpPr>
            <p:spPr bwMode="gray">
              <a:xfrm rot="16200000" flipH="1">
                <a:off x="1782" y="2546"/>
                <a:ext cx="32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anose="02020603050405020304" pitchFamily="18" charset="0"/>
                  <a:cs typeface="+mn-cs"/>
                </a:endParaRPr>
              </a:p>
            </p:txBody>
          </p:sp>
          <p:sp>
            <p:nvSpPr>
              <p:cNvPr id="22" name="AutoShape 16"/>
              <p:cNvSpPr>
                <a:spLocks noChangeArrowheads="1"/>
              </p:cNvSpPr>
              <p:nvPr/>
            </p:nvSpPr>
            <p:spPr bwMode="gray">
              <a:xfrm rot="5400000" flipH="1">
                <a:off x="3582" y="2540"/>
                <a:ext cx="310" cy="193"/>
              </a:xfrm>
              <a:prstGeom prst="upArrow">
                <a:avLst>
                  <a:gd name="adj1" fmla="val 51676"/>
                  <a:gd name="adj2" fmla="val 100000"/>
                </a:avLst>
              </a:prstGeom>
              <a:gradFill rotWithShape="1">
                <a:gsLst>
                  <a:gs pos="0">
                    <a:schemeClr val="tx2"/>
                  </a:gs>
                  <a:gs pos="100000">
                    <a:srgbClr val="F1FBFD"/>
                  </a:gs>
                </a:gsLst>
                <a:lin ang="0" scaled="1"/>
              </a:gradFill>
              <a:ln w="9525" algn="ctr">
                <a:noFill/>
                <a:miter lim="800000"/>
                <a:headEnd/>
                <a:tailEnd/>
              </a:ln>
            </p:spPr>
            <p:txBody>
              <a:bodyPr rot="10800000" wrap="none" anchor="ctr"/>
              <a:lstStyle/>
              <a:p>
                <a:pPr>
                  <a:defRPr/>
                </a:pPr>
                <a:endParaRPr lang="en-US">
                  <a:latin typeface="Times New Roman" panose="02020603050405020304" pitchFamily="18" charset="0"/>
                  <a:cs typeface="+mn-cs"/>
                </a:endParaRPr>
              </a:p>
            </p:txBody>
          </p:sp>
          <p:sp>
            <p:nvSpPr>
              <p:cNvPr id="23" name="AutoShape 17"/>
              <p:cNvSpPr>
                <a:spLocks noChangeArrowheads="1"/>
              </p:cNvSpPr>
              <p:nvPr/>
            </p:nvSpPr>
            <p:spPr bwMode="gray">
              <a:xfrm rot="10800000" flipH="1">
                <a:off x="2689" y="3446"/>
                <a:ext cx="315" cy="201"/>
              </a:xfrm>
              <a:prstGeom prst="upArrow">
                <a:avLst>
                  <a:gd name="adj1" fmla="val 51676"/>
                  <a:gd name="adj2" fmla="val 100000"/>
                </a:avLst>
              </a:prstGeom>
              <a:gradFill rotWithShape="1">
                <a:gsLst>
                  <a:gs pos="0">
                    <a:schemeClr val="tx2"/>
                  </a:gs>
                  <a:gs pos="100000">
                    <a:srgbClr val="F1FBFD"/>
                  </a:gs>
                </a:gsLst>
                <a:lin ang="0" scaled="1"/>
              </a:gradFill>
              <a:ln w="9525" algn="ctr">
                <a:noFill/>
                <a:miter lim="800000"/>
                <a:headEnd/>
                <a:tailEnd/>
              </a:ln>
            </p:spPr>
            <p:txBody>
              <a:bodyPr vert="eaVert" wrap="none" anchor="ctr"/>
              <a:lstStyle/>
              <a:p>
                <a:pPr>
                  <a:defRPr/>
                </a:pPr>
                <a:endParaRPr lang="en-US">
                  <a:latin typeface="Times New Roman" panose="02020603050405020304" pitchFamily="18" charset="0"/>
                  <a:cs typeface="+mn-cs"/>
                </a:endParaRPr>
              </a:p>
            </p:txBody>
          </p:sp>
          <p:sp>
            <p:nvSpPr>
              <p:cNvPr id="24"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sp>
            <p:nvSpPr>
              <p:cNvPr id="25"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sp>
            <p:nvSpPr>
              <p:cNvPr id="26" name="Oval 20"/>
              <p:cNvSpPr>
                <a:spLocks noChangeArrowheads="1"/>
              </p:cNvSpPr>
              <p:nvPr/>
            </p:nvSpPr>
            <p:spPr bwMode="gray">
              <a:xfrm>
                <a:off x="2051" y="2835"/>
                <a:ext cx="1593" cy="330"/>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defRPr/>
                </a:pPr>
                <a:endParaRPr lang="en-US">
                  <a:latin typeface="Times New Roman" panose="02020603050405020304" pitchFamily="18" charset="0"/>
                  <a:cs typeface="+mn-cs"/>
                </a:endParaRPr>
              </a:p>
            </p:txBody>
          </p:sp>
          <p:sp>
            <p:nvSpPr>
              <p:cNvPr id="27" name="Oval 21"/>
              <p:cNvSpPr>
                <a:spLocks noChangeArrowheads="1"/>
              </p:cNvSpPr>
              <p:nvPr/>
            </p:nvSpPr>
            <p:spPr bwMode="gray">
              <a:xfrm>
                <a:off x="2082" y="2840"/>
                <a:ext cx="1609"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sp>
            <p:nvSpPr>
              <p:cNvPr id="28" name="Oval 22"/>
              <p:cNvSpPr>
                <a:spLocks noChangeArrowheads="1"/>
              </p:cNvSpPr>
              <p:nvPr/>
            </p:nvSpPr>
            <p:spPr bwMode="gray">
              <a:xfrm>
                <a:off x="2051" y="2111"/>
                <a:ext cx="1593" cy="1097"/>
              </a:xfrm>
              <a:prstGeom prst="ellipse">
                <a:avLst/>
              </a:prstGeom>
              <a:gradFill rotWithShape="1">
                <a:gsLst>
                  <a:gs pos="0">
                    <a:srgbClr val="7A7400"/>
                  </a:gs>
                  <a:gs pos="50000">
                    <a:schemeClr val="hlink"/>
                  </a:gs>
                  <a:gs pos="100000">
                    <a:srgbClr val="7A7400"/>
                  </a:gs>
                </a:gsLst>
                <a:lin ang="18900000" scaled="1"/>
              </a:gradFill>
              <a:ln w="38100" algn="ctr">
                <a:noFill/>
                <a:round/>
                <a:headEnd/>
                <a:tailEnd/>
              </a:ln>
            </p:spPr>
            <p:txBody>
              <a:bodyPr rot="10800000" vert="eaVert" anchor="ctr">
                <a:spAutoFit/>
              </a:bodyPr>
              <a:lstStyle/>
              <a:p>
                <a:pPr>
                  <a:defRPr/>
                </a:pPr>
                <a:endParaRPr lang="en-US">
                  <a:latin typeface="Times New Roman" panose="02020603050405020304" pitchFamily="18" charset="0"/>
                  <a:cs typeface="+mn-cs"/>
                </a:endParaRPr>
              </a:p>
            </p:txBody>
          </p:sp>
          <p:sp>
            <p:nvSpPr>
              <p:cNvPr id="29" name="Oval 23" descr="Pink tissue paper"/>
              <p:cNvSpPr>
                <a:spLocks noChangeArrowheads="1"/>
              </p:cNvSpPr>
              <p:nvPr/>
            </p:nvSpPr>
            <p:spPr bwMode="gray">
              <a:xfrm>
                <a:off x="2082" y="2085"/>
                <a:ext cx="1609" cy="1095"/>
              </a:xfrm>
              <a:prstGeom prst="ellipse">
                <a:avLst/>
              </a:prstGeom>
              <a:blipFill dpi="0" rotWithShape="1">
                <a:blip r:embed="rId1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grpSp>
      </p:grpSp>
      <p:grpSp>
        <p:nvGrpSpPr>
          <p:cNvPr id="47" name="Group 40"/>
          <p:cNvGrpSpPr>
            <a:grpSpLocks/>
          </p:cNvGrpSpPr>
          <p:nvPr/>
        </p:nvGrpSpPr>
        <p:grpSpPr bwMode="auto">
          <a:xfrm rot="5400000">
            <a:off x="2912031" y="4208744"/>
            <a:ext cx="1173163" cy="144463"/>
            <a:chOff x="0" y="1896"/>
            <a:chExt cx="5760" cy="120"/>
          </a:xfrm>
        </p:grpSpPr>
        <p:sp>
          <p:nvSpPr>
            <p:cNvPr id="48"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sp>
          <p:nvSpPr>
            <p:cNvPr id="49"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grpSp>
      <p:grpSp>
        <p:nvGrpSpPr>
          <p:cNvPr id="50" name="Group 44"/>
          <p:cNvGrpSpPr>
            <a:grpSpLocks/>
          </p:cNvGrpSpPr>
          <p:nvPr/>
        </p:nvGrpSpPr>
        <p:grpSpPr bwMode="auto">
          <a:xfrm>
            <a:off x="2988231" y="3129244"/>
            <a:ext cx="908050" cy="989013"/>
            <a:chOff x="3260" y="1700"/>
            <a:chExt cx="581" cy="623"/>
          </a:xfrm>
        </p:grpSpPr>
        <p:grpSp>
          <p:nvGrpSpPr>
            <p:cNvPr id="51" name="Group 45"/>
            <p:cNvGrpSpPr>
              <a:grpSpLocks/>
            </p:cNvGrpSpPr>
            <p:nvPr/>
          </p:nvGrpSpPr>
          <p:grpSpPr bwMode="auto">
            <a:xfrm rot="5400000">
              <a:off x="3239" y="1721"/>
              <a:ext cx="623" cy="581"/>
              <a:chOff x="1871" y="1824"/>
              <a:chExt cx="2007" cy="1807"/>
            </a:xfrm>
          </p:grpSpPr>
          <p:sp>
            <p:nvSpPr>
              <p:cNvPr id="53" name="AutoShape 46" descr="Bouquet"/>
              <p:cNvSpPr>
                <a:spLocks noChangeArrowheads="1"/>
              </p:cNvSpPr>
              <p:nvPr/>
            </p:nvSpPr>
            <p:spPr bwMode="gray">
              <a:xfrm rot="16200000" flipH="1">
                <a:off x="1819" y="2511"/>
                <a:ext cx="310" cy="206"/>
              </a:xfrm>
              <a:prstGeom prst="upArrow">
                <a:avLst>
                  <a:gd name="adj1" fmla="val 51676"/>
                  <a:gd name="adj2" fmla="val 100000"/>
                </a:avLst>
              </a:prstGeom>
              <a:blipFill dpi="0" rotWithShape="1">
                <a:blip r:embed="rId12"/>
                <a:srcRect/>
                <a:tile tx="0" ty="0" sx="100000" sy="100000" flip="none" algn="tl"/>
              </a:blipFill>
              <a:ln w="9525" algn="ctr">
                <a:solidFill>
                  <a:srgbClr val="009900"/>
                </a:solidFill>
                <a:miter lim="800000"/>
                <a:headEnd/>
                <a:tailEnd/>
              </a:ln>
            </p:spPr>
            <p:txBody>
              <a:bodyPr wrap="none" anchor="ctr"/>
              <a:lstStyle/>
              <a:p>
                <a:pPr>
                  <a:defRPr/>
                </a:pPr>
                <a:endParaRPr lang="en-US">
                  <a:latin typeface="Times New Roman" panose="02020603050405020304" pitchFamily="18" charset="0"/>
                  <a:cs typeface="+mn-cs"/>
                </a:endParaRPr>
              </a:p>
            </p:txBody>
          </p:sp>
          <p:sp>
            <p:nvSpPr>
              <p:cNvPr id="54" name="AutoShape 47" descr="Bouquet"/>
              <p:cNvSpPr>
                <a:spLocks noChangeArrowheads="1"/>
              </p:cNvSpPr>
              <p:nvPr/>
            </p:nvSpPr>
            <p:spPr bwMode="gray">
              <a:xfrm rot="5400000" flipH="1">
                <a:off x="3620" y="2523"/>
                <a:ext cx="313" cy="203"/>
              </a:xfrm>
              <a:prstGeom prst="upArrow">
                <a:avLst>
                  <a:gd name="adj1" fmla="val 51676"/>
                  <a:gd name="adj2" fmla="val 100000"/>
                </a:avLst>
              </a:prstGeom>
              <a:blipFill dpi="0" rotWithShape="1">
                <a:blip r:embed="rId12"/>
                <a:srcRect/>
                <a:tile tx="0" ty="0" sx="100000" sy="100000" flip="none" algn="tl"/>
              </a:blipFill>
              <a:ln w="9525" algn="ctr">
                <a:solidFill>
                  <a:srgbClr val="009900"/>
                </a:solidFill>
                <a:miter lim="800000"/>
                <a:headEnd/>
                <a:tailEnd/>
              </a:ln>
            </p:spPr>
            <p:txBody>
              <a:bodyPr rot="10800000" wrap="none" anchor="ctr"/>
              <a:lstStyle/>
              <a:p>
                <a:pPr>
                  <a:defRPr/>
                </a:pPr>
                <a:endParaRPr lang="en-US">
                  <a:latin typeface="Times New Roman" panose="02020603050405020304" pitchFamily="18" charset="0"/>
                  <a:cs typeface="+mn-cs"/>
                </a:endParaRPr>
              </a:p>
            </p:txBody>
          </p:sp>
          <p:sp>
            <p:nvSpPr>
              <p:cNvPr id="55" name="AutoShape 48"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12"/>
                <a:srcRect/>
                <a:tile tx="0" ty="0" sx="100000" sy="100000" flip="none" algn="tl"/>
              </a:blipFill>
              <a:ln w="9525" algn="ctr">
                <a:solidFill>
                  <a:srgbClr val="009900"/>
                </a:solidFill>
                <a:miter lim="800000"/>
                <a:headEnd/>
                <a:tailEnd/>
              </a:ln>
            </p:spPr>
            <p:txBody>
              <a:bodyPr vert="eaVert" wrap="none" anchor="ctr"/>
              <a:lstStyle/>
              <a:p>
                <a:pPr>
                  <a:defRPr/>
                </a:pPr>
                <a:endParaRPr lang="en-US">
                  <a:latin typeface="Times New Roman" panose="02020603050405020304" pitchFamily="18" charset="0"/>
                  <a:cs typeface="+mn-cs"/>
                </a:endParaRPr>
              </a:p>
            </p:txBody>
          </p:sp>
          <p:sp>
            <p:nvSpPr>
              <p:cNvPr id="56" name="Oval 49" descr="Bouquet"/>
              <p:cNvSpPr>
                <a:spLocks noChangeArrowheads="1"/>
              </p:cNvSpPr>
              <p:nvPr/>
            </p:nvSpPr>
            <p:spPr bwMode="gray">
              <a:xfrm>
                <a:off x="2078" y="1824"/>
                <a:ext cx="1615" cy="1615"/>
              </a:xfrm>
              <a:prstGeom prst="ellipse">
                <a:avLst/>
              </a:prstGeom>
              <a:blipFill dpi="0" rotWithShape="1">
                <a:blip r:embed="rId12"/>
                <a:srcRect/>
                <a:tile tx="0" ty="0" sx="100000" sy="100000" flip="none" algn="tl"/>
              </a:blipFill>
              <a:ln w="57150"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sp>
            <p:nvSpPr>
              <p:cNvPr id="57" name="Oval 50" descr="Bouquet"/>
              <p:cNvSpPr>
                <a:spLocks noChangeArrowheads="1"/>
              </p:cNvSpPr>
              <p:nvPr/>
            </p:nvSpPr>
            <p:spPr bwMode="gray">
              <a:xfrm>
                <a:off x="2170" y="1915"/>
                <a:ext cx="1430" cy="1430"/>
              </a:xfrm>
              <a:prstGeom prst="ellipse">
                <a:avLst/>
              </a:prstGeom>
              <a:blipFill dpi="0" rotWithShape="1">
                <a:blip r:embed="rId12"/>
                <a:srcRect/>
                <a:tile tx="0" ty="0" sx="100000" sy="100000" flip="none" algn="tl"/>
              </a:blipFill>
              <a:ln w="9525"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sp>
            <p:nvSpPr>
              <p:cNvPr id="58" name="Oval 51" descr="Bouquet"/>
              <p:cNvSpPr>
                <a:spLocks noChangeArrowheads="1"/>
              </p:cNvSpPr>
              <p:nvPr/>
            </p:nvSpPr>
            <p:spPr bwMode="gray">
              <a:xfrm>
                <a:off x="2235" y="2885"/>
                <a:ext cx="1318" cy="259"/>
              </a:xfrm>
              <a:prstGeom prst="ellipse">
                <a:avLst/>
              </a:prstGeom>
              <a:blipFill dpi="0" rotWithShape="1">
                <a:blip r:embed="rId12"/>
                <a:srcRect/>
                <a:tile tx="0" ty="0" sx="100000" sy="100000" flip="none" algn="tl"/>
              </a:blipFill>
              <a:ln w="38100" algn="ctr">
                <a:solidFill>
                  <a:srgbClr val="009900"/>
                </a:solidFill>
                <a:round/>
                <a:headEnd/>
                <a:tailEnd/>
              </a:ln>
            </p:spPr>
            <p:txBody>
              <a:bodyPr rot="10800000" vert="eaVert" wrap="none" anchor="ctr">
                <a:spAutoFit/>
              </a:bodyPr>
              <a:lstStyle/>
              <a:p>
                <a:pPr>
                  <a:defRPr/>
                </a:pPr>
                <a:endParaRPr lang="en-US">
                  <a:latin typeface="Times New Roman" panose="02020603050405020304" pitchFamily="18" charset="0"/>
                  <a:cs typeface="+mn-cs"/>
                </a:endParaRPr>
              </a:p>
            </p:txBody>
          </p:sp>
          <p:sp>
            <p:nvSpPr>
              <p:cNvPr id="59" name="Oval 52" descr="Bouquet">
                <a:hlinkClick r:id="rId15" action="ppaction://hlinkpres?slideindex=1&amp;slidetitle="/>
              </p:cNvPr>
              <p:cNvSpPr>
                <a:spLocks noChangeArrowheads="1"/>
              </p:cNvSpPr>
              <p:nvPr/>
            </p:nvSpPr>
            <p:spPr bwMode="gray">
              <a:xfrm>
                <a:off x="2235" y="2886"/>
                <a:ext cx="1317" cy="259"/>
              </a:xfrm>
              <a:prstGeom prst="ellipse">
                <a:avLst/>
              </a:prstGeom>
              <a:blipFill dpi="0" rotWithShape="1">
                <a:blip r:embed="rId12"/>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sp>
            <p:nvSpPr>
              <p:cNvPr id="60" name="Oval 53" descr="Bouquet"/>
              <p:cNvSpPr>
                <a:spLocks noChangeArrowheads="1"/>
              </p:cNvSpPr>
              <p:nvPr/>
            </p:nvSpPr>
            <p:spPr bwMode="gray">
              <a:xfrm>
                <a:off x="2229" y="2067"/>
                <a:ext cx="1318" cy="1099"/>
              </a:xfrm>
              <a:prstGeom prst="ellipse">
                <a:avLst/>
              </a:prstGeom>
              <a:blipFill dpi="0" rotWithShape="1">
                <a:blip r:embed="rId12"/>
                <a:srcRect/>
                <a:tile tx="0" ty="0" sx="100000" sy="100000" flip="none" algn="tl"/>
              </a:blipFill>
              <a:ln w="38100" algn="ctr">
                <a:solidFill>
                  <a:srgbClr val="009900"/>
                </a:solidFill>
                <a:round/>
                <a:headEnd/>
                <a:tailEnd/>
              </a:ln>
            </p:spPr>
            <p:txBody>
              <a:bodyPr rot="10800000" vert="eaVert" anchor="ctr">
                <a:spAutoFit/>
              </a:bodyPr>
              <a:lstStyle/>
              <a:p>
                <a:pPr>
                  <a:defRPr/>
                </a:pPr>
                <a:endParaRPr lang="en-US">
                  <a:latin typeface="Times New Roman" panose="02020603050405020304" pitchFamily="18" charset="0"/>
                  <a:cs typeface="+mn-cs"/>
                </a:endParaRPr>
              </a:p>
            </p:txBody>
          </p:sp>
          <p:sp>
            <p:nvSpPr>
              <p:cNvPr id="61" name="Oval 54" descr="Bouquet"/>
              <p:cNvSpPr>
                <a:spLocks noChangeArrowheads="1"/>
              </p:cNvSpPr>
              <p:nvPr/>
            </p:nvSpPr>
            <p:spPr bwMode="gray">
              <a:xfrm>
                <a:off x="2232" y="2083"/>
                <a:ext cx="1317" cy="1099"/>
              </a:xfrm>
              <a:prstGeom prst="ellipse">
                <a:avLst/>
              </a:prstGeom>
              <a:blipFill dpi="0" rotWithShape="1">
                <a:blip r:embed="rId12"/>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grpSp>
        <p:sp>
          <p:nvSpPr>
            <p:cNvPr id="52" name="WordArt 55">
              <a:hlinkClick r:id="rId15"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headEnd/>
                    <a:tailEnd/>
                  </a:ln>
                  <a:solidFill>
                    <a:srgbClr val="FF33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1</a:t>
              </a:r>
            </a:p>
          </p:txBody>
        </p:sp>
      </p:grpSp>
      <p:grpSp>
        <p:nvGrpSpPr>
          <p:cNvPr id="62" name="Group 57"/>
          <p:cNvGrpSpPr>
            <a:grpSpLocks/>
          </p:cNvGrpSpPr>
          <p:nvPr/>
        </p:nvGrpSpPr>
        <p:grpSpPr bwMode="auto">
          <a:xfrm>
            <a:off x="2985056" y="4489732"/>
            <a:ext cx="922338" cy="989012"/>
            <a:chOff x="3247" y="2516"/>
            <a:chExt cx="581" cy="623"/>
          </a:xfrm>
        </p:grpSpPr>
        <p:grpSp>
          <p:nvGrpSpPr>
            <p:cNvPr id="63" name="Group 58"/>
            <p:cNvGrpSpPr>
              <a:grpSpLocks/>
            </p:cNvGrpSpPr>
            <p:nvPr/>
          </p:nvGrpSpPr>
          <p:grpSpPr bwMode="auto">
            <a:xfrm rot="5400000">
              <a:off x="3226" y="2537"/>
              <a:ext cx="623" cy="581"/>
              <a:chOff x="1872" y="1824"/>
              <a:chExt cx="2006" cy="1807"/>
            </a:xfrm>
          </p:grpSpPr>
          <p:sp>
            <p:nvSpPr>
              <p:cNvPr id="65" name="AutoShape 59"/>
              <p:cNvSpPr>
                <a:spLocks noChangeArrowheads="1"/>
              </p:cNvSpPr>
              <p:nvPr/>
            </p:nvSpPr>
            <p:spPr bwMode="gray">
              <a:xfrm rot="16200000" flipH="1">
                <a:off x="1820" y="2486"/>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pPr>
                  <a:defRPr/>
                </a:pPr>
                <a:endParaRPr lang="en-US">
                  <a:latin typeface="Times New Roman" panose="02020603050405020304" pitchFamily="18" charset="0"/>
                  <a:cs typeface="+mn-cs"/>
                </a:endParaRPr>
              </a:p>
            </p:txBody>
          </p:sp>
          <p:sp>
            <p:nvSpPr>
              <p:cNvPr id="66" name="AutoShape 60"/>
              <p:cNvSpPr>
                <a:spLocks noChangeArrowheads="1"/>
              </p:cNvSpPr>
              <p:nvPr/>
            </p:nvSpPr>
            <p:spPr bwMode="gray">
              <a:xfrm rot="5400000" flipH="1">
                <a:off x="3621" y="2472"/>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pPr>
                  <a:defRPr/>
                </a:pPr>
                <a:endParaRPr lang="en-US">
                  <a:latin typeface="Times New Roman" panose="02020603050405020304" pitchFamily="18" charset="0"/>
                  <a:cs typeface="+mn-cs"/>
                </a:endParaRPr>
              </a:p>
            </p:txBody>
          </p:sp>
          <p:sp>
            <p:nvSpPr>
              <p:cNvPr id="67" name="AutoShape 61"/>
              <p:cNvSpPr>
                <a:spLocks noChangeArrowheads="1"/>
              </p:cNvSpPr>
              <p:nvPr/>
            </p:nvSpPr>
            <p:spPr bwMode="gray">
              <a:xfrm rot="10800000" flipH="1">
                <a:off x="2719"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pPr>
                  <a:defRPr/>
                </a:pPr>
                <a:endParaRPr lang="en-US">
                  <a:latin typeface="Times New Roman" panose="02020603050405020304" pitchFamily="18" charset="0"/>
                  <a:cs typeface="+mn-cs"/>
                </a:endParaRPr>
              </a:p>
            </p:txBody>
          </p:sp>
          <p:sp>
            <p:nvSpPr>
              <p:cNvPr id="68"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sp>
            <p:nvSpPr>
              <p:cNvPr id="69" name="Oval 63" descr="Bouquet"/>
              <p:cNvSpPr>
                <a:spLocks noChangeArrowheads="1"/>
              </p:cNvSpPr>
              <p:nvPr/>
            </p:nvSpPr>
            <p:spPr bwMode="gray">
              <a:xfrm>
                <a:off x="2170" y="1915"/>
                <a:ext cx="1430" cy="1430"/>
              </a:xfrm>
              <a:prstGeom prst="ellipse">
                <a:avLst/>
              </a:prstGeom>
              <a:blipFill dpi="0" rotWithShape="1">
                <a:blip r:embed="rId12"/>
                <a:srcRect/>
                <a:tile tx="0" ty="0" sx="100000" sy="100000" flip="none" algn="tl"/>
              </a:blipFill>
              <a:ln w="9525"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sp>
            <p:nvSpPr>
              <p:cNvPr id="70" name="Oval 64"/>
              <p:cNvSpPr>
                <a:spLocks noChangeArrowheads="1"/>
              </p:cNvSpPr>
              <p:nvPr/>
            </p:nvSpPr>
            <p:spPr bwMode="gray">
              <a:xfrm>
                <a:off x="2236" y="2863"/>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latin typeface="Times New Roman" panose="02020603050405020304" pitchFamily="18" charset="0"/>
                  <a:cs typeface="+mn-cs"/>
                </a:endParaRPr>
              </a:p>
            </p:txBody>
          </p:sp>
          <p:sp>
            <p:nvSpPr>
              <p:cNvPr id="71" name="Oval 65">
                <a:hlinkClick r:id="rId16" action="ppaction://hlinkpres?slideindex=1&amp;slidetitle="/>
              </p:cNvPr>
              <p:cNvSpPr>
                <a:spLocks noChangeArrowheads="1"/>
              </p:cNvSpPr>
              <p:nvPr/>
            </p:nvSpPr>
            <p:spPr bwMode="gray">
              <a:xfrm>
                <a:off x="2236"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sp>
            <p:nvSpPr>
              <p:cNvPr id="72" name="Oval 66"/>
              <p:cNvSpPr>
                <a:spLocks noChangeArrowheads="1"/>
              </p:cNvSpPr>
              <p:nvPr/>
            </p:nvSpPr>
            <p:spPr bwMode="gray">
              <a:xfrm>
                <a:off x="2229" y="2042"/>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latin typeface="Times New Roman" panose="02020603050405020304" pitchFamily="18" charset="0"/>
                  <a:cs typeface="+mn-cs"/>
                </a:endParaRPr>
              </a:p>
            </p:txBody>
          </p:sp>
          <p:sp>
            <p:nvSpPr>
              <p:cNvPr id="73" name="Oval 67" descr="Bouquet"/>
              <p:cNvSpPr>
                <a:spLocks noChangeArrowheads="1"/>
              </p:cNvSpPr>
              <p:nvPr/>
            </p:nvSpPr>
            <p:spPr bwMode="gray">
              <a:xfrm>
                <a:off x="2232" y="2082"/>
                <a:ext cx="1317" cy="1101"/>
              </a:xfrm>
              <a:prstGeom prst="ellipse">
                <a:avLst/>
              </a:prstGeom>
              <a:blipFill dpi="0" rotWithShape="1">
                <a:blip r:embed="rId12"/>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Times New Roman" panose="02020603050405020304" pitchFamily="18" charset="0"/>
                </a:endParaRPr>
              </a:p>
            </p:txBody>
          </p:sp>
        </p:grpSp>
        <p:sp>
          <p:nvSpPr>
            <p:cNvPr id="64" name="WordArt 68">
              <a:hlinkClick r:id="rId17"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headEnd/>
                    <a:tailEnd/>
                  </a:ln>
                  <a:solidFill>
                    <a:srgbClr val="FF33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2</a:t>
              </a:r>
            </a:p>
          </p:txBody>
        </p:sp>
      </p:grpSp>
    </p:spTree>
    <p:custDataLst>
      <p:tags r:id="rId1"/>
    </p:custDataLst>
    <p:extLst>
      <p:ext uri="{BB962C8B-B14F-4D97-AF65-F5344CB8AC3E}">
        <p14:creationId xmlns:p14="http://schemas.microsoft.com/office/powerpoint/2010/main" val="2419144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par>
                                <p:cTn id="28" presetID="22" presetClass="entr" presetSubtype="8"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par>
                          <p:cTn id="31" fill="hold">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amond(in)">
                                      <p:cBhvr>
                                        <p:cTn id="34" dur="1000"/>
                                        <p:tgtEl>
                                          <p:spTgt spid="14"/>
                                        </p:tgtEl>
                                      </p:cBhvr>
                                    </p:animEffect>
                                  </p:childTnLst>
                                </p:cTn>
                              </p:par>
                            </p:childTnLst>
                          </p:cTn>
                        </p:par>
                        <p:par>
                          <p:cTn id="35" fill="hold">
                            <p:stCondLst>
                              <p:cond delay="4000"/>
                            </p:stCondLst>
                            <p:childTnLst>
                              <p:par>
                                <p:cTn id="36" presetID="18" presetClass="entr" presetSubtype="12"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down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1"/>
                                        </p:tgtEl>
                                        <p:attrNameLst>
                                          <p:attrName>ppt_x</p:attrName>
                                        </p:attrNameLst>
                                      </p:cBhvr>
                                      <p:tavLst>
                                        <p:tav tm="0">
                                          <p:val>
                                            <p:strVal val="ppt_x"/>
                                          </p:val>
                                        </p:tav>
                                        <p:tav tm="100000">
                                          <p:val>
                                            <p:strVal val="ppt_x"/>
                                          </p:val>
                                        </p:tav>
                                      </p:tavLst>
                                    </p:anim>
                                    <p:anim calcmode="lin" valueType="num">
                                      <p:cBhvr additive="base">
                                        <p:cTn id="43" dur="500"/>
                                        <p:tgtEl>
                                          <p:spTgt spid="11"/>
                                        </p:tgtEl>
                                        <p:attrNameLst>
                                          <p:attrName>ppt_y</p:attrName>
                                        </p:attrNameLst>
                                      </p:cBhvr>
                                      <p:tavLst>
                                        <p:tav tm="0">
                                          <p:val>
                                            <p:strVal val="ppt_y"/>
                                          </p:val>
                                        </p:tav>
                                        <p:tav tm="100000">
                                          <p:val>
                                            <p:strVal val="1+ppt_h/2"/>
                                          </p:val>
                                        </p:tav>
                                      </p:tavLst>
                                    </p:anim>
                                    <p:set>
                                      <p:cBhvr>
                                        <p:cTn id="44" dur="1" fill="hold">
                                          <p:stCondLst>
                                            <p:cond delay="499"/>
                                          </p:stCondLst>
                                        </p:cTn>
                                        <p:tgtEl>
                                          <p:spTgt spid="11"/>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12"/>
                                        </p:tgtEl>
                                        <p:attrNameLst>
                                          <p:attrName>ppt_x</p:attrName>
                                        </p:attrNameLst>
                                      </p:cBhvr>
                                      <p:tavLst>
                                        <p:tav tm="0">
                                          <p:val>
                                            <p:strVal val="ppt_x"/>
                                          </p:val>
                                        </p:tav>
                                        <p:tav tm="100000">
                                          <p:val>
                                            <p:strVal val="ppt_x"/>
                                          </p:val>
                                        </p:tav>
                                      </p:tavLst>
                                    </p:anim>
                                    <p:anim calcmode="lin" valueType="num">
                                      <p:cBhvr additive="base">
                                        <p:cTn id="47" dur="500"/>
                                        <p:tgtEl>
                                          <p:spTgt spid="12"/>
                                        </p:tgtEl>
                                        <p:attrNameLst>
                                          <p:attrName>ppt_y</p:attrName>
                                        </p:attrNameLst>
                                      </p:cBhvr>
                                      <p:tavLst>
                                        <p:tav tm="0">
                                          <p:val>
                                            <p:strVal val="ppt_y"/>
                                          </p:val>
                                        </p:tav>
                                        <p:tav tm="100000">
                                          <p:val>
                                            <p:strVal val="1+ppt_h/2"/>
                                          </p:val>
                                        </p:tav>
                                      </p:tavLst>
                                    </p:anim>
                                    <p:set>
                                      <p:cBhvr>
                                        <p:cTn id="48" dur="1" fill="hold">
                                          <p:stCondLst>
                                            <p:cond delay="499"/>
                                          </p:stCondLst>
                                        </p:cTn>
                                        <p:tgtEl>
                                          <p:spTgt spid="12"/>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62"/>
                                        </p:tgtEl>
                                        <p:attrNameLst>
                                          <p:attrName>ppt_x</p:attrName>
                                        </p:attrNameLst>
                                      </p:cBhvr>
                                      <p:tavLst>
                                        <p:tav tm="0">
                                          <p:val>
                                            <p:strVal val="ppt_x"/>
                                          </p:val>
                                        </p:tav>
                                        <p:tav tm="100000">
                                          <p:val>
                                            <p:strVal val="ppt_x"/>
                                          </p:val>
                                        </p:tav>
                                      </p:tavLst>
                                    </p:anim>
                                    <p:anim calcmode="lin" valueType="num">
                                      <p:cBhvr additive="base">
                                        <p:cTn id="51" dur="500"/>
                                        <p:tgtEl>
                                          <p:spTgt spid="62"/>
                                        </p:tgtEl>
                                        <p:attrNameLst>
                                          <p:attrName>ppt_y</p:attrName>
                                        </p:attrNameLst>
                                      </p:cBhvr>
                                      <p:tavLst>
                                        <p:tav tm="0">
                                          <p:val>
                                            <p:strVal val="ppt_y"/>
                                          </p:val>
                                        </p:tav>
                                        <p:tav tm="100000">
                                          <p:val>
                                            <p:strVal val="1+ppt_h/2"/>
                                          </p:val>
                                        </p:tav>
                                      </p:tavLst>
                                    </p:anim>
                                    <p:set>
                                      <p:cBhvr>
                                        <p:cTn id="52" dur="1" fill="hold">
                                          <p:stCondLst>
                                            <p:cond delay="499"/>
                                          </p:stCondLst>
                                        </p:cTn>
                                        <p:tgtEl>
                                          <p:spTgt spid="62"/>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47"/>
                                        </p:tgtEl>
                                        <p:attrNameLst>
                                          <p:attrName>ppt_x</p:attrName>
                                        </p:attrNameLst>
                                      </p:cBhvr>
                                      <p:tavLst>
                                        <p:tav tm="0">
                                          <p:val>
                                            <p:strVal val="ppt_x"/>
                                          </p:val>
                                        </p:tav>
                                        <p:tav tm="100000">
                                          <p:val>
                                            <p:strVal val="ppt_x"/>
                                          </p:val>
                                        </p:tav>
                                      </p:tavLst>
                                    </p:anim>
                                    <p:anim calcmode="lin" valueType="num">
                                      <p:cBhvr additive="base">
                                        <p:cTn id="55" dur="500"/>
                                        <p:tgtEl>
                                          <p:spTgt spid="47"/>
                                        </p:tgtEl>
                                        <p:attrNameLst>
                                          <p:attrName>ppt_y</p:attrName>
                                        </p:attrNameLst>
                                      </p:cBhvr>
                                      <p:tavLst>
                                        <p:tav tm="0">
                                          <p:val>
                                            <p:strVal val="ppt_y"/>
                                          </p:val>
                                        </p:tav>
                                        <p:tav tm="100000">
                                          <p:val>
                                            <p:strVal val="1+ppt_h/2"/>
                                          </p:val>
                                        </p:tav>
                                      </p:tavLst>
                                    </p:anim>
                                    <p:set>
                                      <p:cBhvr>
                                        <p:cTn id="56"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7" name="ca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1968" y="2100073"/>
            <a:ext cx="2000066" cy="2000066"/>
          </a:xfrm>
          <a:prstGeom prst="rect">
            <a:avLst/>
          </a:prstGeom>
        </p:spPr>
      </p:pic>
      <p:pic>
        <p:nvPicPr>
          <p:cNvPr id="9" name="ca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8543" y="-48102"/>
            <a:ext cx="1845315" cy="1848154"/>
          </a:xfrm>
          <a:prstGeom prst="rect">
            <a:avLst/>
          </a:prstGeom>
        </p:spPr>
      </p:pic>
      <p:pic>
        <p:nvPicPr>
          <p:cNvPr id="10" name="ca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21" y="7069441"/>
            <a:ext cx="1733242" cy="1733242"/>
          </a:xfrm>
          <a:prstGeom prst="rect">
            <a:avLst/>
          </a:prstGeom>
        </p:spPr>
      </p:pic>
      <p:pic>
        <p:nvPicPr>
          <p:cNvPr id="17" name="ca5"/>
          <p:cNvPicPr>
            <a:picLocks noChangeAspect="1"/>
          </p:cNvPicPr>
          <p:nvPr/>
        </p:nvPicPr>
        <p:blipFill rotWithShape="1">
          <a:blip r:embed="rId6" cstate="print">
            <a:extLst>
              <a:ext uri="{28A0092B-C50C-407E-A947-70E740481C1C}">
                <a14:useLocalDpi xmlns:a14="http://schemas.microsoft.com/office/drawing/2010/main" val="0"/>
              </a:ext>
            </a:extLst>
          </a:blip>
          <a:srcRect l="9924" t="17586" r="13383"/>
          <a:stretch/>
        </p:blipFill>
        <p:spPr>
          <a:xfrm>
            <a:off x="15463953" y="2242022"/>
            <a:ext cx="1835678" cy="1641638"/>
          </a:xfrm>
          <a:prstGeom prst="rect">
            <a:avLst/>
          </a:prstGeom>
        </p:spPr>
      </p:pic>
      <p:pic>
        <p:nvPicPr>
          <p:cNvPr id="19" name="ca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23625" y="4595831"/>
            <a:ext cx="2243379" cy="1623913"/>
          </a:xfrm>
          <a:prstGeom prst="rect">
            <a:avLst/>
          </a:prstGeom>
        </p:spPr>
      </p:pic>
      <p:pic>
        <p:nvPicPr>
          <p:cNvPr id="20" name="6">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4255" y="2178055"/>
            <a:ext cx="452441" cy="479981"/>
          </a:xfrm>
          <a:prstGeom prst="rect">
            <a:avLst/>
          </a:prstGeom>
        </p:spPr>
      </p:pic>
      <p:sp>
        <p:nvSpPr>
          <p:cNvPr id="29" name="Oval ca6"/>
          <p:cNvSpPr/>
          <p:nvPr/>
        </p:nvSpPr>
        <p:spPr>
          <a:xfrm>
            <a:off x="5350439" y="1091073"/>
            <a:ext cx="1070053" cy="1009000"/>
          </a:xfrm>
          <a:prstGeom prst="ellipse">
            <a:avLst/>
          </a:prstGeom>
          <a:blipFill>
            <a:blip r:embed="rId10"/>
            <a:stretch>
              <a:fillRect/>
            </a:stretch>
          </a:bli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ca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00167">
            <a:off x="12776077" y="4540667"/>
            <a:ext cx="2210249" cy="2543403"/>
          </a:xfrm>
          <a:prstGeom prst="rect">
            <a:avLst/>
          </a:prstGeom>
        </p:spPr>
      </p:pic>
      <p:pic>
        <p:nvPicPr>
          <p:cNvPr id="2" name="ca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8044799" y="-3815175"/>
            <a:ext cx="1792162" cy="1720027"/>
          </a:xfrm>
          <a:prstGeom prst="rect">
            <a:avLst/>
          </a:prstGeom>
        </p:spPr>
      </p:pic>
      <p:pic>
        <p:nvPicPr>
          <p:cNvPr id="4" name="ca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739033" y="-2952233"/>
            <a:ext cx="1714169" cy="1714169"/>
          </a:xfrm>
          <a:prstGeom prst="rect">
            <a:avLst/>
          </a:prstGeom>
        </p:spPr>
      </p:pic>
      <p:pic>
        <p:nvPicPr>
          <p:cNvPr id="5" name="ca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985641">
            <a:off x="4017989" y="7388551"/>
            <a:ext cx="1702863" cy="1566893"/>
          </a:xfrm>
          <a:prstGeom prst="rect">
            <a:avLst/>
          </a:prstGeom>
        </p:spPr>
      </p:pic>
    </p:spTree>
    <p:extLst>
      <p:ext uri="{BB962C8B-B14F-4D97-AF65-F5344CB8AC3E}">
        <p14:creationId xmlns:p14="http://schemas.microsoft.com/office/powerpoint/2010/main" val="10165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path" presetSubtype="0" accel="50000" decel="50000" fill="hold" nodeType="clickEffect">
                                  <p:stCondLst>
                                    <p:cond delay="0"/>
                                  </p:stCondLst>
                                  <p:childTnLst>
                                    <p:animMotion origin="layout" path="M -1.66667E-6 -0.03333 C -0.00495 0.04422 -0.01719 0.15255 -0.06107 0.15093 C -0.12474 0.15093 -0.12943 -0.2118 -0.20508 -0.21296 C -0.27344 -0.21296 -0.23672 0.10417 -0.3026 0.10278 C -0.37083 0.10278 -0.33411 -0.12685 -0.40755 -0.12685 C -0.47331 -0.12685 -0.43672 0.02801 -0.49531 0.02801 C -0.55143 0.02801 -0.52213 -0.09027 -0.57331 -0.09027 C -0.6026 -0.09027 -0.60521 -0.0581 -0.60716 -0.03333 " pathEditMode="relative" rAng="0" ptsTypes="AAAAAAAA">
                                      <p:cBhvr>
                                        <p:cTn id="6" dur="4000" fill="hold"/>
                                        <p:tgtEl>
                                          <p:spTgt spid="3"/>
                                        </p:tgtEl>
                                        <p:attrNameLst>
                                          <p:attrName>ppt_x</p:attrName>
                                          <p:attrName>ppt_y</p:attrName>
                                        </p:attrNameLst>
                                      </p:cBhvr>
                                      <p:rCtr x="-30365" y="231"/>
                                    </p:animMotion>
                                  </p:childTnLst>
                                </p:cTn>
                              </p:par>
                            </p:childTnLst>
                          </p:cTn>
                        </p:par>
                      </p:childTnLst>
                    </p:cTn>
                  </p:par>
                  <p:par>
                    <p:cTn id="7" fill="hold">
                      <p:stCondLst>
                        <p:cond delay="indefinite"/>
                      </p:stCondLst>
                      <p:childTnLst>
                        <p:par>
                          <p:cTn id="8" fill="hold">
                            <p:stCondLst>
                              <p:cond delay="0"/>
                            </p:stCondLst>
                            <p:childTnLst>
                              <p:par>
                                <p:cTn id="9" presetID="60" presetClass="path" presetSubtype="0" accel="50000" decel="50000" fill="hold" nodeType="clickEffect">
                                  <p:stCondLst>
                                    <p:cond delay="0"/>
                                  </p:stCondLst>
                                  <p:childTnLst>
                                    <p:animMotion origin="layout" path="M 2.08333E-6 -0.12569 C 0.00768 -0.0199 0.02708 0.12801 0.09583 0.12593 C 0.19505 0.12593 0.20247 -0.36944 0.32122 -0.37106 C 0.42812 -0.37106 0.37096 0.06204 0.47396 0.06019 C 0.58112 0.06019 0.52396 -0.25324 0.63893 -0.25324 C 0.74193 -0.25324 0.68476 -0.04189 0.77643 -0.04189 C 0.86458 -0.04189 0.81875 -0.20347 0.89896 -0.20347 C 0.94466 -0.20347 0.9487 -0.15949 0.95208 -0.12569 " pathEditMode="relative" rAng="0" ptsTypes="AAAAAAAA">
                                      <p:cBhvr>
                                        <p:cTn id="10" dur="5250" fill="hold"/>
                                        <p:tgtEl>
                                          <p:spTgt spid="7"/>
                                        </p:tgtEl>
                                        <p:attrNameLst>
                                          <p:attrName>ppt_x</p:attrName>
                                          <p:attrName>ppt_y</p:attrName>
                                        </p:attrNameLst>
                                      </p:cBhvr>
                                      <p:rCtr x="47604" y="301"/>
                                    </p:animMotion>
                                  </p:childTnLst>
                                </p:cTn>
                              </p:par>
                            </p:childTnLst>
                          </p:cTn>
                        </p:par>
                      </p:childTnLst>
                    </p:cTn>
                  </p:par>
                  <p:par>
                    <p:cTn id="11" fill="hold">
                      <p:stCondLst>
                        <p:cond delay="indefinite"/>
                      </p:stCondLst>
                      <p:childTnLst>
                        <p:par>
                          <p:cTn id="12" fill="hold">
                            <p:stCondLst>
                              <p:cond delay="0"/>
                            </p:stCondLst>
                            <p:childTnLst>
                              <p:par>
                                <p:cTn id="13" presetID="60" presetClass="path" presetSubtype="0" accel="50000" decel="50000" fill="hold" nodeType="clickEffect">
                                  <p:stCondLst>
                                    <p:cond delay="0"/>
                                  </p:stCondLst>
                                  <p:childTnLst>
                                    <p:animMotion origin="layout" path="M 2.08333E-6 -0.27223 C 0.00833 -0.10463 0.02942 0.12939 0.10442 0.12592 C 0.21263 0.12592 0.22083 -0.65787 0.35013 -0.66065 C 0.46666 -0.66065 0.40429 0.02476 0.51666 0.02199 C 0.63346 0.02199 0.57109 -0.47408 0.69648 -0.47408 C 0.80872 -0.47408 0.74635 -0.13982 0.84622 -0.13982 C 0.94245 -0.13982 0.89245 -0.39514 0.97982 -0.39514 C 1.02969 -0.39514 1.03398 -0.3257 1.03776 -0.27223 " pathEditMode="relative" rAng="0" ptsTypes="AAAAAAAA">
                                      <p:cBhvr>
                                        <p:cTn id="14" dur="5250" fill="hold"/>
                                        <p:tgtEl>
                                          <p:spTgt spid="19"/>
                                        </p:tgtEl>
                                        <p:attrNameLst>
                                          <p:attrName>ppt_x</p:attrName>
                                          <p:attrName>ppt_y</p:attrName>
                                        </p:attrNameLst>
                                      </p:cBhvr>
                                      <p:rCtr x="51888" y="486"/>
                                    </p:animMotion>
                                  </p:childTnLst>
                                </p:cTn>
                              </p:par>
                            </p:childTnLst>
                          </p:cTn>
                        </p:par>
                      </p:childTnLst>
                    </p:cTn>
                  </p:par>
                  <p:par>
                    <p:cTn id="15" fill="hold">
                      <p:stCondLst>
                        <p:cond delay="indefinite"/>
                      </p:stCondLst>
                      <p:childTnLst>
                        <p:par>
                          <p:cTn id="16" fill="hold">
                            <p:stCondLst>
                              <p:cond delay="0"/>
                            </p:stCondLst>
                            <p:childTnLst>
                              <p:par>
                                <p:cTn id="17" presetID="59" presetClass="path" presetSubtype="0" accel="50000" decel="50000" fill="hold" nodeType="clickEffect">
                                  <p:stCondLst>
                                    <p:cond delay="0"/>
                                  </p:stCondLst>
                                  <p:childTnLst>
                                    <p:animMotion origin="layout" path="M -1.66667E-6 0.32037 C -1.66667E-6 0.10463 -0.08698 -0.06204 -0.19206 -0.06204 C -0.30039 -0.06204 -0.38698 0.10463 -0.38698 0.32037 C -0.38698 0.53565 -0.47383 0.70278 -0.58229 0.70278 C -0.68737 0.70278 -0.77383 0.53565 -0.77383 0.32037 " pathEditMode="relative" rAng="0" ptsTypes="AAAAA">
                                      <p:cBhvr>
                                        <p:cTn id="18" dur="5250" fill="hold"/>
                                        <p:tgtEl>
                                          <p:spTgt spid="9"/>
                                        </p:tgtEl>
                                        <p:attrNameLst>
                                          <p:attrName>ppt_x</p:attrName>
                                          <p:attrName>ppt_y</p:attrName>
                                        </p:attrNameLst>
                                      </p:cBhvr>
                                      <p:rCtr x="-38698" y="0"/>
                                    </p:animMotion>
                                  </p:childTnLst>
                                </p:cTn>
                              </p:par>
                            </p:childTnLst>
                          </p:cTn>
                        </p:par>
                      </p:childTnLst>
                    </p:cTn>
                  </p:par>
                  <p:par>
                    <p:cTn id="19" fill="hold">
                      <p:stCondLst>
                        <p:cond delay="indefinite"/>
                      </p:stCondLst>
                      <p:childTnLst>
                        <p:par>
                          <p:cTn id="20" fill="hold">
                            <p:stCondLst>
                              <p:cond delay="0"/>
                            </p:stCondLst>
                            <p:childTnLst>
                              <p:par>
                                <p:cTn id="21" presetID="60" presetClass="path" presetSubtype="0" accel="50000" decel="50000" fill="hold" nodeType="clickEffect">
                                  <p:stCondLst>
                                    <p:cond delay="0"/>
                                  </p:stCondLst>
                                  <p:childTnLst>
                                    <p:animMotion origin="layout" path="M -0.00013 2.22222E-6 C -0.00977 0.05301 -0.03451 0.12708 -0.12201 0.12592 C -0.24883 0.12592 -0.25846 -0.12199 -0.40938 -0.12292 C -0.54596 -0.12292 -0.47279 0.09398 -0.60417 0.09305 C -0.74063 0.09305 -0.66758 -0.06389 -0.81419 -0.06389 C -0.94544 -0.06389 -0.8724 0.0419 -0.98932 0.0419 C -1.10156 0.0419 -1.0431 -0.03889 -1.14544 -0.03889 C -1.20365 -0.03889 -1.20872 -0.0169 -1.21302 2.22222E-6 " pathEditMode="relative" rAng="0" ptsTypes="AAAAAAAA">
                                      <p:cBhvr>
                                        <p:cTn id="22" dur="5250" fill="hold"/>
                                        <p:tgtEl>
                                          <p:spTgt spid="17"/>
                                        </p:tgtEl>
                                        <p:attrNameLst>
                                          <p:attrName>ppt_x</p:attrName>
                                          <p:attrName>ppt_y</p:attrName>
                                        </p:attrNameLst>
                                      </p:cBhvr>
                                      <p:rCtr x="-60651" y="139"/>
                                    </p:animMotion>
                                  </p:childTnLst>
                                </p:cTn>
                              </p:par>
                            </p:childTnLst>
                          </p:cTn>
                        </p:par>
                      </p:childTnLst>
                    </p:cTn>
                  </p:par>
                  <p:par>
                    <p:cTn id="23" fill="hold">
                      <p:stCondLst>
                        <p:cond delay="indefinite"/>
                      </p:stCondLst>
                      <p:childTnLst>
                        <p:par>
                          <p:cTn id="24" fill="hold">
                            <p:stCondLst>
                              <p:cond delay="0"/>
                            </p:stCondLst>
                            <p:childTnLst>
                              <p:par>
                                <p:cTn id="25" presetID="57" presetClass="path" presetSubtype="0" accel="50000" decel="50000" fill="hold" nodeType="clickEffect">
                                  <p:stCondLst>
                                    <p:cond delay="0"/>
                                  </p:stCondLst>
                                  <p:childTnLst>
                                    <p:animMotion origin="layout" path="M 0.01237 0.022 L 0.01237 0.59375 C 0.01237 0.84977 -0.25273 1.16598 -0.46758 1.16598 L -0.94726 1.16598 " pathEditMode="relative" rAng="0" ptsTypes="AAAA">
                                      <p:cBhvr>
                                        <p:cTn id="26" dur="2000" fill="hold"/>
                                        <p:tgtEl>
                                          <p:spTgt spid="4"/>
                                        </p:tgtEl>
                                        <p:attrNameLst>
                                          <p:attrName>ppt_x</p:attrName>
                                          <p:attrName>ppt_y</p:attrName>
                                        </p:attrNameLst>
                                      </p:cBhvr>
                                      <p:rCtr x="-47982" y="57199"/>
                                    </p:animMotion>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nodeType="clickEffect">
                                  <p:stCondLst>
                                    <p:cond delay="0"/>
                                  </p:stCondLst>
                                  <p:childTnLst>
                                    <p:animMotion origin="layout" path="M 1.04167E-6 4.81481E-6 L 0.13021 4.81481E-6 C 0.18841 4.81481E-6 0.26055 -0.17315 0.26055 -0.31297 L 0.26055 -0.62524 " pathEditMode="relative" rAng="0" ptsTypes="AAAA">
                                      <p:cBhvr>
                                        <p:cTn id="30" dur="2000" fill="hold"/>
                                        <p:tgtEl>
                                          <p:spTgt spid="5"/>
                                        </p:tgtEl>
                                        <p:attrNameLst>
                                          <p:attrName>ppt_x</p:attrName>
                                          <p:attrName>ppt_y</p:attrName>
                                        </p:attrNameLst>
                                      </p:cBhvr>
                                      <p:rCtr x="13021" y="-31273"/>
                                    </p:animMotion>
                                  </p:childTnLst>
                                </p:cTn>
                              </p:par>
                            </p:childTnLst>
                          </p:cTn>
                        </p:par>
                      </p:childTnLst>
                    </p:cTn>
                  </p:par>
                  <p:par>
                    <p:cTn id="31" fill="hold">
                      <p:stCondLst>
                        <p:cond delay="indefinite"/>
                      </p:stCondLst>
                      <p:childTnLst>
                        <p:par>
                          <p:cTn id="32" fill="hold">
                            <p:stCondLst>
                              <p:cond delay="0"/>
                            </p:stCondLst>
                            <p:childTnLst>
                              <p:par>
                                <p:cTn id="33" presetID="50" presetClass="path" presetSubtype="0" accel="50000" decel="50000" fill="hold" nodeType="clickEffect">
                                  <p:stCondLst>
                                    <p:cond delay="0"/>
                                  </p:stCondLst>
                                  <p:childTnLst>
                                    <p:animMotion origin="layout" path="M -3.33333E-6 -2.96296E-6 L -0.09882 -2.96296E-6 C -0.1431 -2.96296E-6 -0.19752 0.23148 -0.19752 0.41922 L -0.19752 0.83843 " pathEditMode="relative" rAng="0" ptsTypes="AAAA">
                                      <p:cBhvr>
                                        <p:cTn id="34" dur="2000" fill="hold"/>
                                        <p:tgtEl>
                                          <p:spTgt spid="2"/>
                                        </p:tgtEl>
                                        <p:attrNameLst>
                                          <p:attrName>ppt_x</p:attrName>
                                          <p:attrName>ppt_y</p:attrName>
                                        </p:attrNameLst>
                                      </p:cBhvr>
                                      <p:rCtr x="-9883" y="4192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9"/>
                    </p:tgtEl>
                  </p:cond>
                </p:stCondLst>
                <p:endSync evt="end" delay="0">
                  <p:rtn val="all"/>
                </p:endSync>
                <p:childTnLst>
                  <p:par>
                    <p:cTn id="36" fill="hold">
                      <p:stCondLst>
                        <p:cond delay="0"/>
                      </p:stCondLst>
                      <p:childTnLst>
                        <p:par>
                          <p:cTn id="37" fill="hold">
                            <p:stCondLst>
                              <p:cond delay="0"/>
                            </p:stCondLst>
                            <p:childTnLst>
                              <p:par>
                                <p:cTn id="38" presetID="56" presetClass="path" presetSubtype="0" accel="50000" decel="50000" fill="hold" nodeType="clickEffect">
                                  <p:stCondLst>
                                    <p:cond delay="0"/>
                                  </p:stCondLst>
                                  <p:childTnLst>
                                    <p:animMotion origin="layout" path="M 1.25E-6 4.07407E-6 L 0.19661 -0.39537 " pathEditMode="relative" rAng="0" ptsTypes="AA">
                                      <p:cBhvr>
                                        <p:cTn id="39" dur="4250" fill="hold"/>
                                        <p:tgtEl>
                                          <p:spTgt spid="10"/>
                                        </p:tgtEl>
                                        <p:attrNameLst>
                                          <p:attrName>ppt_x</p:attrName>
                                          <p:attrName>ppt_y</p:attrName>
                                        </p:attrNameLst>
                                      </p:cBhvr>
                                      <p:rCtr x="9831" y="-19769"/>
                                    </p:animMotion>
                                  </p:childTnLst>
                                </p:cTn>
                              </p:par>
                              <p:par>
                                <p:cTn id="40" presetID="10" presetClass="exit" presetSubtype="0" fill="hold" grpId="0" nodeType="withEffect">
                                  <p:stCondLst>
                                    <p:cond delay="0"/>
                                  </p:stCondLst>
                                  <p:childTnLst>
                                    <p:animEffect transition="out" filter="fad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2" y="-240067"/>
            <a:ext cx="12855773" cy="7259845"/>
          </a:xfrm>
          <a:prstGeom prst="rect">
            <a:avLst/>
          </a:prstGeom>
        </p:spPr>
      </p:pic>
      <p:sp>
        <p:nvSpPr>
          <p:cNvPr id="11" name="Snip Diagonal Corner Rectangle 10"/>
          <p:cNvSpPr/>
          <p:nvPr/>
        </p:nvSpPr>
        <p:spPr>
          <a:xfrm>
            <a:off x="1227224" y="462716"/>
            <a:ext cx="10270970"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6:</a:t>
            </a:r>
            <a:r>
              <a:rPr kumimoji="0" lang="vi-VN"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Mỗi việc sau đây được thực hiện nếu điều gì xảy ra</a:t>
            </a:r>
            <a:r>
              <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p>
        </p:txBody>
      </p:sp>
      <p:sp>
        <p:nvSpPr>
          <p:cNvPr id="13" name="Rectangle 12">
            <a:extLst>
              <a:ext uri="{FF2B5EF4-FFF2-40B4-BE49-F238E27FC236}">
                <a16:creationId xmlns:a16="http://schemas.microsoft.com/office/drawing/2014/main" id="{077350AA-6B03-419F-927B-45B4049C549D}"/>
              </a:ext>
            </a:extLst>
          </p:cNvPr>
          <p:cNvSpPr/>
          <p:nvPr/>
        </p:nvSpPr>
        <p:spPr>
          <a:xfrm>
            <a:off x="-84554" y="2191846"/>
            <a:ext cx="12479867" cy="2862322"/>
          </a:xfrm>
          <a:prstGeom prst="rect">
            <a:avLst/>
          </a:prstGeom>
        </p:spPr>
        <p:txBody>
          <a:bodyPr wrap="square">
            <a:spAutoFit/>
          </a:bodyPr>
          <a:lstStyle/>
          <a:p>
            <a:pPr marL="742950" marR="0" lvl="0" indent="-742950" algn="just" defTabSz="342900" rtl="0" eaLnBrk="1" fontAlgn="auto" latinLnBrk="0" hangingPunct="1">
              <a:lnSpc>
                <a:spcPct val="100000"/>
              </a:lnSpc>
              <a:spcBef>
                <a:spcPts val="0"/>
              </a:spcBef>
              <a:spcAft>
                <a:spcPts val="0"/>
              </a:spcAft>
              <a:buClrTx/>
              <a:buSzTx/>
              <a:buFontTx/>
              <a:buAutoNum type="alphaLcParenR"/>
              <a:tabL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điện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bảo</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vệ</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111:…………………………..</a:t>
            </a:r>
            <a:r>
              <a:rPr kumimoji="0" lang="en-US" sz="36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742950" marR="0" lvl="0" indent="-742950" algn="just" defTabSz="342900" rtl="0" eaLnBrk="1" fontAlgn="auto" latinLnBrk="0" hangingPunct="1">
              <a:lnSpc>
                <a:spcPct val="100000"/>
              </a:lnSpc>
              <a:spcBef>
                <a:spcPts val="0"/>
              </a:spcBef>
              <a:spcAft>
                <a:spcPts val="0"/>
              </a:spcAft>
              <a:buClrTx/>
              <a:buSzTx/>
              <a:buFontTx/>
              <a:buAutoNum type="alphaLcParenR"/>
              <a:tabL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điện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cứu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nạn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112:………………………………...</a:t>
            </a:r>
            <a:endParaRPr kumimoji="0" lang="en-US" sz="36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điện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113:……………………………</a:t>
            </a:r>
            <a:endParaRPr kumimoji="0" lang="en-US" sz="36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điện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báo</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114</a:t>
            </a:r>
            <a:r>
              <a:rPr lang="en-US" sz="3600" i="1" kern="0" dirty="0">
                <a:solidFill>
                  <a:prstClr val="black"/>
                </a:solidFill>
                <a:latin typeface="Times New Roman" panose="02020603050405020304" pitchFamily="18" charset="0"/>
                <a:cs typeface="Times New Roman" panose="02020603050405020304" pitchFamily="18" charset="0"/>
              </a:rPr>
              <a:t>:……………………………………</a:t>
            </a:r>
            <a:r>
              <a:rPr kumimoji="0" lang="en-US" sz="36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điện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cấp</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cứu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115:…………………………………</a:t>
            </a:r>
            <a:endParaRPr kumimoji="0" lang="en-US" sz="36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7290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2" y="-240067"/>
            <a:ext cx="12855773" cy="7259845"/>
          </a:xfrm>
          <a:prstGeom prst="rect">
            <a:avLst/>
          </a:prstGeom>
        </p:spPr>
      </p:pic>
      <p:sp>
        <p:nvSpPr>
          <p:cNvPr id="11" name="Snip Diagonal Corner Rectangle 10"/>
          <p:cNvSpPr/>
          <p:nvPr/>
        </p:nvSpPr>
        <p:spPr>
          <a:xfrm>
            <a:off x="1328822" y="-163811"/>
            <a:ext cx="10270970"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4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6:</a:t>
            </a:r>
            <a:r>
              <a:rPr lang="vi-VN" sz="4400" b="1" dirty="0">
                <a:solidFill>
                  <a:srgbClr val="FF0000"/>
                </a:solidFill>
                <a:latin typeface="Times New Roman" pitchFamily="18" charset="0"/>
                <a:cs typeface="Times New Roman" pitchFamily="18" charset="0"/>
              </a:rPr>
              <a:t>Mỗi việc sau đây được thực hiện nếu điều gì xảy ra</a:t>
            </a:r>
            <a:r>
              <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p>
        </p:txBody>
      </p:sp>
      <p:sp>
        <p:nvSpPr>
          <p:cNvPr id="13" name="Rectangle 12">
            <a:extLst>
              <a:ext uri="{FF2B5EF4-FFF2-40B4-BE49-F238E27FC236}">
                <a16:creationId xmlns:a16="http://schemas.microsoft.com/office/drawing/2014/main" id="{077350AA-6B03-419F-927B-45B4049C549D}"/>
              </a:ext>
            </a:extLst>
          </p:cNvPr>
          <p:cNvSpPr/>
          <p:nvPr/>
        </p:nvSpPr>
        <p:spPr>
          <a:xfrm>
            <a:off x="-84554" y="1395991"/>
            <a:ext cx="12479867" cy="5632311"/>
          </a:xfrm>
          <a:prstGeom prst="rect">
            <a:avLst/>
          </a:prstGeom>
        </p:spPr>
        <p:txBody>
          <a:bodyPr wrap="square">
            <a:spAutoFit/>
          </a:bodyPr>
          <a:lstStyle/>
          <a:p>
            <a:pPr marL="0" marR="0" lvl="0" indent="0" algn="just" defTabSz="342900" eaLnBrk="1" fontAlgn="auto" latinLnBrk="0" hangingPunct="1">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Gọi</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điện</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thoại</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bảo</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vệ</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trẻ</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em</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111</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phát</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hiện</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trẻ</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em</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bị</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lạc</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bị</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bắt</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cóc</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bị</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bạo</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lực</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342900" eaLnBrk="1" fontAlgn="auto" latinLnBrk="0" hangingPunct="1">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Gọi</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điện</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thoại</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cứu</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nạn</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112:</a:t>
            </a:r>
            <a:r>
              <a:rPr kumimoji="0" 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cần</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trợ</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giúp</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ᴠà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tìm</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kiếm</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cứu</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nạn</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khi</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xảy</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ra</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sự</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cố</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tai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nạn</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thiên</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tai,...</a:t>
            </a:r>
          </a:p>
          <a:p>
            <a:pPr marL="0" marR="0" lvl="0" indent="0" algn="just" defTabSz="342900" eaLnBrk="1" fontAlgn="auto" latinLnBrk="0" hangingPunct="1">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Gọi</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điện</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thoại</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cho</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cảnh</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sát</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113: </a:t>
            </a:r>
            <a:r>
              <a:rPr kumimoji="0" lang="vi-VN"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có sự việc liên quan đến an ninh trật tự như ẩu đả, phá hoại tài sản,...</a:t>
            </a:r>
            <a:endPar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342900" eaLnBrk="1" fontAlgn="auto" latinLnBrk="0" hangingPunct="1">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d)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Gọi</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điện</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thoại</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báo</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cháy</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114</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xảy</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ra</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hoả</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hoạn</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cháy</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nổ</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cần</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cứu</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hộ</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cứu</a:t>
            </a:r>
            <a:r>
              <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nạn</a:t>
            </a:r>
            <a:endPar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342900" eaLnBrk="1" fontAlgn="auto" latinLnBrk="0" hangingPunct="1">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Gọi</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điện</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thoại</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cấp</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cứu</a:t>
            </a:r>
            <a:r>
              <a:rPr kumimoji="0" 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115: </a:t>
            </a:r>
            <a:r>
              <a:rPr kumimoji="0" lang="vi-VN"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có người bị thương, bị bệnh, cần cấp cứu về y tế.</a:t>
            </a:r>
            <a:endParaRPr kumimoji="0" 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0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heel(1)">
                                      <p:cBhvr>
                                        <p:cTn id="20" dur="20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2000"/>
                                        <p:tgtEl>
                                          <p:spTgt spid="13">
                                            <p:txEl>
                                              <p:pRg st="2" end="2"/>
                                            </p:txEl>
                                          </p:spTgt>
                                        </p:tgtEl>
                                      </p:cBhvr>
                                    </p:animEffect>
                                    <p:anim calcmode="lin" valueType="num">
                                      <p:cBhvr>
                                        <p:cTn id="26" dur="2000" fill="hold"/>
                                        <p:tgtEl>
                                          <p:spTgt spid="1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1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 calcmode="lin" valueType="num">
                                      <p:cBhvr>
                                        <p:cTn id="32"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1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39"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276" y="838200"/>
            <a:ext cx="430212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0" y="0"/>
            <a:ext cx="120691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WordArt 4"/>
          <p:cNvSpPr>
            <a:spLocks noChangeArrowheads="1" noChangeShapeType="1" noTextEdit="1"/>
          </p:cNvSpPr>
          <p:nvPr/>
        </p:nvSpPr>
        <p:spPr bwMode="auto">
          <a:xfrm>
            <a:off x="3429000" y="1600200"/>
            <a:ext cx="5181600" cy="762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Chào Thân Ái</a:t>
            </a:r>
          </a:p>
        </p:txBody>
      </p:sp>
      <p:pic>
        <p:nvPicPr>
          <p:cNvPr id="33797" name="Picture 5" descr="4B3719F2663C4C139ADBA43FE6AA22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44001" y="304801"/>
            <a:ext cx="8286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C78050FB9F484BAE8E8262A9851A74C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10601" y="4800601"/>
            <a:ext cx="8477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67169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57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67172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4876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cam o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019426"/>
            <a:ext cx="73914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8915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75A5FA-8B18-4F0C-8263-0B8596FB88F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5" name="Rectangle 4"/>
          <p:cNvSpPr/>
          <p:nvPr/>
        </p:nvSpPr>
        <p:spPr>
          <a:xfrm>
            <a:off x="2062264" y="1325525"/>
            <a:ext cx="8852170" cy="3791224"/>
          </a:xfrm>
          <a:prstGeom prst="rect">
            <a:avLst/>
          </a:prstGeom>
          <a:noFill/>
          <a:effectLst>
            <a:outerShdw blurRad="50800" dist="50800" dir="5400000" algn="ctr" rotWithShape="0">
              <a:srgbClr val="00B050"/>
            </a:outerShdw>
            <a:softEdge rad="31750"/>
          </a:effectLst>
        </p:spPr>
        <p:txBody>
          <a:bodyPr wrap="none" lIns="91440" tIns="45720" rIns="91440" bIns="45720">
            <a:prstTxWarp prst="textWave1">
              <a:avLst>
                <a:gd name="adj1" fmla="val 12500"/>
                <a:gd name="adj2" fmla="val 235"/>
              </a:avLst>
            </a:prstTxWarp>
            <a:spAutoFit/>
            <a:scene3d>
              <a:camera prst="isometricOffAxis1Right"/>
              <a:lightRig rig="threePt" dir="t"/>
            </a:scene3d>
            <a:sp3d extrusionH="57150">
              <a:bevelT w="38100" h="38100"/>
            </a:sp3d>
          </a:bodyPr>
          <a:lstStyle/>
          <a:p>
            <a:pPr algn="ctr" defTabSz="342900">
              <a:lnSpc>
                <a:spcPct val="150000"/>
              </a:lnSpc>
            </a:pPr>
            <a:r>
              <a:rPr lang="en-US" sz="5400" b="1" dirty="0" err="1">
                <a:solidFill>
                  <a:srgbClr val="000099"/>
                </a:solidFill>
                <a:effectLst>
                  <a:glow rad="63500">
                    <a:schemeClr val="accent4">
                      <a:satMod val="175000"/>
                      <a:alpha val="40000"/>
                    </a:schemeClr>
                  </a:glow>
                  <a:outerShdw blurRad="60007" dist="200025" dir="15000000" sy="30000" kx="-1800000" algn="bl" rotWithShape="0">
                    <a:prstClr val="black">
                      <a:alpha val="32000"/>
                    </a:prstClr>
                  </a:outerShdw>
                </a:effectLst>
                <a:latin typeface="SVN-SAF" panose="02040603050506020204" pitchFamily="18" charset="0"/>
                <a:cs typeface="Times New Roman" panose="02020603050405020304" pitchFamily="18" charset="0"/>
              </a:rPr>
              <a:t>KHỞI</a:t>
            </a:r>
            <a:r>
              <a:rPr lang="en-US" sz="5400" b="1" dirty="0">
                <a:solidFill>
                  <a:srgbClr val="000099"/>
                </a:solidFill>
                <a:effectLst>
                  <a:glow rad="63500">
                    <a:schemeClr val="accent4">
                      <a:satMod val="175000"/>
                      <a:alpha val="40000"/>
                    </a:schemeClr>
                  </a:glow>
                  <a:outerShdw blurRad="60007" dist="200025" dir="15000000" sy="30000" kx="-1800000" algn="bl" rotWithShape="0">
                    <a:prstClr val="black">
                      <a:alpha val="32000"/>
                    </a:prstClr>
                  </a:outerShdw>
                </a:effectLst>
                <a:latin typeface="SVN-SAF" panose="02040603050506020204" pitchFamily="18" charset="0"/>
                <a:cs typeface="Times New Roman" panose="02020603050405020304" pitchFamily="18" charset="0"/>
              </a:rPr>
              <a:t> </a:t>
            </a:r>
            <a:r>
              <a:rPr lang="en-US" sz="5400" b="1" dirty="0" err="1">
                <a:solidFill>
                  <a:srgbClr val="000099"/>
                </a:solidFill>
                <a:effectLst>
                  <a:glow rad="63500">
                    <a:schemeClr val="accent4">
                      <a:satMod val="175000"/>
                      <a:alpha val="40000"/>
                    </a:schemeClr>
                  </a:glow>
                  <a:outerShdw blurRad="60007" dist="200025" dir="15000000" sy="30000" kx="-1800000" algn="bl" rotWithShape="0">
                    <a:prstClr val="black">
                      <a:alpha val="32000"/>
                    </a:prstClr>
                  </a:outerShdw>
                </a:effectLst>
                <a:latin typeface="SVN-SAF" panose="02040603050506020204" pitchFamily="18" charset="0"/>
                <a:cs typeface="Times New Roman" panose="02020603050405020304" pitchFamily="18" charset="0"/>
              </a:rPr>
              <a:t>ĐỘNG</a:t>
            </a:r>
            <a:endParaRPr lang="vi-VN" sz="5400" b="1" dirty="0">
              <a:solidFill>
                <a:srgbClr val="000099"/>
              </a:solidFill>
              <a:effectLst>
                <a:glow rad="63500">
                  <a:schemeClr val="accent4">
                    <a:satMod val="175000"/>
                    <a:alpha val="40000"/>
                  </a:schemeClr>
                </a:glow>
                <a:outerShdw blurRad="60007" dist="200025" dir="15000000" sy="30000" kx="-1800000" algn="bl" rotWithShape="0">
                  <a:prstClr val="black">
                    <a:alpha val="32000"/>
                  </a:prstClr>
                </a:outerShdw>
              </a:effectLst>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34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941" y="4893972"/>
            <a:ext cx="3734255" cy="1602618"/>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2520" y="189874"/>
            <a:ext cx="2089480" cy="209269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l="18500" t="10101" r="20074" b="50000"/>
          <a:stretch>
            <a:fillRect/>
          </a:stretch>
        </p:blipFill>
        <p:spPr bwMode="auto">
          <a:xfrm>
            <a:off x="1365162" y="323326"/>
            <a:ext cx="9351541" cy="364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47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2.91667E-6 -4.07407E-6 L -0.83646 0.1044 " pathEditMode="relative" rAng="0" ptsTypes="AA">
                                      <p:cBhvr>
                                        <p:cTn id="6" dur="2000" fill="hold"/>
                                        <p:tgtEl>
                                          <p:spTgt spid="46"/>
                                        </p:tgtEl>
                                        <p:attrNameLst>
                                          <p:attrName>ppt_x</p:attrName>
                                          <p:attrName>ppt_y</p:attrName>
                                        </p:attrNameLst>
                                      </p:cBhvr>
                                      <p:rCtr x="-41823" y="5208"/>
                                    </p:animMotion>
                                  </p:childTnLst>
                                </p:cTn>
                              </p:par>
                            </p:childTnLst>
                          </p:cTn>
                        </p:par>
                        <p:par>
                          <p:cTn id="7" fill="hold">
                            <p:stCondLst>
                              <p:cond delay="2000"/>
                            </p:stCondLst>
                            <p:childTnLst>
                              <p:par>
                                <p:cTn id="8" presetID="16" presetClass="entr" presetSubtype="2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7" name="ca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1968" y="2100073"/>
            <a:ext cx="2000066" cy="2000066"/>
          </a:xfrm>
          <a:prstGeom prst="rect">
            <a:avLst/>
          </a:prstGeom>
        </p:spPr>
      </p:pic>
      <p:pic>
        <p:nvPicPr>
          <p:cNvPr id="9" name="ca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8543" y="-48102"/>
            <a:ext cx="1845315" cy="1848154"/>
          </a:xfrm>
          <a:prstGeom prst="rect">
            <a:avLst/>
          </a:prstGeom>
        </p:spPr>
      </p:pic>
      <p:pic>
        <p:nvPicPr>
          <p:cNvPr id="10" name="ca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21" y="7069441"/>
            <a:ext cx="1733242" cy="1733242"/>
          </a:xfrm>
          <a:prstGeom prst="rect">
            <a:avLst/>
          </a:prstGeom>
        </p:spPr>
      </p:pic>
      <p:pic>
        <p:nvPicPr>
          <p:cNvPr id="17" name="ca5"/>
          <p:cNvPicPr>
            <a:picLocks noChangeAspect="1"/>
          </p:cNvPicPr>
          <p:nvPr/>
        </p:nvPicPr>
        <p:blipFill rotWithShape="1">
          <a:blip r:embed="rId6" cstate="print">
            <a:extLst>
              <a:ext uri="{28A0092B-C50C-407E-A947-70E740481C1C}">
                <a14:useLocalDpi xmlns:a14="http://schemas.microsoft.com/office/drawing/2010/main" val="0"/>
              </a:ext>
            </a:extLst>
          </a:blip>
          <a:srcRect l="9924" t="17586" r="13383"/>
          <a:stretch/>
        </p:blipFill>
        <p:spPr>
          <a:xfrm>
            <a:off x="15463953" y="2242022"/>
            <a:ext cx="1835678" cy="1641638"/>
          </a:xfrm>
          <a:prstGeom prst="rect">
            <a:avLst/>
          </a:prstGeom>
        </p:spPr>
      </p:pic>
      <p:pic>
        <p:nvPicPr>
          <p:cNvPr id="19" name="ca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23625" y="4595831"/>
            <a:ext cx="2243379" cy="1623913"/>
          </a:xfrm>
          <a:prstGeom prst="rect">
            <a:avLst/>
          </a:prstGeom>
        </p:spPr>
      </p:pic>
      <p:pic>
        <p:nvPicPr>
          <p:cNvPr id="12" name="1">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8017" y="2455145"/>
            <a:ext cx="506191" cy="518538"/>
          </a:xfrm>
          <a:prstGeom prst="rect">
            <a:avLst/>
          </a:prstGeom>
        </p:spPr>
      </p:pic>
      <p:pic>
        <p:nvPicPr>
          <p:cNvPr id="13" name="2">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63205" y="2436463"/>
            <a:ext cx="483710" cy="467720"/>
          </a:xfrm>
          <a:prstGeom prst="rect">
            <a:avLst/>
          </a:prstGeom>
        </p:spPr>
      </p:pic>
      <p:pic>
        <p:nvPicPr>
          <p:cNvPr id="14" name="3">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28078" y="2495596"/>
            <a:ext cx="535815" cy="567071"/>
          </a:xfrm>
          <a:prstGeom prst="rect">
            <a:avLst/>
          </a:prstGeom>
        </p:spPr>
      </p:pic>
      <p:pic>
        <p:nvPicPr>
          <p:cNvPr id="15" name="4">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24231" y="2407927"/>
            <a:ext cx="516140" cy="516140"/>
          </a:xfrm>
          <a:prstGeom prst="rect">
            <a:avLst/>
          </a:prstGeom>
        </p:spPr>
      </p:pic>
      <p:sp>
        <p:nvSpPr>
          <p:cNvPr id="24" name="Oval ca1"/>
          <p:cNvSpPr/>
          <p:nvPr/>
        </p:nvSpPr>
        <p:spPr>
          <a:xfrm>
            <a:off x="3194592" y="1336338"/>
            <a:ext cx="1062521" cy="1034546"/>
          </a:xfrm>
          <a:prstGeom prst="ellipse">
            <a:avLst/>
          </a:prstGeom>
          <a:blipFill dpi="0" rotWithShape="1">
            <a:blip r:embed="rId16"/>
            <a:srcRect/>
            <a:stretch>
              <a:fillRect/>
            </a:stretch>
          </a:bli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Oval ca2"/>
          <p:cNvSpPr/>
          <p:nvPr/>
        </p:nvSpPr>
        <p:spPr>
          <a:xfrm>
            <a:off x="4427064" y="1336338"/>
            <a:ext cx="1070053" cy="1009000"/>
          </a:xfrm>
          <a:prstGeom prst="ellipse">
            <a:avLst/>
          </a:prstGeom>
          <a:blipFill>
            <a:blip r:embed="rId17"/>
            <a:stretch>
              <a:fillRect/>
            </a:stretch>
          </a:bli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ca3"/>
          <p:cNvSpPr/>
          <p:nvPr/>
        </p:nvSpPr>
        <p:spPr>
          <a:xfrm>
            <a:off x="5666942" y="1424631"/>
            <a:ext cx="1070053" cy="1009000"/>
          </a:xfrm>
          <a:prstGeom prst="ellipse">
            <a:avLst/>
          </a:prstGeom>
          <a:blipFill>
            <a:blip r:embed="rId18"/>
            <a:stretch>
              <a:fillRect/>
            </a:stretch>
          </a:bli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ca4"/>
          <p:cNvSpPr/>
          <p:nvPr/>
        </p:nvSpPr>
        <p:spPr>
          <a:xfrm>
            <a:off x="6974746" y="1336338"/>
            <a:ext cx="1070053" cy="1009000"/>
          </a:xfrm>
          <a:prstGeom prst="ellipse">
            <a:avLst/>
          </a:prstGeom>
          <a:blipFill>
            <a:blip r:embed="rId19"/>
            <a:stretch>
              <a:fillRect/>
            </a:stretch>
          </a:bli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ca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20000167">
            <a:off x="12776077" y="4540667"/>
            <a:ext cx="2210249" cy="2543403"/>
          </a:xfrm>
          <a:prstGeom prst="rect">
            <a:avLst/>
          </a:prstGeom>
        </p:spPr>
      </p:pic>
      <p:pic>
        <p:nvPicPr>
          <p:cNvPr id="2" name="ca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8044799" y="-3815175"/>
            <a:ext cx="1792162" cy="1720027"/>
          </a:xfrm>
          <a:prstGeom prst="rect">
            <a:avLst/>
          </a:prstGeom>
        </p:spPr>
      </p:pic>
      <p:pic>
        <p:nvPicPr>
          <p:cNvPr id="4" name="ca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739033" y="-2952233"/>
            <a:ext cx="1714169" cy="1714169"/>
          </a:xfrm>
          <a:prstGeom prst="rect">
            <a:avLst/>
          </a:prstGeom>
        </p:spPr>
      </p:pic>
      <p:pic>
        <p:nvPicPr>
          <p:cNvPr id="5" name="ca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985641">
            <a:off x="4017989" y="7388551"/>
            <a:ext cx="1702863" cy="1566893"/>
          </a:xfrm>
          <a:prstGeom prst="rect">
            <a:avLst/>
          </a:prstGeom>
        </p:spPr>
      </p:pic>
      <p:pic>
        <p:nvPicPr>
          <p:cNvPr id="33" name="Picture 32">
            <a:hlinkClick r:id="rId24"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051056" y="5764367"/>
            <a:ext cx="912873" cy="912873"/>
          </a:xfrm>
          <a:prstGeom prst="rect">
            <a:avLst/>
          </a:prstGeom>
        </p:spPr>
      </p:pic>
    </p:spTree>
    <p:extLst>
      <p:ext uri="{BB962C8B-B14F-4D97-AF65-F5344CB8AC3E}">
        <p14:creationId xmlns:p14="http://schemas.microsoft.com/office/powerpoint/2010/main" val="50342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path" presetSubtype="0" accel="50000" decel="50000" fill="hold" nodeType="clickEffect">
                                  <p:stCondLst>
                                    <p:cond delay="0"/>
                                  </p:stCondLst>
                                  <p:childTnLst>
                                    <p:animMotion origin="layout" path="M -0.00013 2.22222E-6 C -0.00977 0.05301 -0.03451 0.12708 -0.12201 0.12592 C -0.24883 0.12592 -0.25846 -0.12199 -0.40938 -0.12292 C -0.54596 -0.12292 -0.47279 0.09398 -0.60417 0.09305 C -0.74063 0.09305 -0.66758 -0.06389 -0.81419 -0.06389 C -0.94544 -0.06389 -0.8724 0.0419 -0.98932 0.0419 C -1.10156 0.0419 -1.0431 -0.03889 -1.14544 -0.03889 C -1.20365 -0.03889 -1.20872 -0.0169 -1.21302 2.22222E-6 " pathEditMode="relative" rAng="0" ptsTypes="AAAAAAAA">
                                      <p:cBhvr>
                                        <p:cTn id="6" dur="5250" fill="hold"/>
                                        <p:tgtEl>
                                          <p:spTgt spid="17"/>
                                        </p:tgtEl>
                                        <p:attrNameLst>
                                          <p:attrName>ppt_x</p:attrName>
                                          <p:attrName>ppt_y</p:attrName>
                                        </p:attrNameLst>
                                      </p:cBhvr>
                                      <p:rCtr x="-60651" y="139"/>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1.25E-6 4.07407E-6 L 0.19661 -0.39537 " pathEditMode="relative" rAng="0" ptsTypes="AA">
                                      <p:cBhvr>
                                        <p:cTn id="10" dur="4250" fill="hold"/>
                                        <p:tgtEl>
                                          <p:spTgt spid="10"/>
                                        </p:tgtEl>
                                        <p:attrNameLst>
                                          <p:attrName>ppt_x</p:attrName>
                                          <p:attrName>ppt_y</p:attrName>
                                        </p:attrNameLst>
                                      </p:cBhvr>
                                      <p:rCtr x="9831" y="-19769"/>
                                    </p:animMotion>
                                  </p:childTnLst>
                                </p:cTn>
                              </p:par>
                            </p:childTnLst>
                          </p:cTn>
                        </p:par>
                      </p:childTnLst>
                    </p:cTn>
                  </p:par>
                  <p:par>
                    <p:cTn id="11" fill="hold">
                      <p:stCondLst>
                        <p:cond delay="indefinite"/>
                      </p:stCondLst>
                      <p:childTnLst>
                        <p:par>
                          <p:cTn id="12" fill="hold">
                            <p:stCondLst>
                              <p:cond delay="0"/>
                            </p:stCondLst>
                            <p:childTnLst>
                              <p:par>
                                <p:cTn id="13" presetID="57" presetClass="path" presetSubtype="0" accel="50000" decel="50000" fill="hold" nodeType="clickEffect">
                                  <p:stCondLst>
                                    <p:cond delay="0"/>
                                  </p:stCondLst>
                                  <p:childTnLst>
                                    <p:animMotion origin="layout" path="M 0.01237 0.022 L 0.01237 0.59375 C 0.01237 0.84977 -0.25273 1.16598 -0.46758 1.16598 L -0.94726 1.16598 " pathEditMode="relative" rAng="0" ptsTypes="AAAA">
                                      <p:cBhvr>
                                        <p:cTn id="14" dur="2000" fill="hold"/>
                                        <p:tgtEl>
                                          <p:spTgt spid="4"/>
                                        </p:tgtEl>
                                        <p:attrNameLst>
                                          <p:attrName>ppt_x</p:attrName>
                                          <p:attrName>ppt_y</p:attrName>
                                        </p:attrNameLst>
                                      </p:cBhvr>
                                      <p:rCtr x="-47982" y="57199"/>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nodeType="clickEffect">
                                  <p:stCondLst>
                                    <p:cond delay="0"/>
                                  </p:stCondLst>
                                  <p:childTnLst>
                                    <p:animMotion origin="layout" path="M 1.04167E-6 4.81481E-6 L 0.13021 4.81481E-6 C 0.18841 4.81481E-6 0.26055 -0.17315 0.26055 -0.31297 L 0.26055 -0.62524 " pathEditMode="relative" rAng="0" ptsTypes="AAAA">
                                      <p:cBhvr>
                                        <p:cTn id="18" dur="2000" fill="hold"/>
                                        <p:tgtEl>
                                          <p:spTgt spid="5"/>
                                        </p:tgtEl>
                                        <p:attrNameLst>
                                          <p:attrName>ppt_x</p:attrName>
                                          <p:attrName>ppt_y</p:attrName>
                                        </p:attrNameLst>
                                      </p:cBhvr>
                                      <p:rCtr x="13021" y="-31273"/>
                                    </p:animMotion>
                                  </p:childTnLst>
                                </p:cTn>
                              </p:par>
                            </p:childTnLst>
                          </p:cTn>
                        </p:par>
                      </p:childTnLst>
                    </p:cTn>
                  </p:par>
                  <p:par>
                    <p:cTn id="19" fill="hold">
                      <p:stCondLst>
                        <p:cond delay="indefinite"/>
                      </p:stCondLst>
                      <p:childTnLst>
                        <p:par>
                          <p:cTn id="20" fill="hold">
                            <p:stCondLst>
                              <p:cond delay="0"/>
                            </p:stCondLst>
                            <p:childTnLst>
                              <p:par>
                                <p:cTn id="21" presetID="50" presetClass="path" presetSubtype="0" accel="50000" decel="50000" fill="hold" nodeType="clickEffect">
                                  <p:stCondLst>
                                    <p:cond delay="0"/>
                                  </p:stCondLst>
                                  <p:childTnLst>
                                    <p:animMotion origin="layout" path="M -3.33333E-6 -2.96296E-6 L -0.09882 -2.96296E-6 C -0.1431 -2.96296E-6 -0.19752 0.23148 -0.19752 0.41922 L -0.19752 0.83843 " pathEditMode="relative" rAng="0" ptsTypes="AAAA">
                                      <p:cBhvr>
                                        <p:cTn id="22" dur="2000" fill="hold"/>
                                        <p:tgtEl>
                                          <p:spTgt spid="2"/>
                                        </p:tgtEl>
                                        <p:attrNameLst>
                                          <p:attrName>ppt_x</p:attrName>
                                          <p:attrName>ppt_y</p:attrName>
                                        </p:attrNameLst>
                                      </p:cBhvr>
                                      <p:rCtr x="-9883" y="4192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60" presetClass="path" presetSubtype="0" accel="50000" decel="50000" fill="hold" nodeType="clickEffect">
                                  <p:stCondLst>
                                    <p:cond delay="0"/>
                                  </p:stCondLst>
                                  <p:childTnLst>
                                    <p:animMotion origin="layout" path="M -1.66667E-6 -0.03333 C -0.00495 0.04422 -0.01719 0.15255 -0.06107 0.15093 C -0.12474 0.15093 -0.12943 -0.2118 -0.20508 -0.21296 C -0.27344 -0.21296 -0.23672 0.10417 -0.3026 0.10278 C -0.37083 0.10278 -0.33411 -0.12685 -0.40755 -0.12685 C -0.47331 -0.12685 -0.43672 0.02801 -0.49531 0.02801 C -0.55143 0.02801 -0.52213 -0.09027 -0.57331 -0.09027 C -0.6026 -0.09027 -0.60521 -0.0581 -0.60716 -0.03333 " pathEditMode="relative" rAng="0" ptsTypes="AAAAAAAA">
                                      <p:cBhvr>
                                        <p:cTn id="27" dur="4000" fill="hold"/>
                                        <p:tgtEl>
                                          <p:spTgt spid="3"/>
                                        </p:tgtEl>
                                        <p:attrNameLst>
                                          <p:attrName>ppt_x</p:attrName>
                                          <p:attrName>ppt_y</p:attrName>
                                        </p:attrNameLst>
                                      </p:cBhvr>
                                      <p:rCtr x="-30365" y="231"/>
                                    </p:animMotion>
                                  </p:childTnLst>
                                </p:cTn>
                              </p:par>
                              <p:par>
                                <p:cTn id="28" presetID="10" presetClass="exit" presetSubtype="0" fill="hold" grpId="0" nodeType="with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60" presetClass="path" presetSubtype="0" accel="50000" decel="50000" fill="hold" nodeType="clickEffect">
                                  <p:stCondLst>
                                    <p:cond delay="0"/>
                                  </p:stCondLst>
                                  <p:childTnLst>
                                    <p:animMotion origin="layout" path="M 2.08333E-6 -0.12569 C 0.00768 -0.0199 0.02708 0.12801 0.09583 0.12593 C 0.19505 0.12593 0.20247 -0.36944 0.32122 -0.37106 C 0.42812 -0.37106 0.37096 0.06204 0.47396 0.06019 C 0.58112 0.06019 0.52396 -0.25324 0.63893 -0.25324 C 0.74193 -0.25324 0.68476 -0.04189 0.77643 -0.04189 C 0.86458 -0.04189 0.81875 -0.20347 0.89896 -0.20347 C 0.94466 -0.20347 0.9487 -0.15949 0.95208 -0.12569 " pathEditMode="relative" rAng="0" ptsTypes="AAAAAAAA">
                                      <p:cBhvr>
                                        <p:cTn id="35" dur="5250" fill="hold"/>
                                        <p:tgtEl>
                                          <p:spTgt spid="7"/>
                                        </p:tgtEl>
                                        <p:attrNameLst>
                                          <p:attrName>ppt_x</p:attrName>
                                          <p:attrName>ppt_y</p:attrName>
                                        </p:attrNameLst>
                                      </p:cBhvr>
                                      <p:rCtr x="47604" y="301"/>
                                    </p:animMotion>
                                  </p:childTnLst>
                                </p:cTn>
                              </p:par>
                              <p:par>
                                <p:cTn id="36" presetID="10" presetClass="exit" presetSubtype="0" fill="hold" grpId="0"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60" presetClass="path" presetSubtype="0" accel="50000" decel="50000" fill="hold" nodeType="clickEffect">
                                  <p:stCondLst>
                                    <p:cond delay="0"/>
                                  </p:stCondLst>
                                  <p:childTnLst>
                                    <p:animMotion origin="layout" path="M 2.08333E-6 -0.27223 C 0.00833 -0.10463 0.02942 0.12939 0.10442 0.12592 C 0.21263 0.12592 0.22083 -0.65787 0.35013 -0.66065 C 0.46666 -0.66065 0.40429 0.02476 0.51666 0.02199 C 0.63346 0.02199 0.57109 -0.47408 0.69648 -0.47408 C 0.80872 -0.47408 0.74635 -0.13982 0.84622 -0.13982 C 0.94245 -0.13982 0.89245 -0.39514 0.97982 -0.39514 C 1.02969 -0.39514 1.03398 -0.3257 1.03776 -0.27223 " pathEditMode="relative" rAng="0" ptsTypes="AAAAAAAA">
                                      <p:cBhvr>
                                        <p:cTn id="43" dur="5250" fill="hold"/>
                                        <p:tgtEl>
                                          <p:spTgt spid="19"/>
                                        </p:tgtEl>
                                        <p:attrNameLst>
                                          <p:attrName>ppt_x</p:attrName>
                                          <p:attrName>ppt_y</p:attrName>
                                        </p:attrNameLst>
                                      </p:cBhvr>
                                      <p:rCtr x="51888" y="486"/>
                                    </p:animMotion>
                                  </p:childTnLst>
                                </p:cTn>
                              </p:par>
                              <p:par>
                                <p:cTn id="44" presetID="10" presetClass="exit" presetSubtype="0" fill="hold" grpId="0" nodeType="with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27"/>
                    </p:tgtEl>
                  </p:cond>
                </p:stCondLst>
                <p:endSync evt="end" delay="0">
                  <p:rtn val="all"/>
                </p:endSync>
                <p:childTnLst>
                  <p:par>
                    <p:cTn id="48" fill="hold">
                      <p:stCondLst>
                        <p:cond delay="0"/>
                      </p:stCondLst>
                      <p:childTnLst>
                        <p:par>
                          <p:cTn id="49" fill="hold">
                            <p:stCondLst>
                              <p:cond delay="0"/>
                            </p:stCondLst>
                            <p:childTnLst>
                              <p:par>
                                <p:cTn id="50" presetID="59" presetClass="path" presetSubtype="0" accel="50000" decel="50000" fill="hold" nodeType="clickEffect">
                                  <p:stCondLst>
                                    <p:cond delay="0"/>
                                  </p:stCondLst>
                                  <p:childTnLst>
                                    <p:animMotion origin="layout" path="M -1.66667E-6 0.32037 C -1.66667E-6 0.10463 -0.08698 -0.06204 -0.19206 -0.06204 C -0.30039 -0.06204 -0.38698 0.10463 -0.38698 0.32037 C -0.38698 0.53565 -0.47383 0.70278 -0.58229 0.70278 C -0.68737 0.70278 -0.77383 0.53565 -0.77383 0.32037 " pathEditMode="relative" rAng="0" ptsTypes="AAAAA">
                                      <p:cBhvr>
                                        <p:cTn id="51" dur="5250" fill="hold"/>
                                        <p:tgtEl>
                                          <p:spTgt spid="9"/>
                                        </p:tgtEl>
                                        <p:attrNameLst>
                                          <p:attrName>ppt_x</p:attrName>
                                          <p:attrName>ppt_y</p:attrName>
                                        </p:attrNameLst>
                                      </p:cBhvr>
                                      <p:rCtr x="-38698" y="0"/>
                                    </p:animMotion>
                                  </p:childTnLst>
                                </p:cTn>
                              </p:par>
                              <p:par>
                                <p:cTn id="52" presetID="10" presetClass="exit" presetSubtype="0" fill="hold" grpId="0" nodeType="withEffect">
                                  <p:stCondLst>
                                    <p:cond delay="0"/>
                                  </p:stCondLst>
                                  <p:childTnLst>
                                    <p:animEffect transition="out" filter="fade">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1" restart="whenNotActive" fill="hold" evtFilter="cancelBubble" nodeType="interactiveSeq">
                <p:stCondLst>
                  <p:cond evt="onClick" delay="0">
                    <p:tgtEl>
                      <p:spTgt spid="13"/>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3" restart="whenNotActive" fill="hold" evtFilter="cancelBubble" nodeType="interactiveSeq">
                <p:stCondLst>
                  <p:cond evt="onClick" delay="0">
                    <p:tgtEl>
                      <p:spTgt spid="14"/>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152" y="-240067"/>
            <a:ext cx="12855773" cy="7259845"/>
          </a:xfrm>
          <a:prstGeom prst="rect">
            <a:avLst/>
          </a:prstGeom>
        </p:spPr>
      </p:pic>
      <p:pic>
        <p:nvPicPr>
          <p:cNvPr id="19" name="Picture 1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51056" y="5764367"/>
            <a:ext cx="912873" cy="912873"/>
          </a:xfrm>
          <a:prstGeom prst="rect">
            <a:avLst/>
          </a:prstGeom>
        </p:spPr>
      </p:pic>
      <p:sp>
        <p:nvSpPr>
          <p:cNvPr id="32" name="Rectangle 31"/>
          <p:cNvSpPr/>
          <p:nvPr/>
        </p:nvSpPr>
        <p:spPr>
          <a:xfrm>
            <a:off x="1246693" y="2619797"/>
            <a:ext cx="4137505" cy="12562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srgbClr val="002060"/>
                </a:solidFill>
                <a:latin typeface="Arial" panose="020B0604020202020204" pitchFamily="34" charset="0"/>
                <a:cs typeface="Arial" panose="020B0604020202020204" pitchFamily="34" charset="0"/>
              </a:rPr>
              <a:t>A.</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Đồ</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chơi</a:t>
            </a:r>
            <a:r>
              <a:rPr lang="en-US" sz="4000" b="1" dirty="0">
                <a:solidFill>
                  <a:srgbClr val="002060"/>
                </a:solidFill>
                <a:latin typeface="Arial" panose="020B0604020202020204" pitchFamily="34" charset="0"/>
                <a:cs typeface="Arial" panose="020B0604020202020204" pitchFamily="34" charset="0"/>
              </a:rPr>
              <a:t> </a:t>
            </a:r>
            <a:r>
              <a:rPr lang="vi-VN" sz="4000" b="1" dirty="0">
                <a:solidFill>
                  <a:srgbClr val="002060"/>
                </a:solidFill>
                <a:latin typeface="Arial" panose="020B0604020202020204" pitchFamily="34" charset="0"/>
                <a:cs typeface="Arial" panose="020B0604020202020204" pitchFamily="34" charset="0"/>
              </a:rPr>
              <a:t> </a:t>
            </a:r>
          </a:p>
        </p:txBody>
      </p:sp>
      <p:sp>
        <p:nvSpPr>
          <p:cNvPr id="33" name="Rectangle 32"/>
          <p:cNvSpPr/>
          <p:nvPr/>
        </p:nvSpPr>
        <p:spPr>
          <a:xfrm>
            <a:off x="6870042" y="2623986"/>
            <a:ext cx="4303843" cy="12562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b="1" dirty="0">
                <a:solidFill>
                  <a:srgbClr val="002060"/>
                </a:solidFill>
                <a:latin typeface="Arial" panose="020B0604020202020204" pitchFamily="34" charset="0"/>
                <a:cs typeface="Arial" panose="020B0604020202020204" pitchFamily="34" charset="0"/>
              </a:rPr>
              <a:t>B.</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Áo</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mưa,ô</a:t>
            </a:r>
            <a:endParaRPr lang="vi-VN" sz="4000" b="1" dirty="0">
              <a:solidFill>
                <a:srgbClr val="002060"/>
              </a:solidFill>
              <a:latin typeface="Arial" panose="020B0604020202020204" pitchFamily="34" charset="0"/>
              <a:cs typeface="Arial" panose="020B0604020202020204" pitchFamily="34" charset="0"/>
            </a:endParaRPr>
          </a:p>
        </p:txBody>
      </p:sp>
      <p:sp>
        <p:nvSpPr>
          <p:cNvPr id="34" name="Rectangle 33"/>
          <p:cNvSpPr/>
          <p:nvPr/>
        </p:nvSpPr>
        <p:spPr>
          <a:xfrm>
            <a:off x="1246693" y="4114280"/>
            <a:ext cx="4137505" cy="11487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srgbClr val="002060"/>
                </a:solidFill>
                <a:latin typeface="Arial" panose="020B0604020202020204" pitchFamily="34" charset="0"/>
                <a:cs typeface="Arial" panose="020B0604020202020204" pitchFamily="34" charset="0"/>
              </a:rPr>
              <a:t>C.</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Bánh</a:t>
            </a:r>
            <a:endParaRPr lang="vi-VN" sz="4000" b="1" dirty="0">
              <a:solidFill>
                <a:srgbClr val="002060"/>
              </a:solidFill>
              <a:latin typeface="Arial" panose="020B0604020202020204" pitchFamily="34" charset="0"/>
              <a:cs typeface="Arial" panose="020B0604020202020204" pitchFamily="34" charset="0"/>
            </a:endParaRPr>
          </a:p>
        </p:txBody>
      </p:sp>
      <p:sp>
        <p:nvSpPr>
          <p:cNvPr id="35" name="Rectangle 34"/>
          <p:cNvSpPr/>
          <p:nvPr/>
        </p:nvSpPr>
        <p:spPr>
          <a:xfrm>
            <a:off x="6870042" y="4118469"/>
            <a:ext cx="4303843" cy="11487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srgbClr val="002060"/>
                </a:solidFill>
                <a:latin typeface="Arial" panose="020B0604020202020204" pitchFamily="34" charset="0"/>
                <a:cs typeface="Arial" panose="020B0604020202020204" pitchFamily="34" charset="0"/>
              </a:rPr>
              <a:t>D. </a:t>
            </a:r>
            <a:r>
              <a:rPr lang="en-US" sz="4000" b="1" dirty="0" err="1">
                <a:solidFill>
                  <a:srgbClr val="002060"/>
                </a:solidFill>
                <a:latin typeface="Arial" panose="020B0604020202020204" pitchFamily="34" charset="0"/>
                <a:cs typeface="Arial" panose="020B0604020202020204" pitchFamily="34" charset="0"/>
              </a:rPr>
              <a:t>Sữa</a:t>
            </a:r>
            <a:endParaRPr lang="vi-VN" sz="4000" b="1" dirty="0">
              <a:solidFill>
                <a:srgbClr val="002060"/>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8857" y="2651674"/>
            <a:ext cx="1073152" cy="943073"/>
          </a:xfrm>
          <a:prstGeom prst="rect">
            <a:avLst/>
          </a:prstGeom>
        </p:spPr>
      </p:pic>
      <p:pic>
        <p:nvPicPr>
          <p:cNvPr id="37" name="Picture 36"/>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265290" y="4285504"/>
            <a:ext cx="1071572" cy="937784"/>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22824" y="4191715"/>
            <a:ext cx="1149844" cy="1010468"/>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32217" y="2628990"/>
            <a:ext cx="1445171" cy="1156136"/>
          </a:xfrm>
          <a:prstGeom prst="rect">
            <a:avLst/>
          </a:prstGeom>
        </p:spPr>
      </p:pic>
      <p:sp>
        <p:nvSpPr>
          <p:cNvPr id="40" name="Snip Diagonal Corner Rectangle 39"/>
          <p:cNvSpPr/>
          <p:nvPr/>
        </p:nvSpPr>
        <p:spPr>
          <a:xfrm>
            <a:off x="1379621" y="300252"/>
            <a:ext cx="10270970" cy="183479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pPr>
            <a:r>
              <a:rPr kumimoji="0" lang="en-US" sz="4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1: </a:t>
            </a:r>
            <a:r>
              <a:rPr lang="vi-VN" sz="4000" b="1" dirty="0">
                <a:solidFill>
                  <a:srgbClr val="FF0000"/>
                </a:solidFill>
                <a:latin typeface="Times New Roman" pitchFamily="18" charset="0"/>
                <a:cs typeface="Times New Roman" pitchFamily="18" charset="0"/>
              </a:rPr>
              <a:t>Chuẩn bị đi học, em thấy trời mưa, em sẽ chọn đồ vật nào </a:t>
            </a:r>
            <a:r>
              <a:rPr lang="en-US" sz="4000" b="1" dirty="0" err="1">
                <a:solidFill>
                  <a:srgbClr val="FF0000"/>
                </a:solidFill>
                <a:latin typeface="Times New Roman" pitchFamily="18" charset="0"/>
                <a:cs typeface="Times New Roman" pitchFamily="18" charset="0"/>
              </a:rPr>
              <a:t>sau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đây</a:t>
            </a:r>
            <a:r>
              <a:rPr lang="vi-VN" sz="40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0151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anim calcmode="lin" valueType="num">
                                      <p:cBhvr>
                                        <p:cTn id="18" dur="500" fill="hold"/>
                                        <p:tgtEl>
                                          <p:spTgt spid="34"/>
                                        </p:tgtEl>
                                        <p:attrNameLst>
                                          <p:attrName>ppt_x</p:attrName>
                                        </p:attrNameLst>
                                      </p:cBhvr>
                                      <p:tavLst>
                                        <p:tav tm="0">
                                          <p:val>
                                            <p:strVal val="#ppt_x"/>
                                          </p:val>
                                        </p:tav>
                                        <p:tav tm="100000">
                                          <p:val>
                                            <p:strVal val="#ppt_x"/>
                                          </p:val>
                                        </p:tav>
                                      </p:tavLst>
                                    </p:anim>
                                    <p:anim calcmode="lin" valueType="num">
                                      <p:cBhvr>
                                        <p:cTn id="19" dur="5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ppt_x</p:attrName>
                                        </p:attrNameLst>
                                      </p:cBhvr>
                                      <p:tavLst>
                                        <p:tav tm="0">
                                          <p:val>
                                            <p:strVal val="#ppt_x"/>
                                          </p:val>
                                        </p:tav>
                                        <p:tav tm="100000">
                                          <p:val>
                                            <p:strVal val="#ppt_x"/>
                                          </p:val>
                                        </p:tav>
                                      </p:tavLst>
                                    </p:anim>
                                    <p:anim calcmode="lin" valueType="num">
                                      <p:cBhvr>
                                        <p:cTn id="24" dur="500" fill="hold"/>
                                        <p:tgtEl>
                                          <p:spTgt spid="3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32"/>
                                        </p:tgtEl>
                                        <p:attrNameLst>
                                          <p:attrName>fillcolor</p:attrName>
                                        </p:attrNameLst>
                                      </p:cBhvr>
                                      <p:to>
                                        <a:srgbClr val="FFF2CC"/>
                                      </p:to>
                                    </p:animClr>
                                    <p:set>
                                      <p:cBhvr>
                                        <p:cTn id="35" dur="250" fill="hold"/>
                                        <p:tgtEl>
                                          <p:spTgt spid="32"/>
                                        </p:tgtEl>
                                        <p:attrNameLst>
                                          <p:attrName>fill.type</p:attrName>
                                        </p:attrNameLst>
                                      </p:cBhvr>
                                      <p:to>
                                        <p:strVal val="solid"/>
                                      </p:to>
                                    </p:set>
                                    <p:set>
                                      <p:cBhvr>
                                        <p:cTn id="36" dur="250" fill="hold"/>
                                        <p:tgtEl>
                                          <p:spTgt spid="3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36"/>
                                        </p:tgtEl>
                                        <p:attrNameLst>
                                          <p:attrName>style.visibility</p:attrName>
                                        </p:attrNameLst>
                                      </p:cBhvr>
                                      <p:to>
                                        <p:strVal val="visible"/>
                                      </p:to>
                                    </p:set>
                                    <p:anim calcmode="lin" valueType="num">
                                      <p:cBhvr>
                                        <p:cTn id="39" dur="250" fill="hold"/>
                                        <p:tgtEl>
                                          <p:spTgt spid="36"/>
                                        </p:tgtEl>
                                        <p:attrNameLst>
                                          <p:attrName>ppt_w</p:attrName>
                                        </p:attrNameLst>
                                      </p:cBhvr>
                                      <p:tavLst>
                                        <p:tav tm="0">
                                          <p:val>
                                            <p:strVal val="4*#ppt_w"/>
                                          </p:val>
                                        </p:tav>
                                        <p:tav tm="100000">
                                          <p:val>
                                            <p:strVal val="#ppt_w"/>
                                          </p:val>
                                        </p:tav>
                                      </p:tavLst>
                                    </p:anim>
                                    <p:anim calcmode="lin" valueType="num">
                                      <p:cBhvr>
                                        <p:cTn id="40"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32"/>
                                        </p:tgtEl>
                                        <p:attrNameLst>
                                          <p:attrName>fillcolor</p:attrName>
                                        </p:attrNameLst>
                                      </p:cBhvr>
                                      <p:to>
                                        <a:srgbClr val="FFFF00"/>
                                      </p:to>
                                    </p:animClr>
                                    <p:set>
                                      <p:cBhvr>
                                        <p:cTn id="43" dur="250" fill="hold"/>
                                        <p:tgtEl>
                                          <p:spTgt spid="32"/>
                                        </p:tgtEl>
                                        <p:attrNameLst>
                                          <p:attrName>fill.type</p:attrName>
                                        </p:attrNameLst>
                                      </p:cBhvr>
                                      <p:to>
                                        <p:strVal val="solid"/>
                                      </p:to>
                                    </p:set>
                                    <p:set>
                                      <p:cBhvr>
                                        <p:cTn id="44" dur="25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33"/>
                                        </p:tgtEl>
                                        <p:attrNameLst>
                                          <p:attrName>fillcolor</p:attrName>
                                        </p:attrNameLst>
                                      </p:cBhvr>
                                      <p:to>
                                        <a:srgbClr val="FFF2CC"/>
                                      </p:to>
                                    </p:animClr>
                                    <p:set>
                                      <p:cBhvr>
                                        <p:cTn id="50" dur="250" fill="hold"/>
                                        <p:tgtEl>
                                          <p:spTgt spid="33"/>
                                        </p:tgtEl>
                                        <p:attrNameLst>
                                          <p:attrName>fill.type</p:attrName>
                                        </p:attrNameLst>
                                      </p:cBhvr>
                                      <p:to>
                                        <p:strVal val="solid"/>
                                      </p:to>
                                    </p:set>
                                    <p:set>
                                      <p:cBhvr>
                                        <p:cTn id="51" dur="250" fill="hold"/>
                                        <p:tgtEl>
                                          <p:spTgt spid="33"/>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39"/>
                                        </p:tgtEl>
                                        <p:attrNameLst>
                                          <p:attrName>style.visibility</p:attrName>
                                        </p:attrNameLst>
                                      </p:cBhvr>
                                      <p:to>
                                        <p:strVal val="visible"/>
                                      </p:to>
                                    </p:set>
                                    <p:anim calcmode="lin" valueType="num">
                                      <p:cBhvr>
                                        <p:cTn id="54" dur="250" fill="hold"/>
                                        <p:tgtEl>
                                          <p:spTgt spid="39"/>
                                        </p:tgtEl>
                                        <p:attrNameLst>
                                          <p:attrName>ppt_w</p:attrName>
                                        </p:attrNameLst>
                                      </p:cBhvr>
                                      <p:tavLst>
                                        <p:tav tm="0">
                                          <p:val>
                                            <p:strVal val="4*#ppt_w"/>
                                          </p:val>
                                        </p:tav>
                                        <p:tav tm="100000">
                                          <p:val>
                                            <p:strVal val="#ppt_w"/>
                                          </p:val>
                                        </p:tav>
                                      </p:tavLst>
                                    </p:anim>
                                    <p:anim calcmode="lin" valueType="num">
                                      <p:cBhvr>
                                        <p:cTn id="55" dur="250" fill="hold"/>
                                        <p:tgtEl>
                                          <p:spTgt spid="3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33"/>
                                        </p:tgtEl>
                                        <p:attrNameLst>
                                          <p:attrName>fillcolor</p:attrName>
                                        </p:attrNameLst>
                                      </p:cBhvr>
                                      <p:to>
                                        <a:srgbClr val="00B050"/>
                                      </p:to>
                                    </p:animClr>
                                    <p:set>
                                      <p:cBhvr>
                                        <p:cTn id="58" dur="250" fill="hold"/>
                                        <p:tgtEl>
                                          <p:spTgt spid="33"/>
                                        </p:tgtEl>
                                        <p:attrNameLst>
                                          <p:attrName>fill.type</p:attrName>
                                        </p:attrNameLst>
                                      </p:cBhvr>
                                      <p:to>
                                        <p:strVal val="solid"/>
                                      </p:to>
                                    </p:set>
                                    <p:set>
                                      <p:cBhvr>
                                        <p:cTn id="59" dur="25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34"/>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34"/>
                                        </p:tgtEl>
                                        <p:attrNameLst>
                                          <p:attrName>fillcolor</p:attrName>
                                        </p:attrNameLst>
                                      </p:cBhvr>
                                      <p:to>
                                        <a:srgbClr val="FFF2CC"/>
                                      </p:to>
                                    </p:animClr>
                                    <p:set>
                                      <p:cBhvr>
                                        <p:cTn id="65" dur="250" fill="hold"/>
                                        <p:tgtEl>
                                          <p:spTgt spid="34"/>
                                        </p:tgtEl>
                                        <p:attrNameLst>
                                          <p:attrName>fill.type</p:attrName>
                                        </p:attrNameLst>
                                      </p:cBhvr>
                                      <p:to>
                                        <p:strVal val="solid"/>
                                      </p:to>
                                    </p:set>
                                    <p:set>
                                      <p:cBhvr>
                                        <p:cTn id="66" dur="250" fill="hold"/>
                                        <p:tgtEl>
                                          <p:spTgt spid="34"/>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37"/>
                                        </p:tgtEl>
                                        <p:attrNameLst>
                                          <p:attrName>style.visibility</p:attrName>
                                        </p:attrNameLst>
                                      </p:cBhvr>
                                      <p:to>
                                        <p:strVal val="visible"/>
                                      </p:to>
                                    </p:set>
                                    <p:anim calcmode="lin" valueType="num">
                                      <p:cBhvr>
                                        <p:cTn id="69" dur="250" fill="hold"/>
                                        <p:tgtEl>
                                          <p:spTgt spid="37"/>
                                        </p:tgtEl>
                                        <p:attrNameLst>
                                          <p:attrName>ppt_w</p:attrName>
                                        </p:attrNameLst>
                                      </p:cBhvr>
                                      <p:tavLst>
                                        <p:tav tm="0">
                                          <p:val>
                                            <p:strVal val="4*#ppt_w"/>
                                          </p:val>
                                        </p:tav>
                                        <p:tav tm="100000">
                                          <p:val>
                                            <p:strVal val="#ppt_w"/>
                                          </p:val>
                                        </p:tav>
                                      </p:tavLst>
                                    </p:anim>
                                    <p:anim calcmode="lin" valueType="num">
                                      <p:cBhvr>
                                        <p:cTn id="70"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34"/>
                                        </p:tgtEl>
                                        <p:attrNameLst>
                                          <p:attrName>fillcolor</p:attrName>
                                        </p:attrNameLst>
                                      </p:cBhvr>
                                      <p:to>
                                        <a:srgbClr val="FFFF00"/>
                                      </p:to>
                                    </p:animClr>
                                    <p:set>
                                      <p:cBhvr>
                                        <p:cTn id="73" dur="250" fill="hold"/>
                                        <p:tgtEl>
                                          <p:spTgt spid="34"/>
                                        </p:tgtEl>
                                        <p:attrNameLst>
                                          <p:attrName>fill.type</p:attrName>
                                        </p:attrNameLst>
                                      </p:cBhvr>
                                      <p:to>
                                        <p:strVal val="solid"/>
                                      </p:to>
                                    </p:set>
                                    <p:set>
                                      <p:cBhvr>
                                        <p:cTn id="74" dur="25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75" restart="whenNotActive" fill="hold" evtFilter="cancelBubble" nodeType="interactiveSeq">
                <p:stCondLst>
                  <p:cond evt="onClick" delay="0">
                    <p:tgtEl>
                      <p:spTgt spid="35"/>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35"/>
                                        </p:tgtEl>
                                        <p:attrNameLst>
                                          <p:attrName>fillcolor</p:attrName>
                                        </p:attrNameLst>
                                      </p:cBhvr>
                                      <p:to>
                                        <a:srgbClr val="FFF2CC"/>
                                      </p:to>
                                    </p:animClr>
                                    <p:set>
                                      <p:cBhvr>
                                        <p:cTn id="80" dur="250" fill="hold"/>
                                        <p:tgtEl>
                                          <p:spTgt spid="35"/>
                                        </p:tgtEl>
                                        <p:attrNameLst>
                                          <p:attrName>fill.type</p:attrName>
                                        </p:attrNameLst>
                                      </p:cBhvr>
                                      <p:to>
                                        <p:strVal val="solid"/>
                                      </p:to>
                                    </p:set>
                                    <p:set>
                                      <p:cBhvr>
                                        <p:cTn id="81" dur="250" fill="hold"/>
                                        <p:tgtEl>
                                          <p:spTgt spid="35"/>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38"/>
                                        </p:tgtEl>
                                        <p:attrNameLst>
                                          <p:attrName>style.visibility</p:attrName>
                                        </p:attrNameLst>
                                      </p:cBhvr>
                                      <p:to>
                                        <p:strVal val="visible"/>
                                      </p:to>
                                    </p:set>
                                    <p:anim calcmode="lin" valueType="num">
                                      <p:cBhvr>
                                        <p:cTn id="84" dur="250" fill="hold"/>
                                        <p:tgtEl>
                                          <p:spTgt spid="38"/>
                                        </p:tgtEl>
                                        <p:attrNameLst>
                                          <p:attrName>ppt_w</p:attrName>
                                        </p:attrNameLst>
                                      </p:cBhvr>
                                      <p:tavLst>
                                        <p:tav tm="0">
                                          <p:val>
                                            <p:strVal val="4*#ppt_w"/>
                                          </p:val>
                                        </p:tav>
                                        <p:tav tm="100000">
                                          <p:val>
                                            <p:strVal val="#ppt_w"/>
                                          </p:val>
                                        </p:tav>
                                      </p:tavLst>
                                    </p:anim>
                                    <p:anim calcmode="lin" valueType="num">
                                      <p:cBhvr>
                                        <p:cTn id="85"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35"/>
                                        </p:tgtEl>
                                        <p:attrNameLst>
                                          <p:attrName>fillcolor</p:attrName>
                                        </p:attrNameLst>
                                      </p:cBhvr>
                                      <p:to>
                                        <a:srgbClr val="FFFF00"/>
                                      </p:to>
                                    </p:animClr>
                                    <p:set>
                                      <p:cBhvr>
                                        <p:cTn id="88" dur="250" fill="hold"/>
                                        <p:tgtEl>
                                          <p:spTgt spid="35"/>
                                        </p:tgtEl>
                                        <p:attrNameLst>
                                          <p:attrName>fill.type</p:attrName>
                                        </p:attrNameLst>
                                      </p:cBhvr>
                                      <p:to>
                                        <p:strVal val="solid"/>
                                      </p:to>
                                    </p:set>
                                    <p:set>
                                      <p:cBhvr>
                                        <p:cTn id="89" dur="25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childTnLst>
        </p:cTn>
      </p:par>
    </p:tnLst>
    <p:bldLst>
      <p:bldP spid="32" grpId="0" animBg="1"/>
      <p:bldP spid="33" grpId="0" animBg="1"/>
      <p:bldP spid="34" grpId="0" animBg="1"/>
      <p:bldP spid="35"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152" y="-240067"/>
            <a:ext cx="12855773" cy="7259845"/>
          </a:xfrm>
          <a:prstGeom prst="rect">
            <a:avLst/>
          </a:prstGeom>
        </p:spPr>
      </p:pic>
      <p:sp>
        <p:nvSpPr>
          <p:cNvPr id="39" name="Snip Diagonal Corner Rectangle 38"/>
          <p:cNvSpPr/>
          <p:nvPr/>
        </p:nvSpPr>
        <p:spPr>
          <a:xfrm>
            <a:off x="1379621" y="530448"/>
            <a:ext cx="10270970"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0" lang="en-US" sz="4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2:</a:t>
            </a:r>
            <a:r>
              <a:rPr lang="vi-VN" sz="4000" b="1" dirty="0">
                <a:solidFill>
                  <a:srgbClr val="FF0000"/>
                </a:solidFill>
                <a:latin typeface="Times New Roman" pitchFamily="18" charset="0"/>
                <a:cs typeface="Times New Roman" pitchFamily="18" charset="0"/>
              </a:rPr>
              <a:t>Đèn giao thông dành cho người đi bộ màu gì thì em có thể sang đường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14" name="Rectangle 13"/>
          <p:cNvSpPr/>
          <p:nvPr/>
        </p:nvSpPr>
        <p:spPr>
          <a:xfrm>
            <a:off x="6786220" y="3894815"/>
            <a:ext cx="4094496" cy="104310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D.</a:t>
            </a: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lang="en-US" sz="4800" b="1" noProof="0" dirty="0">
                <a:solidFill>
                  <a:srgbClr val="002060"/>
                </a:solidFill>
                <a:latin typeface="Arial" panose="020B0604020202020204" pitchFamily="34" charset="0"/>
              </a:rPr>
              <a:t>Cam</a:t>
            </a:r>
            <a:endPar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5" name="Rectangle 14"/>
          <p:cNvSpPr/>
          <p:nvPr/>
        </p:nvSpPr>
        <p:spPr>
          <a:xfrm>
            <a:off x="1670212" y="3844943"/>
            <a:ext cx="4404576" cy="109405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a:t>
            </a: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lang="en-US" sz="4800" b="1" dirty="0" err="1">
                <a:solidFill>
                  <a:srgbClr val="002060"/>
                </a:solidFill>
                <a:latin typeface="Arial" panose="020B0604020202020204" pitchFamily="34" charset="0"/>
              </a:rPr>
              <a:t>Xanh</a:t>
            </a:r>
            <a:endPar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6" name="Rectangle 15"/>
          <p:cNvSpPr/>
          <p:nvPr/>
        </p:nvSpPr>
        <p:spPr>
          <a:xfrm>
            <a:off x="1674250" y="2540446"/>
            <a:ext cx="4404576" cy="1031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a:t>
            </a: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lang="en-US" sz="4800" b="1" dirty="0" err="1">
                <a:solidFill>
                  <a:srgbClr val="002060"/>
                </a:solidFill>
                <a:latin typeface="Arial" panose="020B0604020202020204" pitchFamily="34" charset="0"/>
              </a:rPr>
              <a:t>Đỏ</a:t>
            </a:r>
            <a:endPar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7" name="Rectangle 16"/>
          <p:cNvSpPr/>
          <p:nvPr/>
        </p:nvSpPr>
        <p:spPr>
          <a:xfrm>
            <a:off x="6773342" y="2615788"/>
            <a:ext cx="4094496" cy="96966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B. </a:t>
            </a: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Vàng</a:t>
            </a:r>
            <a:endPar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6994" y="2655949"/>
            <a:ext cx="805722" cy="708059"/>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6967" y="4055639"/>
            <a:ext cx="950890" cy="760711"/>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5781" y="4151981"/>
            <a:ext cx="804742" cy="707197"/>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1856" y="2757674"/>
            <a:ext cx="732592" cy="643793"/>
          </a:xfrm>
          <a:prstGeom prst="rect">
            <a:avLst/>
          </a:prstGeom>
        </p:spPr>
      </p:pic>
      <p:pic>
        <p:nvPicPr>
          <p:cNvPr id="13" name="Picture 1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51056" y="5764367"/>
            <a:ext cx="912873" cy="912873"/>
          </a:xfrm>
          <a:prstGeom prst="rect">
            <a:avLst/>
          </a:prstGeom>
        </p:spPr>
      </p:pic>
    </p:spTree>
    <p:extLst>
      <p:ext uri="{BB962C8B-B14F-4D97-AF65-F5344CB8AC3E}">
        <p14:creationId xmlns:p14="http://schemas.microsoft.com/office/powerpoint/2010/main" val="172185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6"/>
                                        </p:tgtEl>
                                        <p:attrNameLst>
                                          <p:attrName>fillcolor</p:attrName>
                                        </p:attrNameLst>
                                      </p:cBhvr>
                                      <p:to>
                                        <a:srgbClr val="FFF2CC"/>
                                      </p:to>
                                    </p:animClr>
                                    <p:set>
                                      <p:cBhvr>
                                        <p:cTn id="35" dur="250" fill="hold"/>
                                        <p:tgtEl>
                                          <p:spTgt spid="16"/>
                                        </p:tgtEl>
                                        <p:attrNameLst>
                                          <p:attrName>fill.type</p:attrName>
                                        </p:attrNameLst>
                                      </p:cBhvr>
                                      <p:to>
                                        <p:strVal val="solid"/>
                                      </p:to>
                                    </p:set>
                                    <p:set>
                                      <p:cBhvr>
                                        <p:cTn id="36" dur="250" fill="hold"/>
                                        <p:tgtEl>
                                          <p:spTgt spid="1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strVal val="4*#ppt_w"/>
                                          </p:val>
                                        </p:tav>
                                        <p:tav tm="100000">
                                          <p:val>
                                            <p:strVal val="#ppt_w"/>
                                          </p:val>
                                        </p:tav>
                                      </p:tavLst>
                                    </p:anim>
                                    <p:anim calcmode="lin" valueType="num">
                                      <p:cBhvr>
                                        <p:cTn id="4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16"/>
                                        </p:tgtEl>
                                        <p:attrNameLst>
                                          <p:attrName>fillcolor</p:attrName>
                                        </p:attrNameLst>
                                      </p:cBhvr>
                                      <p:to>
                                        <a:srgbClr val="FFFF00"/>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5" restart="whenNotActive" fill="hold" evtFilter="cancelBubble" nodeType="interactiveSeq">
                <p:stCondLst>
                  <p:cond evt="onClick" delay="0">
                    <p:tgtEl>
                      <p:spTgt spid="17"/>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17"/>
                                        </p:tgtEl>
                                        <p:attrNameLst>
                                          <p:attrName>fillcolor</p:attrName>
                                        </p:attrNameLst>
                                      </p:cBhvr>
                                      <p:to>
                                        <a:srgbClr val="FFF2CC"/>
                                      </p:to>
                                    </p:animClr>
                                    <p:set>
                                      <p:cBhvr>
                                        <p:cTn id="50" dur="250" fill="hold"/>
                                        <p:tgtEl>
                                          <p:spTgt spid="17"/>
                                        </p:tgtEl>
                                        <p:attrNameLst>
                                          <p:attrName>fill.type</p:attrName>
                                        </p:attrNameLst>
                                      </p:cBhvr>
                                      <p:to>
                                        <p:strVal val="solid"/>
                                      </p:to>
                                    </p:set>
                                    <p:set>
                                      <p:cBhvr>
                                        <p:cTn id="51" dur="250" fill="hold"/>
                                        <p:tgtEl>
                                          <p:spTgt spid="17"/>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250" fill="hold"/>
                                        <p:tgtEl>
                                          <p:spTgt spid="22"/>
                                        </p:tgtEl>
                                        <p:attrNameLst>
                                          <p:attrName>ppt_w</p:attrName>
                                        </p:attrNameLst>
                                      </p:cBhvr>
                                      <p:tavLst>
                                        <p:tav tm="0">
                                          <p:val>
                                            <p:strVal val="4*#ppt_w"/>
                                          </p:val>
                                        </p:tav>
                                        <p:tav tm="100000">
                                          <p:val>
                                            <p:strVal val="#ppt_w"/>
                                          </p:val>
                                        </p:tav>
                                      </p:tavLst>
                                    </p:anim>
                                    <p:anim calcmode="lin" valueType="num">
                                      <p:cBhvr>
                                        <p:cTn id="55"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17"/>
                                        </p:tgtEl>
                                        <p:attrNameLst>
                                          <p:attrName>fillcolor</p:attrName>
                                        </p:attrNameLst>
                                      </p:cBhvr>
                                      <p:to>
                                        <a:srgbClr val="FFFF00"/>
                                      </p:to>
                                    </p:animClr>
                                    <p:set>
                                      <p:cBhvr>
                                        <p:cTn id="58" dur="250" fill="hold"/>
                                        <p:tgtEl>
                                          <p:spTgt spid="17"/>
                                        </p:tgtEl>
                                        <p:attrNameLst>
                                          <p:attrName>fill.type</p:attrName>
                                        </p:attrNameLst>
                                      </p:cBhvr>
                                      <p:to>
                                        <p:strVal val="solid"/>
                                      </p:to>
                                    </p:set>
                                    <p:set>
                                      <p:cBhvr>
                                        <p:cTn id="59"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60" restart="whenNotActive" fill="hold" evtFilter="cancelBubble" nodeType="interactiveSeq">
                <p:stCondLst>
                  <p:cond evt="onClick" delay="0">
                    <p:tgtEl>
                      <p:spTgt spid="15"/>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5"/>
                                        </p:tgtEl>
                                        <p:attrNameLst>
                                          <p:attrName>fillcolor</p:attrName>
                                        </p:attrNameLst>
                                      </p:cBhvr>
                                      <p:to>
                                        <a:srgbClr val="FFF2CC"/>
                                      </p:to>
                                    </p:animClr>
                                    <p:set>
                                      <p:cBhvr>
                                        <p:cTn id="65" dur="250" fill="hold"/>
                                        <p:tgtEl>
                                          <p:spTgt spid="15"/>
                                        </p:tgtEl>
                                        <p:attrNameLst>
                                          <p:attrName>fill.type</p:attrName>
                                        </p:attrNameLst>
                                      </p:cBhvr>
                                      <p:to>
                                        <p:strVal val="solid"/>
                                      </p:to>
                                    </p:set>
                                    <p:set>
                                      <p:cBhvr>
                                        <p:cTn id="66" dur="250" fill="hold"/>
                                        <p:tgtEl>
                                          <p:spTgt spid="15"/>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20"/>
                                        </p:tgtEl>
                                        <p:attrNameLst>
                                          <p:attrName>style.visibility</p:attrName>
                                        </p:attrNameLst>
                                      </p:cBhvr>
                                      <p:to>
                                        <p:strVal val="visible"/>
                                      </p:to>
                                    </p:set>
                                    <p:anim calcmode="lin" valueType="num">
                                      <p:cBhvr>
                                        <p:cTn id="69" dur="250" fill="hold"/>
                                        <p:tgtEl>
                                          <p:spTgt spid="20"/>
                                        </p:tgtEl>
                                        <p:attrNameLst>
                                          <p:attrName>ppt_w</p:attrName>
                                        </p:attrNameLst>
                                      </p:cBhvr>
                                      <p:tavLst>
                                        <p:tav tm="0">
                                          <p:val>
                                            <p:strVal val="4*#ppt_w"/>
                                          </p:val>
                                        </p:tav>
                                        <p:tav tm="100000">
                                          <p:val>
                                            <p:strVal val="#ppt_w"/>
                                          </p:val>
                                        </p:tav>
                                      </p:tavLst>
                                    </p:anim>
                                    <p:anim calcmode="lin" valueType="num">
                                      <p:cBhvr>
                                        <p:cTn id="70"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15"/>
                                        </p:tgtEl>
                                        <p:attrNameLst>
                                          <p:attrName>fillcolor</p:attrName>
                                        </p:attrNameLst>
                                      </p:cBhvr>
                                      <p:to>
                                        <a:srgbClr val="00B050"/>
                                      </p:to>
                                    </p:animClr>
                                    <p:set>
                                      <p:cBhvr>
                                        <p:cTn id="73" dur="250" fill="hold"/>
                                        <p:tgtEl>
                                          <p:spTgt spid="15"/>
                                        </p:tgtEl>
                                        <p:attrNameLst>
                                          <p:attrName>fill.type</p:attrName>
                                        </p:attrNameLst>
                                      </p:cBhvr>
                                      <p:to>
                                        <p:strVal val="solid"/>
                                      </p:to>
                                    </p:set>
                                    <p:set>
                                      <p:cBhvr>
                                        <p:cTn id="7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4"/>
                                        </p:tgtEl>
                                        <p:attrNameLst>
                                          <p:attrName>fillcolor</p:attrName>
                                        </p:attrNameLst>
                                      </p:cBhvr>
                                      <p:to>
                                        <a:srgbClr val="FFF2CC"/>
                                      </p:to>
                                    </p:animClr>
                                    <p:set>
                                      <p:cBhvr>
                                        <p:cTn id="80" dur="250" fill="hold"/>
                                        <p:tgtEl>
                                          <p:spTgt spid="14"/>
                                        </p:tgtEl>
                                        <p:attrNameLst>
                                          <p:attrName>fill.type</p:attrName>
                                        </p:attrNameLst>
                                      </p:cBhvr>
                                      <p:to>
                                        <p:strVal val="solid"/>
                                      </p:to>
                                    </p:set>
                                    <p:set>
                                      <p:cBhvr>
                                        <p:cTn id="81" dur="250" fill="hold"/>
                                        <p:tgtEl>
                                          <p:spTgt spid="1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21"/>
                                        </p:tgtEl>
                                        <p:attrNameLst>
                                          <p:attrName>style.visibility</p:attrName>
                                        </p:attrNameLst>
                                      </p:cBhvr>
                                      <p:to>
                                        <p:strVal val="visible"/>
                                      </p:to>
                                    </p:set>
                                    <p:anim calcmode="lin" valueType="num">
                                      <p:cBhvr>
                                        <p:cTn id="84" dur="250" fill="hold"/>
                                        <p:tgtEl>
                                          <p:spTgt spid="21"/>
                                        </p:tgtEl>
                                        <p:attrNameLst>
                                          <p:attrName>ppt_w</p:attrName>
                                        </p:attrNameLst>
                                      </p:cBhvr>
                                      <p:tavLst>
                                        <p:tav tm="0">
                                          <p:val>
                                            <p:strVal val="4*#ppt_w"/>
                                          </p:val>
                                        </p:tav>
                                        <p:tav tm="100000">
                                          <p:val>
                                            <p:strVal val="#ppt_w"/>
                                          </p:val>
                                        </p:tav>
                                      </p:tavLst>
                                    </p:anim>
                                    <p:anim calcmode="lin" valueType="num">
                                      <p:cBhvr>
                                        <p:cTn id="85"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14"/>
                                        </p:tgtEl>
                                        <p:attrNameLst>
                                          <p:attrName>fillcolor</p:attrName>
                                        </p:attrNameLst>
                                      </p:cBhvr>
                                      <p:to>
                                        <a:srgbClr val="FFFF00"/>
                                      </p:to>
                                    </p:animClr>
                                    <p:set>
                                      <p:cBhvr>
                                        <p:cTn id="88" dur="250" fill="hold"/>
                                        <p:tgtEl>
                                          <p:spTgt spid="14"/>
                                        </p:tgtEl>
                                        <p:attrNameLst>
                                          <p:attrName>fill.type</p:attrName>
                                        </p:attrNameLst>
                                      </p:cBhvr>
                                      <p:to>
                                        <p:strVal val="solid"/>
                                      </p:to>
                                    </p:set>
                                    <p:set>
                                      <p:cBhvr>
                                        <p:cTn id="8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39"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89" y="-240067"/>
            <a:ext cx="12855773" cy="7259845"/>
          </a:xfrm>
          <a:prstGeom prst="rect">
            <a:avLst/>
          </a:prstGeom>
        </p:spPr>
      </p:pic>
      <p:sp>
        <p:nvSpPr>
          <p:cNvPr id="29" name="Snip Diagonal Corner Rectangle 28"/>
          <p:cNvSpPr/>
          <p:nvPr/>
        </p:nvSpPr>
        <p:spPr>
          <a:xfrm>
            <a:off x="1379621" y="530448"/>
            <a:ext cx="10270970"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a:t>
            </a:r>
            <a:r>
              <a:rPr lang="en-US" altLang="en-US" sz="4000" b="1" dirty="0" err="1">
                <a:solidFill>
                  <a:srgbClr val="FF0000"/>
                </a:solidFill>
                <a:latin typeface="Times New Roman" panose="02020603050405020304" pitchFamily="18" charset="0"/>
                <a:cs typeface="Times New Roman" panose="02020603050405020304" pitchFamily="18" charset="0"/>
              </a:rPr>
              <a:t>Khi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đang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sử</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dụng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máy</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tính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em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phát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hiện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mùi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khét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từ</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dây</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điện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em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cần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làm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gì</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14" name="Rectangle 13">
            <a:extLst>
              <a:ext uri="{FF2B5EF4-FFF2-40B4-BE49-F238E27FC236}">
                <a16:creationId xmlns:a16="http://schemas.microsoft.com/office/drawing/2014/main" id="{CD7704EF-0ACC-45D1-B1DB-2DD6CE54F375}"/>
              </a:ext>
            </a:extLst>
          </p:cNvPr>
          <p:cNvSpPr/>
          <p:nvPr/>
        </p:nvSpPr>
        <p:spPr>
          <a:xfrm>
            <a:off x="6787165" y="2552410"/>
            <a:ext cx="4302958" cy="1098448"/>
          </a:xfrm>
          <a:prstGeom prst="rect">
            <a:avLst/>
          </a:prstGeom>
          <a:solidFill>
            <a:schemeClr val="bg1">
              <a:alpha val="7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B</a:t>
            </a:r>
            <a:r>
              <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Báo</a:t>
            </a:r>
            <a:r>
              <a:rPr kumimoji="0" lang="en-US" sz="36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6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người</a:t>
            </a:r>
            <a:r>
              <a:rPr kumimoji="0" lang="en-US" sz="36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6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lớn</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D812293B-51E4-4365-8128-D36E171AEDCB}"/>
              </a:ext>
            </a:extLst>
          </p:cNvPr>
          <p:cNvSpPr/>
          <p:nvPr/>
        </p:nvSpPr>
        <p:spPr>
          <a:xfrm>
            <a:off x="1600140" y="3941686"/>
            <a:ext cx="4302958" cy="1098448"/>
          </a:xfrm>
          <a:prstGeom prst="rect">
            <a:avLst/>
          </a:prstGeom>
          <a:solidFill>
            <a:schemeClr val="bg1">
              <a:alpha val="7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600" b="1" dirty="0">
                <a:solidFill>
                  <a:srgbClr val="002060"/>
                </a:solidFill>
                <a:latin typeface="Arial" panose="020B0604020202020204" pitchFamily="34" charset="0"/>
              </a:rPr>
              <a:t>C. </a:t>
            </a:r>
            <a:r>
              <a:rPr lang="en-US" sz="3600" b="1" dirty="0" err="1">
                <a:solidFill>
                  <a:srgbClr val="002060"/>
                </a:solidFill>
                <a:latin typeface="Arial" panose="020B0604020202020204" pitchFamily="34" charset="0"/>
              </a:rPr>
              <a:t>Vẫn</a:t>
            </a:r>
            <a:r>
              <a:rPr lang="en-US" sz="3600" b="1" dirty="0">
                <a:solidFill>
                  <a:srgbClr val="002060"/>
                </a:solidFill>
                <a:latin typeface="Arial" panose="020B0604020202020204" pitchFamily="34" charset="0"/>
              </a:rPr>
              <a:t> </a:t>
            </a:r>
            <a:r>
              <a:rPr lang="en-US" sz="3600" b="1" dirty="0" err="1">
                <a:solidFill>
                  <a:srgbClr val="002060"/>
                </a:solidFill>
                <a:latin typeface="Arial" panose="020B0604020202020204" pitchFamily="34" charset="0"/>
              </a:rPr>
              <a:t>sử</a:t>
            </a:r>
            <a:r>
              <a:rPr lang="en-US" sz="3600" b="1" dirty="0">
                <a:solidFill>
                  <a:srgbClr val="002060"/>
                </a:solidFill>
                <a:latin typeface="Arial" panose="020B0604020202020204" pitchFamily="34" charset="0"/>
              </a:rPr>
              <a:t> </a:t>
            </a:r>
            <a:r>
              <a:rPr lang="en-US" sz="3600" b="1" dirty="0" err="1">
                <a:solidFill>
                  <a:srgbClr val="002060"/>
                </a:solidFill>
                <a:latin typeface="Arial" panose="020B0604020202020204" pitchFamily="34" charset="0"/>
              </a:rPr>
              <a:t>dụng</a:t>
            </a:r>
            <a:endParaRPr lang="vi-VN" sz="3600" b="1" dirty="0">
              <a:solidFill>
                <a:srgbClr val="002060"/>
              </a:solidFill>
              <a:latin typeface="Arial" panose="020B0604020202020204" pitchFamily="34" charset="0"/>
            </a:endParaRPr>
          </a:p>
        </p:txBody>
      </p:sp>
      <p:sp>
        <p:nvSpPr>
          <p:cNvPr id="16" name="Rectangle 15">
            <a:extLst>
              <a:ext uri="{FF2B5EF4-FFF2-40B4-BE49-F238E27FC236}">
                <a16:creationId xmlns:a16="http://schemas.microsoft.com/office/drawing/2014/main" id="{ECC8212C-3F10-462B-9DB0-4AACF10F8067}"/>
              </a:ext>
            </a:extLst>
          </p:cNvPr>
          <p:cNvSpPr/>
          <p:nvPr/>
        </p:nvSpPr>
        <p:spPr>
          <a:xfrm>
            <a:off x="1624985" y="2564919"/>
            <a:ext cx="4302958" cy="1098448"/>
          </a:xfrm>
          <a:prstGeom prst="rect">
            <a:avLst/>
          </a:prstGeom>
          <a:solidFill>
            <a:schemeClr val="bg1">
              <a:alpha val="7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b="1" dirty="0">
                <a:solidFill>
                  <a:srgbClr val="002060"/>
                </a:solidFill>
                <a:latin typeface="Arial" panose="020B0604020202020204" pitchFamily="34" charset="0"/>
              </a:rPr>
              <a:t>A</a:t>
            </a:r>
            <a:r>
              <a:rPr lang="vi-VN" sz="3600" b="1" dirty="0">
                <a:solidFill>
                  <a:srgbClr val="002060"/>
                </a:solidFill>
                <a:latin typeface="Arial" panose="020B0604020202020204" pitchFamily="34" charset="0"/>
              </a:rPr>
              <a:t>. </a:t>
            </a:r>
            <a:r>
              <a:rPr lang="en-US" sz="3600" b="1" dirty="0" err="1">
                <a:solidFill>
                  <a:srgbClr val="002060"/>
                </a:solidFill>
                <a:latin typeface="Arial" panose="020B0604020202020204" pitchFamily="34" charset="0"/>
              </a:rPr>
              <a:t>Rút</a:t>
            </a:r>
            <a:r>
              <a:rPr lang="en-US" sz="3600" b="1" dirty="0">
                <a:solidFill>
                  <a:srgbClr val="002060"/>
                </a:solidFill>
                <a:latin typeface="Arial" panose="020B0604020202020204" pitchFamily="34" charset="0"/>
              </a:rPr>
              <a:t> </a:t>
            </a:r>
            <a:r>
              <a:rPr lang="en-US" sz="3600" b="1" dirty="0" err="1">
                <a:solidFill>
                  <a:srgbClr val="002060"/>
                </a:solidFill>
                <a:latin typeface="Arial" panose="020B0604020202020204" pitchFamily="34" charset="0"/>
              </a:rPr>
              <a:t>dây</a:t>
            </a:r>
            <a:r>
              <a:rPr lang="en-US" sz="3600" b="1" dirty="0">
                <a:solidFill>
                  <a:srgbClr val="002060"/>
                </a:solidFill>
                <a:latin typeface="Arial" panose="020B0604020202020204" pitchFamily="34" charset="0"/>
              </a:rPr>
              <a:t> </a:t>
            </a:r>
            <a:r>
              <a:rPr lang="en-US" sz="3600" b="1" dirty="0" err="1">
                <a:solidFill>
                  <a:srgbClr val="002060"/>
                </a:solidFill>
                <a:latin typeface="Arial" panose="020B0604020202020204" pitchFamily="34" charset="0"/>
              </a:rPr>
              <a:t>điện</a:t>
            </a:r>
            <a:endParaRPr lang="vi-VN" sz="3600" b="1" dirty="0">
              <a:solidFill>
                <a:srgbClr val="002060"/>
              </a:solidFill>
              <a:latin typeface="Arial" panose="020B0604020202020204" pitchFamily="34" charset="0"/>
            </a:endParaRPr>
          </a:p>
        </p:txBody>
      </p:sp>
      <p:pic>
        <p:nvPicPr>
          <p:cNvPr id="17" name="Picture 16">
            <a:extLst>
              <a:ext uri="{FF2B5EF4-FFF2-40B4-BE49-F238E27FC236}">
                <a16:creationId xmlns:a16="http://schemas.microsoft.com/office/drawing/2014/main" id="{16906362-C49E-4920-A1B0-85A23A4B1B7D}"/>
              </a:ext>
            </a:extLst>
          </p:cNvPr>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643060" y="2739411"/>
            <a:ext cx="885137" cy="708059"/>
          </a:xfrm>
          <a:prstGeom prst="rect">
            <a:avLst/>
          </a:prstGeom>
        </p:spPr>
      </p:pic>
      <p:pic>
        <p:nvPicPr>
          <p:cNvPr id="18" name="Picture 17">
            <a:extLst>
              <a:ext uri="{FF2B5EF4-FFF2-40B4-BE49-F238E27FC236}">
                <a16:creationId xmlns:a16="http://schemas.microsoft.com/office/drawing/2014/main" id="{CA732447-DF08-4A81-879F-A4FF768E4DBD}"/>
              </a:ext>
            </a:extLst>
          </p:cNvPr>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515249" y="4138866"/>
            <a:ext cx="804536" cy="704088"/>
          </a:xfrm>
          <a:prstGeom prst="rect">
            <a:avLst/>
          </a:prstGeom>
        </p:spPr>
      </p:pic>
      <p:pic>
        <p:nvPicPr>
          <p:cNvPr id="20" name="Picture 19">
            <a:extLst>
              <a:ext uri="{FF2B5EF4-FFF2-40B4-BE49-F238E27FC236}">
                <a16:creationId xmlns:a16="http://schemas.microsoft.com/office/drawing/2014/main" id="{F7C6EBBA-2E35-446D-9A46-1949839DF1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3260" y="2748035"/>
            <a:ext cx="804742" cy="707197"/>
          </a:xfrm>
          <a:prstGeom prst="rect">
            <a:avLst/>
          </a:prstGeom>
        </p:spPr>
      </p:pic>
      <p:sp>
        <p:nvSpPr>
          <p:cNvPr id="31" name="Rectangle 30">
            <a:extLst>
              <a:ext uri="{FF2B5EF4-FFF2-40B4-BE49-F238E27FC236}">
                <a16:creationId xmlns:a16="http://schemas.microsoft.com/office/drawing/2014/main" id="{0154418B-DAF6-414E-8479-A527127F59A1}"/>
              </a:ext>
            </a:extLst>
          </p:cNvPr>
          <p:cNvSpPr/>
          <p:nvPr/>
        </p:nvSpPr>
        <p:spPr>
          <a:xfrm>
            <a:off x="6771339" y="3974606"/>
            <a:ext cx="4302958" cy="1098448"/>
          </a:xfrm>
          <a:prstGeom prst="rect">
            <a:avLst/>
          </a:prstGeom>
          <a:solidFill>
            <a:schemeClr val="bg1">
              <a:alpha val="7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b="1" dirty="0">
                <a:solidFill>
                  <a:srgbClr val="002060"/>
                </a:solidFill>
                <a:latin typeface="Arial" panose="020B0604020202020204" pitchFamily="34" charset="0"/>
              </a:rPr>
              <a:t>D</a:t>
            </a:r>
            <a:r>
              <a:rPr lang="vi-VN" sz="3600" b="1" dirty="0">
                <a:solidFill>
                  <a:srgbClr val="002060"/>
                </a:solidFill>
                <a:latin typeface="Arial" panose="020B0604020202020204" pitchFamily="34" charset="0"/>
              </a:rPr>
              <a:t>.</a:t>
            </a:r>
            <a:r>
              <a:rPr lang="en-US" sz="3600" b="1" dirty="0">
                <a:solidFill>
                  <a:srgbClr val="002060"/>
                </a:solidFill>
                <a:latin typeface="Arial" panose="020B0604020202020204" pitchFamily="34" charset="0"/>
              </a:rPr>
              <a:t> </a:t>
            </a:r>
            <a:r>
              <a:rPr lang="en-US" sz="3600" b="1" dirty="0" err="1">
                <a:solidFill>
                  <a:srgbClr val="002060"/>
                </a:solidFill>
                <a:latin typeface="Arial" panose="020B0604020202020204" pitchFamily="34" charset="0"/>
              </a:rPr>
              <a:t>Đi</a:t>
            </a:r>
            <a:r>
              <a:rPr lang="en-US" sz="3600" b="1" dirty="0">
                <a:solidFill>
                  <a:srgbClr val="002060"/>
                </a:solidFill>
                <a:latin typeface="Arial" panose="020B0604020202020204" pitchFamily="34" charset="0"/>
              </a:rPr>
              <a:t> </a:t>
            </a:r>
            <a:r>
              <a:rPr lang="en-US" sz="3600" b="1" dirty="0" err="1">
                <a:solidFill>
                  <a:srgbClr val="002060"/>
                </a:solidFill>
                <a:latin typeface="Arial" panose="020B0604020202020204" pitchFamily="34" charset="0"/>
              </a:rPr>
              <a:t>chơi</a:t>
            </a:r>
            <a:r>
              <a:rPr lang="vi-VN" sz="3600" b="1" dirty="0">
                <a:solidFill>
                  <a:srgbClr val="002060"/>
                </a:solidFill>
                <a:latin typeface="Arial" panose="020B0604020202020204" pitchFamily="34" charset="0"/>
              </a:rPr>
              <a:t> </a:t>
            </a:r>
          </a:p>
        </p:txBody>
      </p:sp>
      <p:pic>
        <p:nvPicPr>
          <p:cNvPr id="32" name="Picture 31">
            <a:extLst>
              <a:ext uri="{FF2B5EF4-FFF2-40B4-BE49-F238E27FC236}">
                <a16:creationId xmlns:a16="http://schemas.microsoft.com/office/drawing/2014/main" id="{70305626-F863-4045-97DE-C4C2CCB1F6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0367" y="4130404"/>
            <a:ext cx="804742" cy="707197"/>
          </a:xfrm>
          <a:prstGeom prst="rect">
            <a:avLst/>
          </a:prstGeom>
        </p:spPr>
      </p:pic>
      <p:pic>
        <p:nvPicPr>
          <p:cNvPr id="13" name="Picture 12">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51056" y="5764367"/>
            <a:ext cx="912873" cy="912873"/>
          </a:xfrm>
          <a:prstGeom prst="rect">
            <a:avLst/>
          </a:prstGeom>
        </p:spPr>
      </p:pic>
    </p:spTree>
    <p:extLst>
      <p:ext uri="{BB962C8B-B14F-4D97-AF65-F5344CB8AC3E}">
        <p14:creationId xmlns:p14="http://schemas.microsoft.com/office/powerpoint/2010/main" val="385168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strVal val="#ppt_w*0.70"/>
                                          </p:val>
                                        </p:tav>
                                        <p:tav tm="100000">
                                          <p:val>
                                            <p:strVal val="#ppt_w"/>
                                          </p:val>
                                        </p:tav>
                                      </p:tavLst>
                                    </p:anim>
                                    <p:anim calcmode="lin" valueType="num">
                                      <p:cBhvr>
                                        <p:cTn id="23" dur="1000" fill="hold"/>
                                        <p:tgtEl>
                                          <p:spTgt spid="16"/>
                                        </p:tgtEl>
                                        <p:attrNameLst>
                                          <p:attrName>ppt_h</p:attrName>
                                        </p:attrNameLst>
                                      </p:cBhvr>
                                      <p:tavLst>
                                        <p:tav tm="0">
                                          <p:val>
                                            <p:strVal val="#ppt_h"/>
                                          </p:val>
                                        </p:tav>
                                        <p:tav tm="100000">
                                          <p:val>
                                            <p:strVal val="#ppt_h"/>
                                          </p:val>
                                        </p:tav>
                                      </p:tavLst>
                                    </p:anim>
                                    <p:animEffect transition="in" filter="fade">
                                      <p:cBhvr>
                                        <p:cTn id="24" dur="1000"/>
                                        <p:tgtEl>
                                          <p:spTgt spid="1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ppt_w</p:attrName>
                                        </p:attrNameLst>
                                      </p:cBhvr>
                                      <p:tavLst>
                                        <p:tav tm="0">
                                          <p:val>
                                            <p:strVal val="#ppt_w*0.70"/>
                                          </p:val>
                                        </p:tav>
                                        <p:tav tm="100000">
                                          <p:val>
                                            <p:strVal val="#ppt_w"/>
                                          </p:val>
                                        </p:tav>
                                      </p:tavLst>
                                    </p:anim>
                                    <p:anim calcmode="lin" valueType="num">
                                      <p:cBhvr>
                                        <p:cTn id="28" dur="1000" fill="hold"/>
                                        <p:tgtEl>
                                          <p:spTgt spid="31"/>
                                        </p:tgtEl>
                                        <p:attrNameLst>
                                          <p:attrName>ppt_h</p:attrName>
                                        </p:attrNameLst>
                                      </p:cBhvr>
                                      <p:tavLst>
                                        <p:tav tm="0">
                                          <p:val>
                                            <p:strVal val="#ppt_h"/>
                                          </p:val>
                                        </p:tav>
                                        <p:tav tm="100000">
                                          <p:val>
                                            <p:strVal val="#ppt_h"/>
                                          </p:val>
                                        </p:tav>
                                      </p:tavLst>
                                    </p:anim>
                                    <p:animEffect transition="in" filter="fade">
                                      <p:cBhvr>
                                        <p:cTn id="2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14"/>
                                        </p:tgtEl>
                                        <p:attrNameLst>
                                          <p:attrName>fillcolor</p:attrName>
                                        </p:attrNameLst>
                                      </p:cBhvr>
                                      <p:to>
                                        <a:srgbClr val="FFF2CC"/>
                                      </p:to>
                                    </p:animClr>
                                    <p:set>
                                      <p:cBhvr>
                                        <p:cTn id="35" dur="250" fill="hold"/>
                                        <p:tgtEl>
                                          <p:spTgt spid="14"/>
                                        </p:tgtEl>
                                        <p:attrNameLst>
                                          <p:attrName>fill.type</p:attrName>
                                        </p:attrNameLst>
                                      </p:cBhvr>
                                      <p:to>
                                        <p:strVal val="solid"/>
                                      </p:to>
                                    </p:set>
                                    <p:set>
                                      <p:cBhvr>
                                        <p:cTn id="36" dur="250" fill="hold"/>
                                        <p:tgtEl>
                                          <p:spTgt spid="1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250" fill="hold"/>
                                        <p:tgtEl>
                                          <p:spTgt spid="17"/>
                                        </p:tgtEl>
                                        <p:attrNameLst>
                                          <p:attrName>ppt_w</p:attrName>
                                        </p:attrNameLst>
                                      </p:cBhvr>
                                      <p:tavLst>
                                        <p:tav tm="0">
                                          <p:val>
                                            <p:strVal val="4*#ppt_w"/>
                                          </p:val>
                                        </p:tav>
                                        <p:tav tm="100000">
                                          <p:val>
                                            <p:strVal val="#ppt_w"/>
                                          </p:val>
                                        </p:tav>
                                      </p:tavLst>
                                    </p:anim>
                                    <p:anim calcmode="lin" valueType="num">
                                      <p:cBhvr>
                                        <p:cTn id="4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14"/>
                                        </p:tgtEl>
                                        <p:attrNameLst>
                                          <p:attrName>fillcolor</p:attrName>
                                        </p:attrNameLst>
                                      </p:cBhvr>
                                      <p:to>
                                        <a:srgbClr val="00B050"/>
                                      </p:to>
                                    </p:animClr>
                                    <p:set>
                                      <p:cBhvr>
                                        <p:cTn id="43" dur="250" fill="hold"/>
                                        <p:tgtEl>
                                          <p:spTgt spid="14"/>
                                        </p:tgtEl>
                                        <p:attrNameLst>
                                          <p:attrName>fill.type</p:attrName>
                                        </p:attrNameLst>
                                      </p:cBhvr>
                                      <p:to>
                                        <p:strVal val="solid"/>
                                      </p:to>
                                    </p:set>
                                    <p:set>
                                      <p:cBhvr>
                                        <p:cTn id="4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1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withEffect">
                                  <p:stCondLst>
                                    <p:cond delay="0"/>
                                  </p:stCondLst>
                                  <p:childTnLst>
                                    <p:animClr clrSpc="rgb" dir="cw">
                                      <p:cBhvr>
                                        <p:cTn id="49" dur="250" fill="hold"/>
                                        <p:tgtEl>
                                          <p:spTgt spid="15"/>
                                        </p:tgtEl>
                                        <p:attrNameLst>
                                          <p:attrName>fillcolor</p:attrName>
                                        </p:attrNameLst>
                                      </p:cBhvr>
                                      <p:to>
                                        <a:srgbClr val="FFF2CC"/>
                                      </p:to>
                                    </p:animClr>
                                    <p:set>
                                      <p:cBhvr>
                                        <p:cTn id="50" dur="250" fill="hold"/>
                                        <p:tgtEl>
                                          <p:spTgt spid="15"/>
                                        </p:tgtEl>
                                        <p:attrNameLst>
                                          <p:attrName>fill.type</p:attrName>
                                        </p:attrNameLst>
                                      </p:cBhvr>
                                      <p:to>
                                        <p:strVal val="solid"/>
                                      </p:to>
                                    </p:set>
                                    <p:set>
                                      <p:cBhvr>
                                        <p:cTn id="51" dur="250" fill="hold"/>
                                        <p:tgtEl>
                                          <p:spTgt spid="1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250" fill="hold"/>
                                        <p:tgtEl>
                                          <p:spTgt spid="18"/>
                                        </p:tgtEl>
                                        <p:attrNameLst>
                                          <p:attrName>ppt_w</p:attrName>
                                        </p:attrNameLst>
                                      </p:cBhvr>
                                      <p:tavLst>
                                        <p:tav tm="0">
                                          <p:val>
                                            <p:strVal val="4*#ppt_w"/>
                                          </p:val>
                                        </p:tav>
                                        <p:tav tm="100000">
                                          <p:val>
                                            <p:strVal val="#ppt_w"/>
                                          </p:val>
                                        </p:tav>
                                      </p:tavLst>
                                    </p:anim>
                                    <p:anim calcmode="lin" valueType="num">
                                      <p:cBhvr>
                                        <p:cTn id="5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15"/>
                                        </p:tgtEl>
                                        <p:attrNameLst>
                                          <p:attrName>fillcolor</p:attrName>
                                        </p:attrNameLst>
                                      </p:cBhvr>
                                      <p:to>
                                        <a:srgbClr val="FFFF00"/>
                                      </p:to>
                                    </p:animClr>
                                    <p:set>
                                      <p:cBhvr>
                                        <p:cTn id="58" dur="250" fill="hold"/>
                                        <p:tgtEl>
                                          <p:spTgt spid="15"/>
                                        </p:tgtEl>
                                        <p:attrNameLst>
                                          <p:attrName>fill.type</p:attrName>
                                        </p:attrNameLst>
                                      </p:cBhvr>
                                      <p:to>
                                        <p:strVal val="solid"/>
                                      </p:to>
                                    </p:set>
                                    <p:set>
                                      <p:cBhvr>
                                        <p:cTn id="59"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withEffect">
                                  <p:stCondLst>
                                    <p:cond delay="0"/>
                                  </p:stCondLst>
                                  <p:childTnLst>
                                    <p:animClr clrSpc="rgb" dir="cw">
                                      <p:cBhvr>
                                        <p:cTn id="64" dur="250" fill="hold"/>
                                        <p:tgtEl>
                                          <p:spTgt spid="16"/>
                                        </p:tgtEl>
                                        <p:attrNameLst>
                                          <p:attrName>fillcolor</p:attrName>
                                        </p:attrNameLst>
                                      </p:cBhvr>
                                      <p:to>
                                        <a:srgbClr val="FFF2CC"/>
                                      </p:to>
                                    </p:animClr>
                                    <p:set>
                                      <p:cBhvr>
                                        <p:cTn id="65" dur="250" fill="hold"/>
                                        <p:tgtEl>
                                          <p:spTgt spid="16"/>
                                        </p:tgtEl>
                                        <p:attrNameLst>
                                          <p:attrName>fill.type</p:attrName>
                                        </p:attrNameLst>
                                      </p:cBhvr>
                                      <p:to>
                                        <p:strVal val="solid"/>
                                      </p:to>
                                    </p:set>
                                    <p:set>
                                      <p:cBhvr>
                                        <p:cTn id="66" dur="250" fill="hold"/>
                                        <p:tgtEl>
                                          <p:spTgt spid="1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20"/>
                                        </p:tgtEl>
                                        <p:attrNameLst>
                                          <p:attrName>style.visibility</p:attrName>
                                        </p:attrNameLst>
                                      </p:cBhvr>
                                      <p:to>
                                        <p:strVal val="visible"/>
                                      </p:to>
                                    </p:set>
                                    <p:anim calcmode="lin" valueType="num">
                                      <p:cBhvr>
                                        <p:cTn id="69" dur="250" fill="hold"/>
                                        <p:tgtEl>
                                          <p:spTgt spid="20"/>
                                        </p:tgtEl>
                                        <p:attrNameLst>
                                          <p:attrName>ppt_w</p:attrName>
                                        </p:attrNameLst>
                                      </p:cBhvr>
                                      <p:tavLst>
                                        <p:tav tm="0">
                                          <p:val>
                                            <p:strVal val="4*#ppt_w"/>
                                          </p:val>
                                        </p:tav>
                                        <p:tav tm="100000">
                                          <p:val>
                                            <p:strVal val="#ppt_w"/>
                                          </p:val>
                                        </p:tav>
                                      </p:tavLst>
                                    </p:anim>
                                    <p:anim calcmode="lin" valueType="num">
                                      <p:cBhvr>
                                        <p:cTn id="70"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16"/>
                                        </p:tgtEl>
                                        <p:attrNameLst>
                                          <p:attrName>fillcolor</p:attrName>
                                        </p:attrNameLst>
                                      </p:cBhvr>
                                      <p:to>
                                        <a:srgbClr val="FFFF00"/>
                                      </p:to>
                                    </p:animClr>
                                    <p:set>
                                      <p:cBhvr>
                                        <p:cTn id="73" dur="250" fill="hold"/>
                                        <p:tgtEl>
                                          <p:spTgt spid="16"/>
                                        </p:tgtEl>
                                        <p:attrNameLst>
                                          <p:attrName>fill.type</p:attrName>
                                        </p:attrNameLst>
                                      </p:cBhvr>
                                      <p:to>
                                        <p:strVal val="solid"/>
                                      </p:to>
                                    </p:set>
                                    <p:set>
                                      <p:cBhvr>
                                        <p:cTn id="74"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75" restart="whenNotActive" fill="hold" evtFilter="cancelBubble" nodeType="interactiveSeq">
                <p:stCondLst>
                  <p:cond evt="onClick" delay="0">
                    <p:tgtEl>
                      <p:spTgt spid="31"/>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withEffect">
                                  <p:stCondLst>
                                    <p:cond delay="0"/>
                                  </p:stCondLst>
                                  <p:childTnLst>
                                    <p:animClr clrSpc="rgb" dir="cw">
                                      <p:cBhvr>
                                        <p:cTn id="79" dur="250" fill="hold"/>
                                        <p:tgtEl>
                                          <p:spTgt spid="31"/>
                                        </p:tgtEl>
                                        <p:attrNameLst>
                                          <p:attrName>fillcolor</p:attrName>
                                        </p:attrNameLst>
                                      </p:cBhvr>
                                      <p:to>
                                        <a:srgbClr val="FFF2CC"/>
                                      </p:to>
                                    </p:animClr>
                                    <p:set>
                                      <p:cBhvr>
                                        <p:cTn id="80" dur="250" fill="hold"/>
                                        <p:tgtEl>
                                          <p:spTgt spid="31"/>
                                        </p:tgtEl>
                                        <p:attrNameLst>
                                          <p:attrName>fill.type</p:attrName>
                                        </p:attrNameLst>
                                      </p:cBhvr>
                                      <p:to>
                                        <p:strVal val="solid"/>
                                      </p:to>
                                    </p:set>
                                    <p:set>
                                      <p:cBhvr>
                                        <p:cTn id="81" dur="250" fill="hold"/>
                                        <p:tgtEl>
                                          <p:spTgt spid="31"/>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32"/>
                                        </p:tgtEl>
                                        <p:attrNameLst>
                                          <p:attrName>style.visibility</p:attrName>
                                        </p:attrNameLst>
                                      </p:cBhvr>
                                      <p:to>
                                        <p:strVal val="visible"/>
                                      </p:to>
                                    </p:set>
                                    <p:anim calcmode="lin" valueType="num">
                                      <p:cBhvr>
                                        <p:cTn id="84" dur="250" fill="hold"/>
                                        <p:tgtEl>
                                          <p:spTgt spid="32"/>
                                        </p:tgtEl>
                                        <p:attrNameLst>
                                          <p:attrName>ppt_w</p:attrName>
                                        </p:attrNameLst>
                                      </p:cBhvr>
                                      <p:tavLst>
                                        <p:tav tm="0">
                                          <p:val>
                                            <p:strVal val="4*#ppt_w"/>
                                          </p:val>
                                        </p:tav>
                                        <p:tav tm="100000">
                                          <p:val>
                                            <p:strVal val="#ppt_w"/>
                                          </p:val>
                                        </p:tav>
                                      </p:tavLst>
                                    </p:anim>
                                    <p:anim calcmode="lin" valueType="num">
                                      <p:cBhvr>
                                        <p:cTn id="85"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31"/>
                                        </p:tgtEl>
                                        <p:attrNameLst>
                                          <p:attrName>fillcolor</p:attrName>
                                        </p:attrNameLst>
                                      </p:cBhvr>
                                      <p:to>
                                        <a:srgbClr val="FFFF00"/>
                                      </p:to>
                                    </p:animClr>
                                    <p:set>
                                      <p:cBhvr>
                                        <p:cTn id="88" dur="250" fill="hold"/>
                                        <p:tgtEl>
                                          <p:spTgt spid="31"/>
                                        </p:tgtEl>
                                        <p:attrNameLst>
                                          <p:attrName>fill.type</p:attrName>
                                        </p:attrNameLst>
                                      </p:cBhvr>
                                      <p:to>
                                        <p:strVal val="solid"/>
                                      </p:to>
                                    </p:set>
                                    <p:set>
                                      <p:cBhvr>
                                        <p:cTn id="89" dur="25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childTnLst>
        </p:cTn>
      </p:par>
    </p:tnLst>
    <p:bldLst>
      <p:bldP spid="29" grpId="0" animBg="1"/>
      <p:bldP spid="14" grpId="0" animBg="1"/>
      <p:bldP spid="15" grpId="0" animBg="1"/>
      <p:bldP spid="16"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152" y="-240067"/>
            <a:ext cx="12855773" cy="7259845"/>
          </a:xfrm>
          <a:prstGeom prst="rect">
            <a:avLst/>
          </a:prstGeom>
        </p:spPr>
      </p:pic>
      <p:sp>
        <p:nvSpPr>
          <p:cNvPr id="26" name="Snip Diagonal Corner Rectangle 25"/>
          <p:cNvSpPr/>
          <p:nvPr/>
        </p:nvSpPr>
        <p:spPr>
          <a:xfrm>
            <a:off x="1379621" y="530448"/>
            <a:ext cx="10270970"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Câu</a:t>
            </a:r>
            <a:r>
              <a:rPr kumimoji="0" lang="en-US" alt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4: </a:t>
            </a:r>
            <a:r>
              <a:rPr lang="en-US" altLang="en-US" sz="4000" b="1" dirty="0" err="1">
                <a:solidFill>
                  <a:srgbClr val="FF0000"/>
                </a:solidFill>
                <a:latin typeface="Arial" panose="020B0604020202020204" pitchFamily="34" charset="0"/>
                <a:cs typeface="Arial" panose="020B0604020202020204" pitchFamily="34" charset="0"/>
              </a:rPr>
              <a:t>Khi</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em</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học</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chăm</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chỉ</a:t>
            </a:r>
            <a:r>
              <a:rPr kumimoji="0" lang="en-US" alt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p:txBody>
      </p:sp>
      <p:sp>
        <p:nvSpPr>
          <p:cNvPr id="33" name="Rectangle 32">
            <a:extLst>
              <a:ext uri="{FF2B5EF4-FFF2-40B4-BE49-F238E27FC236}">
                <a16:creationId xmlns:a16="http://schemas.microsoft.com/office/drawing/2014/main" id="{711F0B68-7B07-45A3-81E1-D4F1BB8BC67E}"/>
              </a:ext>
            </a:extLst>
          </p:cNvPr>
          <p:cNvSpPr/>
          <p:nvPr/>
        </p:nvSpPr>
        <p:spPr>
          <a:xfrm>
            <a:off x="1497662" y="2574441"/>
            <a:ext cx="4108040" cy="770816"/>
          </a:xfrm>
          <a:prstGeom prst="rect">
            <a:avLst/>
          </a:prstGeom>
          <a:solidFill>
            <a:schemeClr val="bg1">
              <a:alpha val="7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a:t>
            </a: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lang="en-US" sz="4800" b="1" noProof="0" dirty="0" err="1">
                <a:solidFill>
                  <a:srgbClr val="002060"/>
                </a:solidFill>
                <a:latin typeface="Arial" panose="020B0604020202020204" pitchFamily="34" charset="0"/>
              </a:rPr>
              <a:t>Cô</a:t>
            </a:r>
            <a:r>
              <a:rPr lang="en-US" sz="4800" b="1" noProof="0" dirty="0">
                <a:solidFill>
                  <a:srgbClr val="002060"/>
                </a:solidFill>
                <a:latin typeface="Arial" panose="020B0604020202020204" pitchFamily="34" charset="0"/>
              </a:rPr>
              <a:t> </a:t>
            </a:r>
            <a:r>
              <a:rPr lang="en-US" sz="4800" b="1" noProof="0" dirty="0" err="1">
                <a:solidFill>
                  <a:srgbClr val="002060"/>
                </a:solidFill>
                <a:latin typeface="Arial" panose="020B0604020202020204" pitchFamily="34" charset="0"/>
              </a:rPr>
              <a:t>khen</a:t>
            </a:r>
            <a:endPar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D4BBC5DA-BE42-4373-A591-2EFF166DB26E}"/>
              </a:ext>
            </a:extLst>
          </p:cNvPr>
          <p:cNvSpPr/>
          <p:nvPr/>
        </p:nvSpPr>
        <p:spPr>
          <a:xfrm>
            <a:off x="1498574" y="3463903"/>
            <a:ext cx="4108040" cy="770816"/>
          </a:xfrm>
          <a:prstGeom prst="rect">
            <a:avLst/>
          </a:prstGeom>
          <a:solidFill>
            <a:schemeClr val="bg1">
              <a:alpha val="7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a:t>
            </a: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lang="en-US" sz="4800" b="1" dirty="0" err="1">
                <a:solidFill>
                  <a:srgbClr val="002060"/>
                </a:solidFill>
                <a:latin typeface="Arial" panose="020B0604020202020204" pitchFamily="34" charset="0"/>
              </a:rPr>
              <a:t>Mẹ</a:t>
            </a:r>
            <a:r>
              <a:rPr lang="en-US" sz="4800" b="1" dirty="0">
                <a:solidFill>
                  <a:srgbClr val="002060"/>
                </a:solidFill>
                <a:latin typeface="Arial" panose="020B0604020202020204" pitchFamily="34" charset="0"/>
              </a:rPr>
              <a:t> </a:t>
            </a:r>
            <a:r>
              <a:rPr lang="en-US" sz="4800" b="1" dirty="0" err="1">
                <a:solidFill>
                  <a:srgbClr val="002060"/>
                </a:solidFill>
                <a:latin typeface="Arial" panose="020B0604020202020204" pitchFamily="34" charset="0"/>
              </a:rPr>
              <a:t>mắng</a:t>
            </a: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p>
        </p:txBody>
      </p:sp>
      <p:sp>
        <p:nvSpPr>
          <p:cNvPr id="35" name="Rectangle 34">
            <a:extLst>
              <a:ext uri="{FF2B5EF4-FFF2-40B4-BE49-F238E27FC236}">
                <a16:creationId xmlns:a16="http://schemas.microsoft.com/office/drawing/2014/main" id="{137063FD-0B7B-4E2A-AAEB-6FD311780987}"/>
              </a:ext>
            </a:extLst>
          </p:cNvPr>
          <p:cNvSpPr/>
          <p:nvPr/>
        </p:nvSpPr>
        <p:spPr>
          <a:xfrm>
            <a:off x="6419951" y="3481177"/>
            <a:ext cx="4985209" cy="770816"/>
          </a:xfrm>
          <a:prstGeom prst="rect">
            <a:avLst/>
          </a:prstGeom>
          <a:solidFill>
            <a:schemeClr val="bg1">
              <a:alpha val="7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D</a:t>
            </a: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Cô</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buồn</a:t>
            </a: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p>
        </p:txBody>
      </p:sp>
      <p:pic>
        <p:nvPicPr>
          <p:cNvPr id="36" name="Picture 35">
            <a:extLst>
              <a:ext uri="{FF2B5EF4-FFF2-40B4-BE49-F238E27FC236}">
                <a16:creationId xmlns:a16="http://schemas.microsoft.com/office/drawing/2014/main" id="{6F676A9B-CDD6-4E39-AA67-6B5FCC66B818}"/>
              </a:ext>
            </a:extLst>
          </p:cNvPr>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4685596" y="2633280"/>
            <a:ext cx="885137" cy="708059"/>
          </a:xfrm>
          <a:prstGeom prst="rect">
            <a:avLst/>
          </a:prstGeom>
        </p:spPr>
      </p:pic>
      <p:pic>
        <p:nvPicPr>
          <p:cNvPr id="37" name="Picture 36">
            <a:extLst>
              <a:ext uri="{FF2B5EF4-FFF2-40B4-BE49-F238E27FC236}">
                <a16:creationId xmlns:a16="http://schemas.microsoft.com/office/drawing/2014/main" id="{3B4EC171-174E-4672-BBEE-01E0CCA6DCA8}"/>
              </a:ext>
            </a:extLst>
          </p:cNvPr>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767109" y="3530631"/>
            <a:ext cx="804536" cy="704088"/>
          </a:xfrm>
          <a:prstGeom prst="rect">
            <a:avLst/>
          </a:prstGeom>
        </p:spPr>
      </p:pic>
      <p:pic>
        <p:nvPicPr>
          <p:cNvPr id="38" name="Picture 37">
            <a:extLst>
              <a:ext uri="{FF2B5EF4-FFF2-40B4-BE49-F238E27FC236}">
                <a16:creationId xmlns:a16="http://schemas.microsoft.com/office/drawing/2014/main" id="{60651ABD-32C3-4FE7-9352-21168ACF99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82858" y="3568203"/>
            <a:ext cx="804742" cy="707197"/>
          </a:xfrm>
          <a:prstGeom prst="rect">
            <a:avLst/>
          </a:prstGeom>
        </p:spPr>
      </p:pic>
      <p:sp>
        <p:nvSpPr>
          <p:cNvPr id="39" name="Rectangle 38">
            <a:extLst>
              <a:ext uri="{FF2B5EF4-FFF2-40B4-BE49-F238E27FC236}">
                <a16:creationId xmlns:a16="http://schemas.microsoft.com/office/drawing/2014/main" id="{20C5B600-20DF-406E-BFB8-E62F950E6394}"/>
              </a:ext>
            </a:extLst>
          </p:cNvPr>
          <p:cNvSpPr/>
          <p:nvPr/>
        </p:nvSpPr>
        <p:spPr>
          <a:xfrm>
            <a:off x="6440557" y="2577797"/>
            <a:ext cx="4985209" cy="770816"/>
          </a:xfrm>
          <a:prstGeom prst="rect">
            <a:avLst/>
          </a:prstGeom>
          <a:solidFill>
            <a:schemeClr val="bg1">
              <a:alpha val="7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B. </a:t>
            </a:r>
            <a:r>
              <a:rPr lang="en-US" sz="4800" b="1" noProof="0" dirty="0" err="1">
                <a:solidFill>
                  <a:srgbClr val="002060"/>
                </a:solidFill>
                <a:latin typeface="Arial" panose="020B0604020202020204" pitchFamily="34" charset="0"/>
              </a:rPr>
              <a:t>Điểm</a:t>
            </a:r>
            <a:r>
              <a:rPr lang="en-US" sz="4800" b="1" noProof="0" dirty="0">
                <a:solidFill>
                  <a:srgbClr val="002060"/>
                </a:solidFill>
                <a:latin typeface="Arial" panose="020B0604020202020204" pitchFamily="34" charset="0"/>
              </a:rPr>
              <a:t> </a:t>
            </a:r>
            <a:r>
              <a:rPr lang="en-US" sz="4800" b="1" noProof="0" dirty="0" err="1">
                <a:solidFill>
                  <a:srgbClr val="002060"/>
                </a:solidFill>
                <a:latin typeface="Arial" panose="020B0604020202020204" pitchFamily="34" charset="0"/>
              </a:rPr>
              <a:t>kém</a:t>
            </a:r>
            <a:endParaRPr kumimoji="0" lang="vi-VN"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40" name="Picture 39">
            <a:extLst>
              <a:ext uri="{FF2B5EF4-FFF2-40B4-BE49-F238E27FC236}">
                <a16:creationId xmlns:a16="http://schemas.microsoft.com/office/drawing/2014/main" id="{66050C18-345C-4ED6-BE79-41A16A9BFD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1025" y="2619053"/>
            <a:ext cx="804742" cy="707197"/>
          </a:xfrm>
          <a:prstGeom prst="rect">
            <a:avLst/>
          </a:prstGeom>
        </p:spPr>
      </p:pic>
      <p:pic>
        <p:nvPicPr>
          <p:cNvPr id="13" name="Picture 12">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51056" y="5764367"/>
            <a:ext cx="912873" cy="912873"/>
          </a:xfrm>
          <a:prstGeom prst="rect">
            <a:avLst/>
          </a:prstGeom>
        </p:spPr>
      </p:pic>
    </p:spTree>
    <p:extLst>
      <p:ext uri="{BB962C8B-B14F-4D97-AF65-F5344CB8AC3E}">
        <p14:creationId xmlns:p14="http://schemas.microsoft.com/office/powerpoint/2010/main" val="195246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0.70"/>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strVal val="#ppt_w*0.70"/>
                                          </p:val>
                                        </p:tav>
                                        <p:tav tm="100000">
                                          <p:val>
                                            <p:strVal val="#ppt_w"/>
                                          </p:val>
                                        </p:tav>
                                      </p:tavLst>
                                    </p:anim>
                                    <p:anim calcmode="lin" valueType="num">
                                      <p:cBhvr>
                                        <p:cTn id="18" dur="1000" fill="hold"/>
                                        <p:tgtEl>
                                          <p:spTgt spid="34"/>
                                        </p:tgtEl>
                                        <p:attrNameLst>
                                          <p:attrName>ppt_h</p:attrName>
                                        </p:attrNameLst>
                                      </p:cBhvr>
                                      <p:tavLst>
                                        <p:tav tm="0">
                                          <p:val>
                                            <p:strVal val="#ppt_h"/>
                                          </p:val>
                                        </p:tav>
                                        <p:tav tm="100000">
                                          <p:val>
                                            <p:strVal val="#ppt_h"/>
                                          </p:val>
                                        </p:tav>
                                      </p:tavLst>
                                    </p:anim>
                                    <p:animEffect transition="in" filter="fade">
                                      <p:cBhvr>
                                        <p:cTn id="19" dur="1000"/>
                                        <p:tgtEl>
                                          <p:spTgt spid="3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strVal val="#ppt_w*0.70"/>
                                          </p:val>
                                        </p:tav>
                                        <p:tav tm="100000">
                                          <p:val>
                                            <p:strVal val="#ppt_w"/>
                                          </p:val>
                                        </p:tav>
                                      </p:tavLst>
                                    </p:anim>
                                    <p:anim calcmode="lin" valueType="num">
                                      <p:cBhvr>
                                        <p:cTn id="23" dur="1000" fill="hold"/>
                                        <p:tgtEl>
                                          <p:spTgt spid="35"/>
                                        </p:tgtEl>
                                        <p:attrNameLst>
                                          <p:attrName>ppt_h</p:attrName>
                                        </p:attrNameLst>
                                      </p:cBhvr>
                                      <p:tavLst>
                                        <p:tav tm="0">
                                          <p:val>
                                            <p:strVal val="#ppt_h"/>
                                          </p:val>
                                        </p:tav>
                                        <p:tav tm="100000">
                                          <p:val>
                                            <p:strVal val="#ppt_h"/>
                                          </p:val>
                                        </p:tav>
                                      </p:tavLst>
                                    </p:anim>
                                    <p:animEffect transition="in" filter="fade">
                                      <p:cBhvr>
                                        <p:cTn id="24" dur="1000"/>
                                        <p:tgtEl>
                                          <p:spTgt spid="35"/>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1000" fill="hold"/>
                                        <p:tgtEl>
                                          <p:spTgt spid="39"/>
                                        </p:tgtEl>
                                        <p:attrNameLst>
                                          <p:attrName>ppt_w</p:attrName>
                                        </p:attrNameLst>
                                      </p:cBhvr>
                                      <p:tavLst>
                                        <p:tav tm="0">
                                          <p:val>
                                            <p:strVal val="#ppt_w*0.70"/>
                                          </p:val>
                                        </p:tav>
                                        <p:tav tm="100000">
                                          <p:val>
                                            <p:strVal val="#ppt_w"/>
                                          </p:val>
                                        </p:tav>
                                      </p:tavLst>
                                    </p:anim>
                                    <p:anim calcmode="lin" valueType="num">
                                      <p:cBhvr>
                                        <p:cTn id="28" dur="1000" fill="hold"/>
                                        <p:tgtEl>
                                          <p:spTgt spid="39"/>
                                        </p:tgtEl>
                                        <p:attrNameLst>
                                          <p:attrName>ppt_h</p:attrName>
                                        </p:attrNameLst>
                                      </p:cBhvr>
                                      <p:tavLst>
                                        <p:tav tm="0">
                                          <p:val>
                                            <p:strVal val="#ppt_h"/>
                                          </p:val>
                                        </p:tav>
                                        <p:tav tm="100000">
                                          <p:val>
                                            <p:strVal val="#ppt_h"/>
                                          </p:val>
                                        </p:tav>
                                      </p:tavLst>
                                    </p:anim>
                                    <p:animEffect transition="in" filter="fade">
                                      <p:cBhvr>
                                        <p:cTn id="29"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33"/>
                                        </p:tgtEl>
                                        <p:attrNameLst>
                                          <p:attrName>fillcolor</p:attrName>
                                        </p:attrNameLst>
                                      </p:cBhvr>
                                      <p:to>
                                        <a:srgbClr val="FFF2CC"/>
                                      </p:to>
                                    </p:animClr>
                                    <p:set>
                                      <p:cBhvr>
                                        <p:cTn id="35" dur="250" fill="hold"/>
                                        <p:tgtEl>
                                          <p:spTgt spid="33"/>
                                        </p:tgtEl>
                                        <p:attrNameLst>
                                          <p:attrName>fill.type</p:attrName>
                                        </p:attrNameLst>
                                      </p:cBhvr>
                                      <p:to>
                                        <p:strVal val="solid"/>
                                      </p:to>
                                    </p:set>
                                    <p:set>
                                      <p:cBhvr>
                                        <p:cTn id="36" dur="250" fill="hold"/>
                                        <p:tgtEl>
                                          <p:spTgt spid="33"/>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36"/>
                                        </p:tgtEl>
                                        <p:attrNameLst>
                                          <p:attrName>style.visibility</p:attrName>
                                        </p:attrNameLst>
                                      </p:cBhvr>
                                      <p:to>
                                        <p:strVal val="visible"/>
                                      </p:to>
                                    </p:set>
                                    <p:anim calcmode="lin" valueType="num">
                                      <p:cBhvr>
                                        <p:cTn id="39" dur="250" fill="hold"/>
                                        <p:tgtEl>
                                          <p:spTgt spid="36"/>
                                        </p:tgtEl>
                                        <p:attrNameLst>
                                          <p:attrName>ppt_w</p:attrName>
                                        </p:attrNameLst>
                                      </p:cBhvr>
                                      <p:tavLst>
                                        <p:tav tm="0">
                                          <p:val>
                                            <p:strVal val="4*#ppt_w"/>
                                          </p:val>
                                        </p:tav>
                                        <p:tav tm="100000">
                                          <p:val>
                                            <p:strVal val="#ppt_w"/>
                                          </p:val>
                                        </p:tav>
                                      </p:tavLst>
                                    </p:anim>
                                    <p:anim calcmode="lin" valueType="num">
                                      <p:cBhvr>
                                        <p:cTn id="40"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33"/>
                                        </p:tgtEl>
                                        <p:attrNameLst>
                                          <p:attrName>fillcolor</p:attrName>
                                        </p:attrNameLst>
                                      </p:cBhvr>
                                      <p:to>
                                        <a:srgbClr val="00B050"/>
                                      </p:to>
                                    </p:animClr>
                                    <p:set>
                                      <p:cBhvr>
                                        <p:cTn id="43" dur="250" fill="hold"/>
                                        <p:tgtEl>
                                          <p:spTgt spid="33"/>
                                        </p:tgtEl>
                                        <p:attrNameLst>
                                          <p:attrName>fill.type</p:attrName>
                                        </p:attrNameLst>
                                      </p:cBhvr>
                                      <p:to>
                                        <p:strVal val="solid"/>
                                      </p:to>
                                    </p:set>
                                    <p:set>
                                      <p:cBhvr>
                                        <p:cTn id="44" dur="25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45" restart="whenNotActive" fill="hold" evtFilter="cancelBubble" nodeType="interactiveSeq">
                <p:stCondLst>
                  <p:cond evt="onClick" delay="0">
                    <p:tgtEl>
                      <p:spTgt spid="34"/>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withEffect">
                                  <p:stCondLst>
                                    <p:cond delay="0"/>
                                  </p:stCondLst>
                                  <p:childTnLst>
                                    <p:animClr clrSpc="rgb" dir="cw">
                                      <p:cBhvr>
                                        <p:cTn id="49" dur="250" fill="hold"/>
                                        <p:tgtEl>
                                          <p:spTgt spid="34"/>
                                        </p:tgtEl>
                                        <p:attrNameLst>
                                          <p:attrName>fillcolor</p:attrName>
                                        </p:attrNameLst>
                                      </p:cBhvr>
                                      <p:to>
                                        <a:srgbClr val="FFF2CC"/>
                                      </p:to>
                                    </p:animClr>
                                    <p:set>
                                      <p:cBhvr>
                                        <p:cTn id="50" dur="250" fill="hold"/>
                                        <p:tgtEl>
                                          <p:spTgt spid="34"/>
                                        </p:tgtEl>
                                        <p:attrNameLst>
                                          <p:attrName>fill.type</p:attrName>
                                        </p:attrNameLst>
                                      </p:cBhvr>
                                      <p:to>
                                        <p:strVal val="solid"/>
                                      </p:to>
                                    </p:set>
                                    <p:set>
                                      <p:cBhvr>
                                        <p:cTn id="51" dur="250" fill="hold"/>
                                        <p:tgtEl>
                                          <p:spTgt spid="34"/>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37"/>
                                        </p:tgtEl>
                                        <p:attrNameLst>
                                          <p:attrName>style.visibility</p:attrName>
                                        </p:attrNameLst>
                                      </p:cBhvr>
                                      <p:to>
                                        <p:strVal val="visible"/>
                                      </p:to>
                                    </p:set>
                                    <p:anim calcmode="lin" valueType="num">
                                      <p:cBhvr>
                                        <p:cTn id="54" dur="250" fill="hold"/>
                                        <p:tgtEl>
                                          <p:spTgt spid="37"/>
                                        </p:tgtEl>
                                        <p:attrNameLst>
                                          <p:attrName>ppt_w</p:attrName>
                                        </p:attrNameLst>
                                      </p:cBhvr>
                                      <p:tavLst>
                                        <p:tav tm="0">
                                          <p:val>
                                            <p:strVal val="4*#ppt_w"/>
                                          </p:val>
                                        </p:tav>
                                        <p:tav tm="100000">
                                          <p:val>
                                            <p:strVal val="#ppt_w"/>
                                          </p:val>
                                        </p:tav>
                                      </p:tavLst>
                                    </p:anim>
                                    <p:anim calcmode="lin" valueType="num">
                                      <p:cBhvr>
                                        <p:cTn id="55"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34"/>
                                        </p:tgtEl>
                                        <p:attrNameLst>
                                          <p:attrName>fillcolor</p:attrName>
                                        </p:attrNameLst>
                                      </p:cBhvr>
                                      <p:to>
                                        <a:srgbClr val="FFFF00"/>
                                      </p:to>
                                    </p:animClr>
                                    <p:set>
                                      <p:cBhvr>
                                        <p:cTn id="58" dur="250" fill="hold"/>
                                        <p:tgtEl>
                                          <p:spTgt spid="34"/>
                                        </p:tgtEl>
                                        <p:attrNameLst>
                                          <p:attrName>fill.type</p:attrName>
                                        </p:attrNameLst>
                                      </p:cBhvr>
                                      <p:to>
                                        <p:strVal val="solid"/>
                                      </p:to>
                                    </p:set>
                                    <p:set>
                                      <p:cBhvr>
                                        <p:cTn id="59" dur="25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withEffect">
                                  <p:stCondLst>
                                    <p:cond delay="0"/>
                                  </p:stCondLst>
                                  <p:childTnLst>
                                    <p:animClr clrSpc="rgb" dir="cw">
                                      <p:cBhvr>
                                        <p:cTn id="64" dur="250" fill="hold"/>
                                        <p:tgtEl>
                                          <p:spTgt spid="35"/>
                                        </p:tgtEl>
                                        <p:attrNameLst>
                                          <p:attrName>fillcolor</p:attrName>
                                        </p:attrNameLst>
                                      </p:cBhvr>
                                      <p:to>
                                        <a:srgbClr val="FFF2CC"/>
                                      </p:to>
                                    </p:animClr>
                                    <p:set>
                                      <p:cBhvr>
                                        <p:cTn id="65" dur="250" fill="hold"/>
                                        <p:tgtEl>
                                          <p:spTgt spid="35"/>
                                        </p:tgtEl>
                                        <p:attrNameLst>
                                          <p:attrName>fill.type</p:attrName>
                                        </p:attrNameLst>
                                      </p:cBhvr>
                                      <p:to>
                                        <p:strVal val="solid"/>
                                      </p:to>
                                    </p:set>
                                    <p:set>
                                      <p:cBhvr>
                                        <p:cTn id="66" dur="250" fill="hold"/>
                                        <p:tgtEl>
                                          <p:spTgt spid="35"/>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38"/>
                                        </p:tgtEl>
                                        <p:attrNameLst>
                                          <p:attrName>style.visibility</p:attrName>
                                        </p:attrNameLst>
                                      </p:cBhvr>
                                      <p:to>
                                        <p:strVal val="visible"/>
                                      </p:to>
                                    </p:set>
                                    <p:anim calcmode="lin" valueType="num">
                                      <p:cBhvr>
                                        <p:cTn id="69" dur="250" fill="hold"/>
                                        <p:tgtEl>
                                          <p:spTgt spid="38"/>
                                        </p:tgtEl>
                                        <p:attrNameLst>
                                          <p:attrName>ppt_w</p:attrName>
                                        </p:attrNameLst>
                                      </p:cBhvr>
                                      <p:tavLst>
                                        <p:tav tm="0">
                                          <p:val>
                                            <p:strVal val="4*#ppt_w"/>
                                          </p:val>
                                        </p:tav>
                                        <p:tav tm="100000">
                                          <p:val>
                                            <p:strVal val="#ppt_w"/>
                                          </p:val>
                                        </p:tav>
                                      </p:tavLst>
                                    </p:anim>
                                    <p:anim calcmode="lin" valueType="num">
                                      <p:cBhvr>
                                        <p:cTn id="70"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35"/>
                                        </p:tgtEl>
                                        <p:attrNameLst>
                                          <p:attrName>fillcolor</p:attrName>
                                        </p:attrNameLst>
                                      </p:cBhvr>
                                      <p:to>
                                        <a:srgbClr val="FFFF00"/>
                                      </p:to>
                                    </p:animClr>
                                    <p:set>
                                      <p:cBhvr>
                                        <p:cTn id="73" dur="250" fill="hold"/>
                                        <p:tgtEl>
                                          <p:spTgt spid="35"/>
                                        </p:tgtEl>
                                        <p:attrNameLst>
                                          <p:attrName>fill.type</p:attrName>
                                        </p:attrNameLst>
                                      </p:cBhvr>
                                      <p:to>
                                        <p:strVal val="solid"/>
                                      </p:to>
                                    </p:set>
                                    <p:set>
                                      <p:cBhvr>
                                        <p:cTn id="74" dur="25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withEffect">
                                  <p:stCondLst>
                                    <p:cond delay="0"/>
                                  </p:stCondLst>
                                  <p:childTnLst>
                                    <p:animClr clrSpc="rgb" dir="cw">
                                      <p:cBhvr>
                                        <p:cTn id="79" dur="250" fill="hold"/>
                                        <p:tgtEl>
                                          <p:spTgt spid="39"/>
                                        </p:tgtEl>
                                        <p:attrNameLst>
                                          <p:attrName>fillcolor</p:attrName>
                                        </p:attrNameLst>
                                      </p:cBhvr>
                                      <p:to>
                                        <a:srgbClr val="FFF2CC"/>
                                      </p:to>
                                    </p:animClr>
                                    <p:set>
                                      <p:cBhvr>
                                        <p:cTn id="80" dur="250" fill="hold"/>
                                        <p:tgtEl>
                                          <p:spTgt spid="39"/>
                                        </p:tgtEl>
                                        <p:attrNameLst>
                                          <p:attrName>fill.type</p:attrName>
                                        </p:attrNameLst>
                                      </p:cBhvr>
                                      <p:to>
                                        <p:strVal val="solid"/>
                                      </p:to>
                                    </p:set>
                                    <p:set>
                                      <p:cBhvr>
                                        <p:cTn id="81" dur="250" fill="hold"/>
                                        <p:tgtEl>
                                          <p:spTgt spid="39"/>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0"/>
                                        </p:tgtEl>
                                        <p:attrNameLst>
                                          <p:attrName>style.visibility</p:attrName>
                                        </p:attrNameLst>
                                      </p:cBhvr>
                                      <p:to>
                                        <p:strVal val="visible"/>
                                      </p:to>
                                    </p:set>
                                    <p:anim calcmode="lin" valueType="num">
                                      <p:cBhvr>
                                        <p:cTn id="84" dur="250" fill="hold"/>
                                        <p:tgtEl>
                                          <p:spTgt spid="40"/>
                                        </p:tgtEl>
                                        <p:attrNameLst>
                                          <p:attrName>ppt_w</p:attrName>
                                        </p:attrNameLst>
                                      </p:cBhvr>
                                      <p:tavLst>
                                        <p:tav tm="0">
                                          <p:val>
                                            <p:strVal val="4*#ppt_w"/>
                                          </p:val>
                                        </p:tav>
                                        <p:tav tm="100000">
                                          <p:val>
                                            <p:strVal val="#ppt_w"/>
                                          </p:val>
                                        </p:tav>
                                      </p:tavLst>
                                    </p:anim>
                                    <p:anim calcmode="lin" valueType="num">
                                      <p:cBhvr>
                                        <p:cTn id="85" dur="250" fill="hold"/>
                                        <p:tgtEl>
                                          <p:spTgt spid="4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39"/>
                                        </p:tgtEl>
                                        <p:attrNameLst>
                                          <p:attrName>fillcolor</p:attrName>
                                        </p:attrNameLst>
                                      </p:cBhvr>
                                      <p:to>
                                        <a:srgbClr val="FFFF00"/>
                                      </p:to>
                                    </p:animClr>
                                    <p:set>
                                      <p:cBhvr>
                                        <p:cTn id="88" dur="250" fill="hold"/>
                                        <p:tgtEl>
                                          <p:spTgt spid="39"/>
                                        </p:tgtEl>
                                        <p:attrNameLst>
                                          <p:attrName>fill.type</p:attrName>
                                        </p:attrNameLst>
                                      </p:cBhvr>
                                      <p:to>
                                        <p:strVal val="solid"/>
                                      </p:to>
                                    </p:set>
                                    <p:set>
                                      <p:cBhvr>
                                        <p:cTn id="89" dur="25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childTnLst>
        </p:cTn>
      </p:par>
    </p:tnLst>
    <p:bldLst>
      <p:bldP spid="26" grpId="0" animBg="1"/>
      <p:bldP spid="33" grpId="0" animBg="1"/>
      <p:bldP spid="34" grpId="0" animBg="1"/>
      <p:bldP spid="35" grpId="0" animBg="1"/>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pn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w="28575">
          <a:solidFill>
            <a:srgbClr val="FFFF00"/>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5937</TotalTime>
  <Words>602</Words>
  <Application>Microsoft Office PowerPoint</Application>
  <PresentationFormat>Widescreen</PresentationFormat>
  <Paragraphs>55</Paragraphs>
  <Slides>23</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23</vt:i4>
      </vt:variant>
    </vt:vector>
  </HeadingPairs>
  <TitlesOfParts>
    <vt:vector size="38" baseType="lpstr">
      <vt:lpstr>等线</vt:lpstr>
      <vt:lpstr>Arial</vt:lpstr>
      <vt:lpstr>Calibri</vt:lpstr>
      <vt:lpstr>Calibri Light</vt:lpstr>
      <vt:lpstr>Constantia</vt:lpstr>
      <vt:lpstr>Segoe Print</vt:lpstr>
      <vt:lpstr>SVN-SAF</vt:lpstr>
      <vt:lpstr>Times New Roman</vt:lpstr>
      <vt:lpstr>UTM Avo</vt:lpstr>
      <vt:lpstr>Wingdings 2</vt:lpstr>
      <vt:lpstr>1_Office 主题</vt:lpstr>
      <vt:lpstr>1_Custom Design</vt:lpstr>
      <vt:lpstr>Flow</vt:lpstr>
      <vt:lpstr>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Thái An</cp:lastModifiedBy>
  <cp:revision>215</cp:revision>
  <dcterms:created xsi:type="dcterms:W3CDTF">2021-11-14T08:33:55Z</dcterms:created>
  <dcterms:modified xsi:type="dcterms:W3CDTF">2025-05-12T12:47:29Z</dcterms:modified>
</cp:coreProperties>
</file>