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35" r:id="rId4"/>
    <p:sldMasterId id="2147483741" r:id="rId5"/>
    <p:sldMasterId id="2147483753" r:id="rId6"/>
    <p:sldMasterId id="2147483765" r:id="rId7"/>
  </p:sldMasterIdLst>
  <p:notesMasterIdLst>
    <p:notesMasterId r:id="rId23"/>
  </p:notesMasterIdLst>
  <p:sldIdLst>
    <p:sldId id="256" r:id="rId8"/>
    <p:sldId id="318" r:id="rId9"/>
    <p:sldId id="319" r:id="rId10"/>
    <p:sldId id="317" r:id="rId11"/>
    <p:sldId id="309" r:id="rId12"/>
    <p:sldId id="322" r:id="rId13"/>
    <p:sldId id="323" r:id="rId14"/>
    <p:sldId id="325" r:id="rId15"/>
    <p:sldId id="326" r:id="rId16"/>
    <p:sldId id="328" r:id="rId17"/>
    <p:sldId id="329" r:id="rId18"/>
    <p:sldId id="311" r:id="rId19"/>
    <p:sldId id="331" r:id="rId20"/>
    <p:sldId id="321" r:id="rId21"/>
    <p:sldId id="33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CE6"/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76" autoAdjust="0"/>
    <p:restoredTop sz="94618" autoAdjust="0"/>
  </p:normalViewPr>
  <p:slideViewPr>
    <p:cSldViewPr snapToGrid="0" showGuides="1">
      <p:cViewPr varScale="1">
        <p:scale>
          <a:sx n="69" d="100"/>
          <a:sy n="69" d="100"/>
        </p:scale>
        <p:origin x="96" y="403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D3286-5F34-4B6E-8B96-AE3B2E099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9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27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60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6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65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4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5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8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6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71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4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8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82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7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55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9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39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52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0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37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80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35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6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58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10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66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098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02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3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13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62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3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7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5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2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2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67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14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9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8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79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6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g"/><Relationship Id="rId7" Type="http://schemas.microsoft.com/office/2007/relationships/hdphoto" Target="../media/hdphoto1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2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0.xml"/><Relationship Id="rId6" Type="http://schemas.microsoft.com/office/2007/relationships/hdphoto" Target="../media/hdphoto14.wdp"/><Relationship Id="rId5" Type="http://schemas.openxmlformats.org/officeDocument/2006/relationships/image" Target="../media/image46.png"/><Relationship Id="rId4" Type="http://schemas.microsoft.com/office/2007/relationships/hdphoto" Target="../media/hdphoto13.wdp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4.wdp"/><Relationship Id="rId11" Type="http://schemas.openxmlformats.org/officeDocument/2006/relationships/image" Target="../media/image36.gif"/><Relationship Id="rId5" Type="http://schemas.openxmlformats.org/officeDocument/2006/relationships/image" Target="../media/image33.png"/><Relationship Id="rId10" Type="http://schemas.microsoft.com/office/2007/relationships/hdphoto" Target="../media/hdphoto6.wdp"/><Relationship Id="rId4" Type="http://schemas.openxmlformats.org/officeDocument/2006/relationships/image" Target="../media/image32.jp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9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399" y="-62913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60" y="184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64" y="104958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967349" y="1409510"/>
            <a:ext cx="8522074" cy="1173638"/>
          </a:xfrm>
          <a:prstGeom prst="rect">
            <a:avLst/>
          </a:prstGeom>
        </p:spPr>
        <p:txBody>
          <a:bodyPr wrap="square" lIns="65008" tIns="32504" rIns="65008" bIns="32504">
            <a:prstTxWarp prst="textChevron">
              <a:avLst>
                <a:gd name="adj" fmla="val 12698"/>
              </a:avLst>
            </a:prstTxWarp>
            <a:spAutoFit/>
          </a:bodyPr>
          <a:lstStyle/>
          <a:p>
            <a:pPr algn="ctr"/>
            <a:r>
              <a:rPr lang="en-US" altLang="zh-CN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NHIỆT LIỆT CHÀO MỪNG QUÝ THẦY CÔ ĐẾN DỰ GIỜ</a:t>
            </a:r>
            <a:endParaRPr lang="en-US" altLang="zh-CN" sz="3600" b="1" spc="284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E118BA-BDEA-4E71-A635-C38DAA42D5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97" y="2991146"/>
            <a:ext cx="2409825" cy="3971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0825" y="2622817"/>
            <a:ext cx="4655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284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MÔN: TIẾNG VIỆT</a:t>
            </a:r>
            <a:endParaRPr lang="en-SG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47529" y="3200602"/>
            <a:ext cx="2295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284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LỚP: 1A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24016" y="4006726"/>
            <a:ext cx="4866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pc="284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GVCN: HOÀNG THỊ HẢI</a:t>
            </a:r>
            <a:endParaRPr lang="en-SG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  <p:bldP spid="4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8599714" y="73971"/>
            <a:ext cx="3429000" cy="2032768"/>
          </a:xfrm>
          <a:prstGeom prst="wedgeRoundRectCallout">
            <a:avLst>
              <a:gd name="adj1" fmla="val 4042"/>
              <a:gd name="adj2" fmla="val 8291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335709" y="4902484"/>
            <a:ext cx="2133601" cy="1276081"/>
          </a:xfrm>
          <a:prstGeom prst="wedgeRoundRectCallout">
            <a:avLst>
              <a:gd name="adj1" fmla="val 57727"/>
              <a:gd name="adj2" fmla="val -11952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9" b="99549" l="2840" r="98519">
                        <a14:foregroundMark x1="37037" y1="55636" x2="39506" y2="6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594" y="2423014"/>
            <a:ext cx="2313215" cy="316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84430" y="1719942"/>
            <a:ext cx="1782665" cy="2406365"/>
            <a:chOff x="-3886200" y="-76200"/>
            <a:chExt cx="3127022" cy="482454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3889" l="7000" r="90143">
                          <a14:foregroundMark x1="35714" y1="29444" x2="39714" y2="27315"/>
                          <a14:foregroundMark x1="60429" y1="27685" x2="62000" y2="2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Rounded Rectangle 30"/>
          <p:cNvSpPr/>
          <p:nvPr/>
        </p:nvSpPr>
        <p:spPr>
          <a:xfrm>
            <a:off x="0" y="0"/>
            <a:ext cx="7677960" cy="21067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latinLnBrk="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325" y="67917"/>
            <a:ext cx="706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2800" b="1" u="sng" dirty="0" err="1" smtClean="0">
                <a:solidFill>
                  <a:srgbClr val="FF0000"/>
                </a:solidFill>
                <a:cs typeface="Arial-Rounded" pitchFamily="34" charset="0"/>
              </a:rPr>
              <a:t>Thử</a:t>
            </a:r>
            <a:r>
              <a:rPr lang="en-US" sz="2800" b="1" u="sng" dirty="0" smtClean="0">
                <a:solidFill>
                  <a:srgbClr val="FF0000"/>
                </a:solidFill>
                <a:cs typeface="Arial-Rounded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cs typeface="Arial-Rounded" pitchFamily="34" charset="0"/>
              </a:rPr>
              <a:t>thách</a:t>
            </a:r>
            <a:r>
              <a:rPr lang="en-US" sz="2800" b="1" u="sng" dirty="0" smtClean="0">
                <a:solidFill>
                  <a:srgbClr val="FF0000"/>
                </a:solidFill>
                <a:cs typeface="Arial-Rounded" pitchFamily="34" charset="0"/>
              </a:rPr>
              <a:t> 2</a:t>
            </a:r>
            <a:endParaRPr lang="en-US" sz="2800" b="1" i="1" u="sng" dirty="0">
              <a:solidFill>
                <a:srgbClr val="FF0000"/>
              </a:solidFill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63287" y="583834"/>
            <a:ext cx="75982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4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268720" y="1301451"/>
            <a:ext cx="2800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v</a:t>
            </a:r>
            <a:r>
              <a:rPr lang="en-US" sz="3200" dirty="0" err="1">
                <a:solidFill>
                  <a:srgbClr val="FF0000"/>
                </a:solidFill>
              </a:rPr>
              <a:t>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3089924" y="1301450"/>
            <a:ext cx="2800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tạm</a:t>
            </a:r>
            <a:r>
              <a:rPr lang="en-US" sz="3200" dirty="0"/>
              <a:t> </a:t>
            </a:r>
            <a:r>
              <a:rPr lang="en-US" sz="3200" dirty="0" err="1"/>
              <a:t>b</a:t>
            </a:r>
            <a:r>
              <a:rPr lang="en-US" sz="3200" dirty="0" err="1">
                <a:solidFill>
                  <a:srgbClr val="FF0000"/>
                </a:solidFill>
              </a:rPr>
              <a:t>iệt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5911128" y="1271157"/>
            <a:ext cx="2800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</a:t>
            </a:r>
            <a:r>
              <a:rPr lang="en-US" sz="3200" dirty="0" err="1">
                <a:solidFill>
                  <a:srgbClr val="FF0000"/>
                </a:solidFill>
              </a:rPr>
              <a:t>iếc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7836" y="1361339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Rectangle 37"/>
          <p:cNvSpPr/>
          <p:nvPr/>
        </p:nvSpPr>
        <p:spPr>
          <a:xfrm>
            <a:off x="4163576" y="1303804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9" name="Rectangle 38"/>
          <p:cNvSpPr/>
          <p:nvPr/>
        </p:nvSpPr>
        <p:spPr>
          <a:xfrm>
            <a:off x="6835280" y="1293592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06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C 0.03125 0.00139 0.06289 0.00069 0.09427 0.00463 C 0.10156 0.00578 0.11523 0.01435 0.11523 0.01481 C 0.13073 0.03703 0.1125 0.01365 0.13281 0.0294 C 0.15052 0.04328 0.16198 0.06458 0.18164 0.07338 C 0.19518 0.09282 0.21198 0.10903 0.23033 0.11782 C 0.23502 0.13819 0.24544 0.15486 0.2582 0.16666 C 0.26393 0.18958 0.27448 0.2125 0.28632 0.23055 C 0.29283 0.24097 0.30039 0.25023 0.30729 0.25995 C 0.30976 0.26342 0.31419 0.27014 0.31419 0.27037 C 0.32343 0.30903 0.3108 0.2625 0.32448 0.29444 C 0.33554 0.3206 0.3181 0.29977 0.33867 0.31898 C 0.34687 0.35416 0.33945 0.34282 0.35612 0.35833 C 0.36992 0.41713 0.35768 0.35949 0.36992 0.45162 C 0.37408 0.48287 0.38385 0.51342 0.3875 0.5449 C 0.39218 0.58565 0.39935 0.62847 0.40833 0.66782 C 0.41041 0.74236 0.39908 0.77523 0.42239 0.825 C 0.42448 0.83333 0.43164 0.87407 0.43632 0.88379 C 0.44648 0.90555 0.45742 0.925 0.45742 0.95254 " pathEditMode="relative" rAng="0" ptsTypes="AAAAAAAAAAAAAAAAAAA">
                                      <p:cBhvr>
                                        <p:cTn id="64" dur="7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476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7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-336167" y="2077617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4" y="304800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5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80E7E-1712-4EBD-A1AA-20A73FC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226" y="4180113"/>
            <a:ext cx="5354051" cy="1975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B628C3-FA12-4C69-8CBE-54A7204D1EF3}"/>
              </a:ext>
            </a:extLst>
          </p:cNvPr>
          <p:cNvSpPr/>
          <p:nvPr/>
        </p:nvSpPr>
        <p:spPr>
          <a:xfrm>
            <a:off x="1933575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536C5-74DE-4E5F-B3B9-2AB353932B4C}"/>
              </a:ext>
            </a:extLst>
          </p:cNvPr>
          <p:cNvSpPr txBox="1"/>
          <p:nvPr/>
        </p:nvSpPr>
        <p:spPr>
          <a:xfrm>
            <a:off x="2291715" y="745945"/>
            <a:ext cx="8835390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2154555" y="1524311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b="1" dirty="0"/>
              <a:t>a. </a:t>
            </a:r>
            <a:r>
              <a:rPr lang="en-US" sz="3200" b="1" i="1" dirty="0"/>
              <a:t>ai</a:t>
            </a:r>
            <a:r>
              <a:rPr lang="en-US" sz="3200" b="1" dirty="0"/>
              <a:t>  hay </a:t>
            </a:r>
            <a:r>
              <a:rPr lang="en-US" sz="3200" b="1" i="1" dirty="0" smtClean="0"/>
              <a:t>ay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1995467" y="2020195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ày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88095" y="2056291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510264" y="2024306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ch</a:t>
            </a:r>
            <a:r>
              <a:rPr lang="en-US" sz="3600" dirty="0" err="1">
                <a:solidFill>
                  <a:srgbClr val="FF0000"/>
                </a:solidFill>
              </a:rPr>
              <a:t>ạy</a:t>
            </a:r>
            <a:r>
              <a:rPr lang="en-US" sz="3600" dirty="0"/>
              <a:t> </a:t>
            </a:r>
            <a:r>
              <a:rPr lang="en-US" sz="3600" dirty="0" err="1"/>
              <a:t>trốn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2132087" y="2658038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b="1" dirty="0"/>
              <a:t>b. </a:t>
            </a:r>
            <a:r>
              <a:rPr lang="en-US" sz="3200" b="1" i="1" dirty="0" err="1"/>
              <a:t>iêc</a:t>
            </a:r>
            <a:r>
              <a:rPr lang="en-US" sz="3200" b="1" dirty="0"/>
              <a:t> hay </a:t>
            </a:r>
            <a:r>
              <a:rPr lang="en-US" sz="3200" b="1" i="1" dirty="0" err="1"/>
              <a:t>iêt</a:t>
            </a:r>
            <a:endParaRPr lang="en-US" sz="32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1966891" y="3208326"/>
            <a:ext cx="280035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v</a:t>
            </a:r>
            <a:r>
              <a:rPr lang="en-US" sz="3600" dirty="0" err="1">
                <a:solidFill>
                  <a:srgbClr val="FF0000"/>
                </a:solidFill>
              </a:rPr>
              <a:t>iệc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88095" y="3208325"/>
            <a:ext cx="280035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tạm</a:t>
            </a:r>
            <a:r>
              <a:rPr lang="en-US" sz="3600" dirty="0"/>
              <a:t> </a:t>
            </a:r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iệt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609299" y="3178032"/>
            <a:ext cx="280035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rạp</a:t>
            </a:r>
            <a:r>
              <a:rPr lang="en-US" sz="3600" dirty="0"/>
              <a:t> </a:t>
            </a:r>
            <a:r>
              <a:rPr lang="en-US" sz="3600" dirty="0" err="1"/>
              <a:t>x</a:t>
            </a:r>
            <a:r>
              <a:rPr lang="en-US" sz="3600" dirty="0" err="1">
                <a:solidFill>
                  <a:srgbClr val="FF0000"/>
                </a:solidFill>
              </a:rPr>
              <a:t>iếc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9C99F2-88F6-4E8C-A838-607BCC5F009F}"/>
              </a:ext>
            </a:extLst>
          </p:cNvPr>
          <p:cNvSpPr txBox="1"/>
          <p:nvPr/>
        </p:nvSpPr>
        <p:spPr>
          <a:xfrm>
            <a:off x="1955999" y="363575"/>
            <a:ext cx="9137903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dùng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khung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nói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theo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F44E45-DFA0-47BC-B497-9B7E0B02E0B3}"/>
              </a:ext>
            </a:extLst>
          </p:cNvPr>
          <p:cNvSpPr/>
          <p:nvPr/>
        </p:nvSpPr>
        <p:spPr>
          <a:xfrm>
            <a:off x="1201445" y="409456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2179C6CE-C18E-4E56-8A51-4F6D494104F8}"/>
              </a:ext>
            </a:extLst>
          </p:cNvPr>
          <p:cNvSpPr/>
          <p:nvPr/>
        </p:nvSpPr>
        <p:spPr>
          <a:xfrm>
            <a:off x="2829877" y="1471554"/>
            <a:ext cx="7180898" cy="710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dân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mục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43" y="2324400"/>
            <a:ext cx="11669487" cy="40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him của shaheen perwaz trên Frames &amp; beautiful Boards | Hình nền, Thiên  nhiên, Hình ảnh">
            <a:extLst>
              <a:ext uri="{FF2B5EF4-FFF2-40B4-BE49-F238E27FC236}">
                <a16:creationId xmlns:a16="http://schemas.microsoft.com/office/drawing/2014/main" id="{361845E4-B3BA-4D0D-9664-4BB1BD37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FED0DC-273B-4C92-AAAC-103975FC18AC}"/>
              </a:ext>
            </a:extLst>
          </p:cNvPr>
          <p:cNvSpPr/>
          <p:nvPr/>
        </p:nvSpPr>
        <p:spPr>
          <a:xfrm>
            <a:off x="1492526" y="2151727"/>
            <a:ext cx="1100862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TRÂN TRỌNG </a:t>
            </a:r>
            <a:r>
              <a:rPr kumimoji="0" lang="en-US" sz="8000" b="1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QUÝ THẦY CÔ</a:t>
            </a:r>
            <a:endParaRPr kumimoji="0" lang="en-US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0560" y="2900450"/>
            <a:ext cx="6208294" cy="660897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SG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inus 3"/>
          <p:cNvSpPr/>
          <p:nvPr/>
        </p:nvSpPr>
        <p:spPr>
          <a:xfrm flipH="1">
            <a:off x="1459525" y="4907384"/>
            <a:ext cx="1162866" cy="156985"/>
          </a:xfrm>
          <a:prstGeom prst="mathMinus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1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rung Thực Là Tốt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9494" y="139959"/>
            <a:ext cx="777843" cy="82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5999" y="1644137"/>
            <a:ext cx="3272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0753" y="2335812"/>
            <a:ext cx="69550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4: CHÚ BÉ CHĂN CỪU </a:t>
            </a:r>
          </a:p>
          <a:p>
            <a:pPr algn="ctr"/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3600" b="1" spc="284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4)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1621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9271D6-4EFC-4CDB-BEA3-200DC50EFCDB}"/>
              </a:ext>
            </a:extLst>
          </p:cNvPr>
          <p:cNvSpPr/>
          <p:nvPr/>
        </p:nvSpPr>
        <p:spPr>
          <a:xfrm>
            <a:off x="623999" y="3126648"/>
            <a:ext cx="11200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    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hôm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sói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đến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thật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bé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hốt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hoảng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xin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cứu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giúp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bác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nông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dân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nghĩ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nói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dối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nên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vẫn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thản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nhiên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làm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việc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6EB1C4-95A9-4D11-A738-4525496A799B}"/>
              </a:ext>
            </a:extLst>
          </p:cNvPr>
          <p:cNvSpPr/>
          <p:nvPr/>
        </p:nvSpPr>
        <p:spPr>
          <a:xfrm>
            <a:off x="4251441" y="1792010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D529F-B8D9-400B-AAD2-C61DB7F3E1E4}"/>
              </a:ext>
            </a:extLst>
          </p:cNvPr>
          <p:cNvSpPr txBox="1"/>
          <p:nvPr/>
        </p:nvSpPr>
        <p:spPr>
          <a:xfrm>
            <a:off x="4542994" y="1664064"/>
            <a:ext cx="2914468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Nghe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viết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-Rounded" pitchFamily="34" charset="0"/>
            </a:endParaRPr>
          </a:p>
        </p:txBody>
      </p:sp>
      <p:sp>
        <p:nvSpPr>
          <p:cNvPr id="13" name="Minus 12"/>
          <p:cNvSpPr/>
          <p:nvPr/>
        </p:nvSpPr>
        <p:spPr>
          <a:xfrm flipH="1">
            <a:off x="1459525" y="4907384"/>
            <a:ext cx="1162866" cy="15698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Minus 13"/>
          <p:cNvSpPr/>
          <p:nvPr/>
        </p:nvSpPr>
        <p:spPr>
          <a:xfrm flipH="1">
            <a:off x="6224304" y="4338198"/>
            <a:ext cx="1485250" cy="13222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Minus 15"/>
          <p:cNvSpPr/>
          <p:nvPr/>
        </p:nvSpPr>
        <p:spPr>
          <a:xfrm flipH="1">
            <a:off x="2534465" y="4338198"/>
            <a:ext cx="1485250" cy="13222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Minus 16"/>
          <p:cNvSpPr/>
          <p:nvPr/>
        </p:nvSpPr>
        <p:spPr>
          <a:xfrm flipH="1">
            <a:off x="10134824" y="3750906"/>
            <a:ext cx="1771030" cy="9135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Minus 17"/>
          <p:cNvSpPr/>
          <p:nvPr/>
        </p:nvSpPr>
        <p:spPr>
          <a:xfrm flipH="1">
            <a:off x="1527816" y="4323430"/>
            <a:ext cx="1162866" cy="15698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957983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0" y="1558212"/>
            <a:ext cx="10950250" cy="436672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28722" y="1653755"/>
            <a:ext cx="543962" cy="5764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4239" r="91914" b="87300"/>
          <a:stretch/>
        </p:blipFill>
        <p:spPr>
          <a:xfrm>
            <a:off x="1331376" y="1738091"/>
            <a:ext cx="252097" cy="3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3" cy="4851163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05395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38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6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2" y="3365579"/>
            <a:ext cx="2442071" cy="19309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2544" y="5754260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/>
          <p:cNvSpPr/>
          <p:nvPr/>
        </p:nvSpPr>
        <p:spPr>
          <a:xfrm>
            <a:off x="1796158" y="5040972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700830" y="400957"/>
            <a:ext cx="4343400" cy="2039256"/>
          </a:xfrm>
          <a:prstGeom prst="wedgeRoundRectCallout">
            <a:avLst>
              <a:gd name="adj1" fmla="val 13782"/>
              <a:gd name="adj2" fmla="val 10622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86306" y="2577918"/>
            <a:ext cx="2025427" cy="2970403"/>
            <a:chOff x="-3886200" y="-76200"/>
            <a:chExt cx="3127022" cy="482454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8335" y="3182146"/>
            <a:ext cx="2453701" cy="3386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7007" y="4053838"/>
            <a:ext cx="1941747" cy="26799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8577" y="0"/>
            <a:ext cx="7275480" cy="2841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latinLnBrk="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256" y="779067"/>
            <a:ext cx="706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395267" y="1700602"/>
            <a:ext cx="150973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ày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2519984" y="1700601"/>
            <a:ext cx="1788314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4592329" y="1670803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ch</a:t>
            </a:r>
            <a:r>
              <a:rPr lang="en-US" sz="3600" dirty="0" err="1">
                <a:solidFill>
                  <a:srgbClr val="FF0000"/>
                </a:solidFill>
              </a:rPr>
              <a:t>ạy</a:t>
            </a:r>
            <a:r>
              <a:rPr lang="en-US" sz="3600" dirty="0"/>
              <a:t> </a:t>
            </a:r>
            <a:r>
              <a:rPr lang="en-US" sz="3600" dirty="0" err="1"/>
              <a:t>trốn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718459" y="1807029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Rectangle 51"/>
          <p:cNvSpPr/>
          <p:nvPr/>
        </p:nvSpPr>
        <p:spPr>
          <a:xfrm>
            <a:off x="2826942" y="1774370"/>
            <a:ext cx="438774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1" name="Rectangle 70"/>
          <p:cNvSpPr/>
          <p:nvPr/>
        </p:nvSpPr>
        <p:spPr>
          <a:xfrm>
            <a:off x="5120509" y="1753814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2" name="TextBox 71"/>
          <p:cNvSpPr txBox="1"/>
          <p:nvPr/>
        </p:nvSpPr>
        <p:spPr>
          <a:xfrm>
            <a:off x="163284" y="143310"/>
            <a:ext cx="706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600" b="1" u="sng" dirty="0" err="1" smtClean="0">
                <a:solidFill>
                  <a:srgbClr val="FF0000"/>
                </a:solidFill>
                <a:cs typeface="Arial-Rounded" pitchFamily="34" charset="0"/>
              </a:rPr>
              <a:t>Thử</a:t>
            </a:r>
            <a:r>
              <a:rPr lang="en-US" sz="3600" b="1" u="sng" dirty="0" smtClean="0">
                <a:solidFill>
                  <a:srgbClr val="FF0000"/>
                </a:solidFill>
                <a:cs typeface="Arial-Rounded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cs typeface="Arial-Rounded" pitchFamily="34" charset="0"/>
              </a:rPr>
              <a:t>thách</a:t>
            </a:r>
            <a:r>
              <a:rPr lang="en-US" sz="3600" b="1" u="sng" dirty="0" smtClean="0">
                <a:solidFill>
                  <a:srgbClr val="FF0000"/>
                </a:solidFill>
                <a:cs typeface="Arial-Rounded" pitchFamily="34" charset="0"/>
              </a:rPr>
              <a:t> 1</a:t>
            </a:r>
            <a:endParaRPr lang="en-US" sz="3600" b="1" i="1" u="sng" dirty="0">
              <a:solidFill>
                <a:srgbClr val="FF0000"/>
              </a:solidFill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 0.00023 C 0.00377 0.01412 0.01914 -0.00185 0.01002 0.01644 C 0.00664 0.02338 0.00143 0.02708 -0.00378 0.03148 C -0.00469 0.03449 -0.0043 0.03866 -0.00612 0.04097 C -0.00781 0.04329 -0.01081 0.04259 -0.01289 0.04375 C -0.01784 0.04792 -0.02201 0.05255 -0.02669 0.05648 C -0.03425 0.06366 -0.04323 0.06736 -0.05 0.07523 C -0.06758 0.09468 -0.0474 0.07593 -0.06393 0.09074 C -0.06706 0.10301 -0.07084 0.10949 -0.078 0.11875 C -0.08399 0.14607 -0.08607 0.18333 -0.07552 0.20903 C -0.07409 0.21273 -0.06472 0.23079 -0.06146 0.23727 C -0.05834 0.24352 -0.04753 0.24977 -0.04753 0.25 C -0.04427 0.25648 -0.03946 0.26181 -0.03607 0.26852 C -0.02761 0.28588 -0.0418 0.27107 -0.02669 0.28403 C -0.02357 0.29815 -0.01628 0.31181 -0.01055 0.32477 C -0.00781 0.33125 -0.00313 0.33611 -0.00143 0.34329 C 2.08333E-6 0.34977 0.00169 0.35556 0.00325 0.36181 C 0.00508 0.36875 0.00937 0.37431 0.0125 0.38056 C 0.01393 0.38403 0.01627 0.38634 0.01719 0.39005 C 0.0207 0.4044 0.02708 0.41551 0.03333 0.42755 C 0.03841 0.43727 0.03945 0.44514 0.04726 0.45255 C 0.05143 0.46921 0.04778 0.45764 0.05885 0.48033 C 0.06666 0.4963 0.07773 0.52431 0.09127 0.53033 C 0.10456 0.55625 0.08685 0.52384 0.10273 0.5456 C 0.10469 0.54838 0.1056 0.55255 0.10742 0.55486 C 0.11341 0.56458 0.12018 0.57338 0.12604 0.58333 C 0.13489 0.59908 0.14114 0.61574 0.15143 0.62986 C 0.15456 0.64236 0.15833 0.64838 0.16549 0.65764 C 0.1681 0.67014 0.17409 0.6757 0.17916 0.68588 C 0.18268 0.7 0.19153 0.71111 0.19778 0.72338 C 0.19935 0.72662 0.20247 0.73264 0.20247 0.7331 C 0.20521 0.74537 0.2082 0.75023 0.21627 0.75764 C 0.21966 0.77107 0.225 0.78218 0.23242 0.79236 L 0.23489 0.77338 " pathEditMode="relative" rAng="0" ptsTypes="AAAAAAAAAAAAAAAAAAAAAAAAAAAAAAAAAA">
                                      <p:cBhvr>
                                        <p:cTn id="6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3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52" grpId="0" animBg="1"/>
      <p:bldP spid="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596</TotalTime>
  <Words>280</Words>
  <Application>Microsoft Office PowerPoint</Application>
  <PresentationFormat>Widescreen</PresentationFormat>
  <Paragraphs>45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Times New Roman</vt:lpstr>
      <vt:lpstr>Office 主题</vt:lpstr>
      <vt:lpstr>Office 主题​​</vt:lpstr>
      <vt:lpstr>1_Office Theme</vt:lpstr>
      <vt:lpstr>Office Theme</vt:lpstr>
      <vt:lpstr>4_Office Theme</vt:lpstr>
      <vt:lpstr>5_Office Theme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TRÒ CHƠI: CÔ BÉ QUÀNG KHĂN ĐỎ (Phiên bản ngoại truyện)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PC</cp:lastModifiedBy>
  <cp:revision>64</cp:revision>
  <dcterms:created xsi:type="dcterms:W3CDTF">2018-05-30T07:26:44Z</dcterms:created>
  <dcterms:modified xsi:type="dcterms:W3CDTF">2025-03-29T04:31:30Z</dcterms:modified>
  <cp:category/>
</cp:coreProperties>
</file>