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2" r:id="rId3"/>
    <p:sldMasterId id="2147483714" r:id="rId4"/>
  </p:sldMasterIdLst>
  <p:notesMasterIdLst>
    <p:notesMasterId r:id="rId17"/>
  </p:notesMasterIdLst>
  <p:handoutMasterIdLst>
    <p:handoutMasterId r:id="rId18"/>
  </p:handoutMasterIdLst>
  <p:sldIdLst>
    <p:sldId id="2007577095" r:id="rId5"/>
    <p:sldId id="269" r:id="rId6"/>
    <p:sldId id="2007577121" r:id="rId7"/>
    <p:sldId id="2007577099" r:id="rId8"/>
    <p:sldId id="2007577110" r:id="rId9"/>
    <p:sldId id="2007577120" r:id="rId10"/>
    <p:sldId id="2007577104" r:id="rId11"/>
    <p:sldId id="286" r:id="rId12"/>
    <p:sldId id="297" r:id="rId13"/>
    <p:sldId id="288" r:id="rId14"/>
    <p:sldId id="298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FCF5B1-226D-7DEE-D9A4-E17835FDEB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02B65-0A0D-7845-E1AC-BF1AEF11D7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76D2B-AF89-42DC-B01F-73996B45BED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29447-EE45-274E-ECBC-535949399C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D5F13-6F20-FD63-1F56-088058B943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6ABAC-0DD8-46B8-9D5B-4181D438A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89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85B8E-3620-40E7-97AA-6C57BA506D2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FC12F-1720-480E-BC14-3B97EA30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2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thực</a:t>
            </a:r>
            <a:r>
              <a:rPr lang="en-US" baseline="0"/>
              <a:t> hành trước, GV chiếu hình ảnh minh hoạ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659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473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263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39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590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9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6083D-7685-4EF1-B383-31940BC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7102E5-65CE-4FD7-A498-A2CCBD4A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7676C5-3F20-4F9F-A0DD-0717B3A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D3B555-ED1C-4ECA-A6C5-FB1DEC9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6CFA-2ECB-4F05-BADB-FECCF63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61D9-DAF5-4B6B-94CE-03A4EB4E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71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E4673-7A70-4A0F-8ACA-B0BAAEBB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9805A6-8E38-407C-A88B-1B995AB0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2A9E2-5ACB-44A6-8909-A91551F3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02EC23-29BB-4407-A4A2-788EFB0BD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E70C0-5A43-4F2C-A768-B66F1291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3EA6C-3CA5-4AEA-83A9-8E29C144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7FFA03-2AF4-4CD5-9C08-58CA0B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7804F6-B6EB-43F9-8BFC-F7C41E7F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57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BCF1C-3DF5-48FC-96A3-CC93365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EE45C3-B8F5-48DC-9131-423E8E2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52AD-0466-494C-BF64-71E8D376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758DA-8DFD-40A9-98B0-9B7290B6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156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F0D7FB-C89C-4290-8428-0C9B6307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02420-EE4F-4C15-B188-05CEB7AC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36740-DB7D-4A0C-916D-0FDEF77C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2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82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9557B-8C14-44E6-9F93-09E4CF27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9041-C970-4AC7-BC85-E1B516D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E641DF-A750-4827-AA3C-7F0B62CE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D08A-3652-4EEE-BF37-43E859D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C8F1EB-14D9-4705-B9D5-ED5DAEA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418304-A790-4D5E-8B7F-8C568EC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275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C530D-9E2C-472A-86F7-D630A18F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2FCE4C-B73C-4B9A-A24A-B786314B0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A21AFB-5946-446E-AB4A-0BC3386C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D4A86-6458-45E0-A950-42C5EECA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E492D9-C737-404A-879A-8340C7D5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A4D237-96E2-4D51-9494-50ABF64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34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4E15D-6B6E-42AE-8C46-899B16CF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A06E96-E838-42AF-8A86-6A28C6513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A3C43-529E-4F47-8EF7-7F6CA3F7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72429-6BB3-48E0-A428-44B1C8A5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CED68C-2521-4D27-A42F-06A22A7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20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B279C7-E708-481D-9D75-B8AF4D36F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1EA23F-D116-4D33-930B-8CF59400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2623F-2AA2-4F54-A9D1-DECD9A8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B7DB-CBC1-4C6B-A25A-B4CA7066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DD5CDA-2659-414F-9B15-20E1494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90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18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640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44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923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85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131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275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767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97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737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1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79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85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675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72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6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8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4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58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36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9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61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79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40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2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9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6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4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3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69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44B17C5-8245-45DA-973E-5BDE6AD74904}"/>
              </a:ext>
            </a:extLst>
          </p:cNvPr>
          <p:cNvSpPr txBox="1"/>
          <p:nvPr userDrawn="1"/>
        </p:nvSpPr>
        <p:spPr>
          <a:xfrm>
            <a:off x="1169307" y="185668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CDE9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cs"/>
                <a:sym typeface="字魂122号-七岁半" panose="00000500000000000000" pitchFamily="2" charset="-122"/>
              </a:rPr>
              <a:t>添加标题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98E981-4AC1-496A-86D2-FE36A96CDA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2" y="261868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8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50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6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96717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40: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lường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232838" y="1022299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189345" y="762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00545" y="-11732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hình thích hợp điền vào dấu “?”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3" y="1635280"/>
            <a:ext cx="11217532" cy="49433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9256" y="3605595"/>
            <a:ext cx="10566400" cy="2090056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718248" y="4882544"/>
            <a:ext cx="625643" cy="6256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903173" y="66040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3448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6" y="2041139"/>
            <a:ext cx="10865568" cy="4537461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89345" y="762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00545" y="-11732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hình thích hợp điền vào dấu “?”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77181" y="4337268"/>
            <a:ext cx="8636001" cy="2090056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08800" y="5801681"/>
            <a:ext cx="625643" cy="6256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03173" y="66040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0829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" y="249851"/>
            <a:ext cx="2438400" cy="22547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4045" y="0"/>
            <a:ext cx="8291578" cy="5905500"/>
            <a:chOff x="2369540" y="0"/>
            <a:chExt cx="8291578" cy="5905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FFC468-3E18-4CFB-A7FB-BAFA1FC34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"/>
            <a:stretch/>
          </p:blipFill>
          <p:spPr>
            <a:xfrm>
              <a:off x="2369540" y="0"/>
              <a:ext cx="8291578" cy="59055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540" y="2754488"/>
              <a:ext cx="8272989" cy="235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42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yêu hình học">
            <a:hlinkClick r:id="" action="ppaction://media"/>
            <a:extLst>
              <a:ext uri="{FF2B5EF4-FFF2-40B4-BE49-F238E27FC236}">
                <a16:creationId xmlns:a16="http://schemas.microsoft.com/office/drawing/2014/main" id="{DF65D629-84C0-FAE3-BBAC-44E9DA4ED3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7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8455864" cy="523220"/>
            <a:chOff x="4975091" y="695644"/>
            <a:chExt cx="8455864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8018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Những hình nào dưới đây là khối lập phương?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DC8EA91-2193-4B12-BAB6-0A7E12C1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537212"/>
            <a:ext cx="10229850" cy="15811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D02781-1D42-4C15-B61D-7CB50E886D38}"/>
              </a:ext>
            </a:extLst>
          </p:cNvPr>
          <p:cNvSpPr txBox="1"/>
          <p:nvPr/>
        </p:nvSpPr>
        <p:spPr>
          <a:xfrm>
            <a:off x="1366684" y="2930012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26B4D-92C5-4208-B2E2-8919EACD10F4}"/>
              </a:ext>
            </a:extLst>
          </p:cNvPr>
          <p:cNvSpPr txBox="1"/>
          <p:nvPr/>
        </p:nvSpPr>
        <p:spPr>
          <a:xfrm>
            <a:off x="4257368" y="2930011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5D006-8E76-440F-A987-50A6EC242B65}"/>
              </a:ext>
            </a:extLst>
          </p:cNvPr>
          <p:cNvSpPr txBox="1"/>
          <p:nvPr/>
        </p:nvSpPr>
        <p:spPr>
          <a:xfrm>
            <a:off x="7216879" y="2930010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89BB75-54A7-44D3-BDC0-CF6116880309}"/>
              </a:ext>
            </a:extLst>
          </p:cNvPr>
          <p:cNvSpPr txBox="1"/>
          <p:nvPr/>
        </p:nvSpPr>
        <p:spPr>
          <a:xfrm>
            <a:off x="10255047" y="2910343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1CBB83E-88C4-413E-86FD-D8700B15F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53" y="1537212"/>
            <a:ext cx="1645012" cy="139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D49D83-BE29-4ED0-B0BB-4BE9640F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236" y="1537212"/>
            <a:ext cx="1442125" cy="12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8718756" cy="523220"/>
            <a:chOff x="4975091" y="695644"/>
            <a:chExt cx="8718756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82814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Những hình nào dưới đây là khối hộp chữ nhật?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DC8EA91-2193-4B12-BAB6-0A7E12C1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75" y="1566092"/>
            <a:ext cx="10229850" cy="15233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D02781-1D42-4C15-B61D-7CB50E886D38}"/>
              </a:ext>
            </a:extLst>
          </p:cNvPr>
          <p:cNvSpPr txBox="1"/>
          <p:nvPr/>
        </p:nvSpPr>
        <p:spPr>
          <a:xfrm>
            <a:off x="1366684" y="2930012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26B4D-92C5-4208-B2E2-8919EACD10F4}"/>
              </a:ext>
            </a:extLst>
          </p:cNvPr>
          <p:cNvSpPr txBox="1"/>
          <p:nvPr/>
        </p:nvSpPr>
        <p:spPr>
          <a:xfrm>
            <a:off x="4257368" y="2930011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5D006-8E76-440F-A987-50A6EC242B65}"/>
              </a:ext>
            </a:extLst>
          </p:cNvPr>
          <p:cNvSpPr txBox="1"/>
          <p:nvPr/>
        </p:nvSpPr>
        <p:spPr>
          <a:xfrm>
            <a:off x="7216879" y="2930010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89BB75-54A7-44D3-BDC0-CF6116880309}"/>
              </a:ext>
            </a:extLst>
          </p:cNvPr>
          <p:cNvSpPr txBox="1"/>
          <p:nvPr/>
        </p:nvSpPr>
        <p:spPr>
          <a:xfrm>
            <a:off x="10255047" y="2910343"/>
            <a:ext cx="717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1CBB83E-88C4-413E-86FD-D8700B15F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70" y="1537212"/>
            <a:ext cx="1645012" cy="139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D49D83-BE29-4ED0-B0BB-4BE9640F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26" y="1623102"/>
            <a:ext cx="1442125" cy="12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1093343" y="481388"/>
            <a:ext cx="6931407" cy="523220"/>
            <a:chOff x="4975091" y="695644"/>
            <a:chExt cx="6931407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95644"/>
              <a:ext cx="64940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Xem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hình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sau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rồi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tìm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số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hình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 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thích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0070C0"/>
                  </a:solidFill>
                  <a:effectLst/>
                  <a:latin typeface="+mj-lt"/>
                </a:rPr>
                <a:t>hợp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70FE679-12C5-48CC-AE64-8C6B5B90B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85" y="1240092"/>
            <a:ext cx="4200218" cy="4691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6D40D1-1ABF-4CA8-912F-9A2EA8A22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41" y="1107170"/>
            <a:ext cx="2750114" cy="495699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715F3F9-7EC6-4B48-8D8E-B85C3ECD0624}"/>
              </a:ext>
            </a:extLst>
          </p:cNvPr>
          <p:cNvSpPr/>
          <p:nvPr/>
        </p:nvSpPr>
        <p:spPr>
          <a:xfrm>
            <a:off x="5653548" y="2133600"/>
            <a:ext cx="707923" cy="6194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C8A4F4-F427-473B-B4A4-EE4406F6C581}"/>
              </a:ext>
            </a:extLst>
          </p:cNvPr>
          <p:cNvSpPr/>
          <p:nvPr/>
        </p:nvSpPr>
        <p:spPr>
          <a:xfrm>
            <a:off x="5653548" y="3160030"/>
            <a:ext cx="707923" cy="6194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8C55549-88E4-4159-87FA-600A647A3826}"/>
              </a:ext>
            </a:extLst>
          </p:cNvPr>
          <p:cNvSpPr/>
          <p:nvPr/>
        </p:nvSpPr>
        <p:spPr>
          <a:xfrm>
            <a:off x="5573046" y="4204043"/>
            <a:ext cx="943897" cy="6194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B50060-1EA1-465E-A3F5-8BBFBD8CD07C}"/>
              </a:ext>
            </a:extLst>
          </p:cNvPr>
          <p:cNvSpPr/>
          <p:nvPr/>
        </p:nvSpPr>
        <p:spPr>
          <a:xfrm>
            <a:off x="5514975" y="5212890"/>
            <a:ext cx="943897" cy="6194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189345" y="1987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883821" y="-12700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Lấy 9 que tính xếp thành hình bên.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900546" y="609600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Hình bên có mấy hình tam giác?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929574" y="2921000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Nhấc ra 2 que tính để hình còn lại có 2 hình tam giác?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65600" y="6538352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70840" y="6538352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209" y="4975014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9121">
            <a:off x="3721520" y="5742472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4609860" y="5751726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6428005" y="5743225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531">
            <a:off x="5516380" y="5737396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6468">
            <a:off x="4642536" y="4231596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8171">
            <a:off x="5543590" y="4218778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2750241" y="1400629"/>
            <a:ext cx="6272927" cy="14224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hình tam giác</a:t>
            </a:r>
          </a:p>
        </p:txBody>
      </p:sp>
    </p:spTree>
    <p:extLst>
      <p:ext uri="{BB962C8B-B14F-4D97-AF65-F5344CB8AC3E}">
        <p14:creationId xmlns:p14="http://schemas.microsoft.com/office/powerpoint/2010/main" val="1980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189345" y="1987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900546" y="338400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Nhấc ra 2 que tính để hình còn lại có 2 hình tam giác?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05972" y="5319152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72508" y="5319152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29" y="3755814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9121">
            <a:off x="-57461" y="4523272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830880" y="4532526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2649025" y="4524025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531">
            <a:off x="1737400" y="4518196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6468">
            <a:off x="863556" y="3012396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8171">
            <a:off x="1764610" y="2999578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333201" y="5357395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9737" y="5357395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58" y="3794057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9121">
            <a:off x="3869769" y="4561514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4758109" y="4570769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6576254" y="4562268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531">
            <a:off x="5664629" y="4556438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6468">
            <a:off x="4790785" y="3050638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8171">
            <a:off x="5691840" y="3037821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8260431" y="5395637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007615" y="5395637"/>
            <a:ext cx="1721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688" y="3832300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9121">
            <a:off x="7796998" y="4599757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8685338" y="4609012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0268">
            <a:off x="10503484" y="4600510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531">
            <a:off x="9591858" y="4594681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6468">
            <a:off x="8718014" y="3088881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8171">
            <a:off x="9619069" y="3076064"/>
            <a:ext cx="1731433" cy="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7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163</Words>
  <Application>Microsoft Office PowerPoint</Application>
  <PresentationFormat>Widescreen</PresentationFormat>
  <Paragraphs>38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字魂64号-萌趣软糖体</vt:lpstr>
      <vt:lpstr>.VnArial</vt:lpstr>
      <vt:lpstr>Arial</vt:lpstr>
      <vt:lpstr>Arial-Rounded</vt:lpstr>
      <vt:lpstr>Calibri</vt:lpstr>
      <vt:lpstr>1_Office Theme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10</cp:revision>
  <dcterms:created xsi:type="dcterms:W3CDTF">2022-01-04T09:48:55Z</dcterms:created>
  <dcterms:modified xsi:type="dcterms:W3CDTF">2023-10-06T07:23:05Z</dcterms:modified>
</cp:coreProperties>
</file>