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58" r:id="rId4"/>
    <p:sldId id="259" r:id="rId5"/>
    <p:sldId id="260" r:id="rId6"/>
    <p:sldId id="263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59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5019-EBF3-4070-BF86-11CF721218D7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6DD3-17F4-4211-8E7D-14E367DC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4D36-2ED1-1695-A449-A6D2D28E9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32886-CB86-A40E-3B58-26550177A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45031-3885-601C-F0CB-D3EE9802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3D7F-75DF-7A43-46CF-687A126F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99FF3-90CA-DAC2-0B19-44D673E9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F86D-3240-1C75-45D5-D9746C5D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1B3C-8CBD-A913-79FA-479F6CE3A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FB96-57F3-CEE5-5909-FF45DD61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6841-3669-0389-6BAC-23702FA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89D4-0D2A-1B1C-C0A7-DC358CEF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CA3AE-12A2-D81C-A73E-0E673CDD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CCA36-593E-A101-515A-4D5FF1D8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A00B-D3EE-F66C-09D3-7C288C8E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8D38-D053-C799-2C42-2E7DDDF8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E83F-D8B5-3893-680F-16B3391B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FE2C-E3EE-8046-68C8-4C53F118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087F-E58B-013C-B3DE-645F8A67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D8A6-5B65-B57D-74EC-D9C04A6E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22B3-1C6D-20B3-1549-E67D5149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60A1-FE23-5346-90F5-281B9BA8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BDDA-57F9-3D7D-C974-23D16A1A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86835-4FAC-1E56-F09E-F9F9EA491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EDA0-81DD-D578-54FC-491C5063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4F02-39E3-ABE4-0408-C37F6210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F631-E812-A82E-6259-BC282711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9062-B0C0-F9B3-3848-69B6B5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CE8F-3228-AD58-BCA7-07AEE2C12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A5D5F-1726-3B02-30BD-44ADFE5C1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695E3-E3B6-A811-AFED-4ECAA4EE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44AC-B937-C632-7D4A-AA9A652A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8566F-E827-87EC-9D97-F000629B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D215-DB52-2DCD-E6FF-76F6CBD9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4B286-FF3E-61EE-0EA6-6B4DEED7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67CAF-3C80-4743-4B25-EB74E20AF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86F80-A438-2DE0-3B3E-169168EA2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363A3-7EBB-2210-4066-97230859B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7B7ED-6BFB-78D0-FF70-25A42D2B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09EC0-63C8-2092-73C4-72BD4F4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C58FC-44A7-0EF8-D49D-4D66E063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6B68-AA40-EF68-983F-4DFB092C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9E103-2DC3-714E-CC9A-9D69FE77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8208B-9F96-3929-C889-80525658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5452F-9265-1EEB-C3A9-91F04D7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308B5-8C9E-E3A1-7452-E545C86E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BF109-3B1C-2778-CDC5-48BFDF6B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0E0C9-AF4D-25BB-7763-5E14D987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B3B2-C42C-3094-6C4F-A9EED8BE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CFD2-19EB-1B96-0535-163CB489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5DD9-F717-CC26-587F-8C43113D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18233-D602-72C1-F0FB-9EEEF2B9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0E455-A108-76AB-89A2-EDDA2CE2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6151-B80D-2BC5-1A61-1EF74AC9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E962-8507-1E53-60A2-4E9C5E65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A59E0-1F3C-28D5-AA18-DB49B7AB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1787C-30F2-4AE2-2F8F-E9EF742DB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20BE-2F71-5776-7EE6-FC87417B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62639-E80D-FE9E-303B-A2C28AD4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18EE3-FD4E-FD2D-4E7B-D0906E31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C114C-BFF7-662D-F1A1-E2817E1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676C4-569B-AD27-ECDD-3BFCE3E7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FB93F-602C-3187-60C9-28DC55C88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C12B-8996-46EA-8B41-71A59127019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A0FD-6790-9E26-0917-32CF7A59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2F82-166A-A874-E255-BB049BEB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E825-43E4-4A60-AAA9-6F71EDB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C32A-072B-A8FB-BD26-5773C151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01B9-BE7B-9B22-9B83-9786BB56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2115F-11F2-045D-C66F-6BFA48C7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" y="0"/>
            <a:ext cx="1218761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A38F8-A508-69D3-324D-E8884E3F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" y="0"/>
            <a:ext cx="1215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C68E-6CEE-353A-F153-DF6A16A6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4B65F-C9E0-FA81-0B9F-84530E91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10EE8-D748-9DE1-DCCF-91F8FBBA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A628FB-0987-1588-7318-80F905255A68}"/>
              </a:ext>
            </a:extLst>
          </p:cNvPr>
          <p:cNvGrpSpPr/>
          <p:nvPr/>
        </p:nvGrpSpPr>
        <p:grpSpPr>
          <a:xfrm>
            <a:off x="705186" y="2900790"/>
            <a:ext cx="10810240" cy="3340189"/>
            <a:chOff x="1610491" y="2782455"/>
            <a:chExt cx="9993848" cy="3097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74FA63-AD54-FA3A-A8BB-3B104998278A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83B6C0-017C-1DD8-6797-4C8ECBFC3C23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5504EE-6CF5-C5C5-18A6-6E3A5AA4FD6B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9E56D7-F874-05B3-495E-5072350B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017FE2-B9DA-4BCC-942F-DA687D65B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12A665-A139-9824-080C-9F1EEBB2C9F2}"/>
              </a:ext>
            </a:extLst>
          </p:cNvPr>
          <p:cNvSpPr/>
          <p:nvPr/>
        </p:nvSpPr>
        <p:spPr>
          <a:xfrm>
            <a:off x="1033527" y="2822242"/>
            <a:ext cx="10455023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CAD701-8ADC-CDAA-A3C2-6549D1569B28}"/>
              </a:ext>
            </a:extLst>
          </p:cNvPr>
          <p:cNvSpPr/>
          <p:nvPr/>
        </p:nvSpPr>
        <p:spPr>
          <a:xfrm>
            <a:off x="1335016" y="991892"/>
            <a:ext cx="344114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578384-DB49-5AF2-449D-137614D499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6701730" y="260559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556341-D5F1-CB16-63AB-D64BCBAF8C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7928806" y="353881"/>
            <a:ext cx="1594971" cy="2748290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73BFFCD3-660E-FA88-57F1-4D77F7E7A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668710" y="4945755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19448-B7BF-1A0E-20D4-AE8053CC0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5055-48B2-5D78-9D86-5F91979A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4ABC-969D-F3C8-6CA9-36B8D640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D2AB6-216C-7E1C-FB24-811DA24F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1F5CC-EF5F-371E-D8E3-E7CE08AB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79" y="2624143"/>
            <a:ext cx="5487930" cy="3929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D8EF28-70FF-FB78-2E30-CF4019D5A4C5}"/>
              </a:ext>
            </a:extLst>
          </p:cNvPr>
          <p:cNvSpPr/>
          <p:nvPr/>
        </p:nvSpPr>
        <p:spPr>
          <a:xfrm>
            <a:off x="2936389" y="151923"/>
            <a:ext cx="94751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D8D889-C7DB-AFBD-17DB-D85A0A6F405C}"/>
              </a:ext>
            </a:extLst>
          </p:cNvPr>
          <p:cNvGrpSpPr/>
          <p:nvPr/>
        </p:nvGrpSpPr>
        <p:grpSpPr>
          <a:xfrm>
            <a:off x="448971" y="159573"/>
            <a:ext cx="2389347" cy="754694"/>
            <a:chOff x="448971" y="915357"/>
            <a:chExt cx="2389347" cy="7546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D6C047-E8E6-E1C0-EE02-8C733F65B16D}"/>
                </a:ext>
              </a:extLst>
            </p:cNvPr>
            <p:cNvSpPr/>
            <p:nvPr/>
          </p:nvSpPr>
          <p:spPr>
            <a:xfrm>
              <a:off x="2406007" y="1193424"/>
              <a:ext cx="432311" cy="385700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BB7E25-0D25-9E8F-43ED-9438A1BA6DAE}"/>
                </a:ext>
              </a:extLst>
            </p:cNvPr>
            <p:cNvSpPr/>
            <p:nvPr/>
          </p:nvSpPr>
          <p:spPr>
            <a:xfrm>
              <a:off x="448971" y="915357"/>
              <a:ext cx="2377197" cy="75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4D3A31-A71B-1DD6-90DA-61D768AEBBE2}"/>
                </a:ext>
              </a:extLst>
            </p:cNvPr>
            <p:cNvSpPr/>
            <p:nvPr/>
          </p:nvSpPr>
          <p:spPr>
            <a:xfrm>
              <a:off x="2439384" y="967303"/>
              <a:ext cx="353408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8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58C2846-3DF4-C1BC-6731-962364A0B4BE}"/>
              </a:ext>
            </a:extLst>
          </p:cNvPr>
          <p:cNvSpPr/>
          <p:nvPr/>
        </p:nvSpPr>
        <p:spPr>
          <a:xfrm>
            <a:off x="885561" y="853545"/>
            <a:ext cx="2243666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6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* H</a:t>
            </a:r>
            <a:r>
              <a:rPr lang="vi-VN" sz="26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6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6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C4EFE-99B0-6FC2-CED7-2C9B3FE36C4C}"/>
              </a:ext>
            </a:extLst>
          </p:cNvPr>
          <p:cNvSpPr/>
          <p:nvPr/>
        </p:nvSpPr>
        <p:spPr>
          <a:xfrm>
            <a:off x="581290" y="1393550"/>
            <a:ext cx="11029419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6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6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</a:t>
            </a:r>
            <a:r>
              <a:rPr lang="en-US" sz="26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9B1FE-D361-D15C-F826-892BA80C1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374" y="1287684"/>
            <a:ext cx="757677" cy="7642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DB4983-5339-CD90-8D0F-7ABBE57BD395}"/>
              </a:ext>
            </a:extLst>
          </p:cNvPr>
          <p:cNvSpPr/>
          <p:nvPr/>
        </p:nvSpPr>
        <p:spPr>
          <a:xfrm>
            <a:off x="581290" y="2697232"/>
            <a:ext cx="5514709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6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6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6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B59831-1E99-3107-C78C-39168C6907C7}"/>
              </a:ext>
            </a:extLst>
          </p:cNvPr>
          <p:cNvSpPr/>
          <p:nvPr/>
        </p:nvSpPr>
        <p:spPr>
          <a:xfrm>
            <a:off x="581290" y="4483942"/>
            <a:ext cx="5355967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6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en-US" sz="26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6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6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UTM Avo" panose="02040603050506020204" pitchFamily="18" charset="0"/>
                <a:cs typeface="Times New Roman" panose="02020603050405020304" pitchFamily="18" charset="0"/>
              </a:rPr>
              <a:t>có </a:t>
            </a:r>
            <a:r>
              <a:rPr lang="vi-VN" sz="2600">
                <a:latin typeface="UTM Avo" panose="02040603050506020204" pitchFamily="18" charset="0"/>
                <a:cs typeface="Times New Roman" panose="02020603050405020304" pitchFamily="18" charset="0"/>
              </a:rPr>
              <a:t>chứa gì.</a:t>
            </a:r>
          </a:p>
        </p:txBody>
      </p:sp>
    </p:spTree>
    <p:extLst>
      <p:ext uri="{BB962C8B-B14F-4D97-AF65-F5344CB8AC3E}">
        <p14:creationId xmlns:p14="http://schemas.microsoft.com/office/powerpoint/2010/main" val="363769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B2EB-8CAA-57A6-20E5-2594FDB7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9825-49F6-2F22-C0C1-AFDACF35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3C21-C7A8-AE75-FD9B-4F32F3BDE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E8AE6-3361-BADB-F817-3916A043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760E07-640F-5805-1665-44D66C927280}"/>
              </a:ext>
            </a:extLst>
          </p:cNvPr>
          <p:cNvSpPr/>
          <p:nvPr/>
        </p:nvSpPr>
        <p:spPr>
          <a:xfrm>
            <a:off x="2871695" y="200994"/>
            <a:ext cx="947515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b="1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8B5D5-997B-7C3F-A743-2E753FF22184}"/>
              </a:ext>
            </a:extLst>
          </p:cNvPr>
          <p:cNvSpPr/>
          <p:nvPr/>
        </p:nvSpPr>
        <p:spPr>
          <a:xfrm>
            <a:off x="975927" y="893615"/>
            <a:ext cx="1102941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59495-EEA7-B2BB-7896-C1306F497FEC}"/>
              </a:ext>
            </a:extLst>
          </p:cNvPr>
          <p:cNvGrpSpPr/>
          <p:nvPr/>
        </p:nvGrpSpPr>
        <p:grpSpPr>
          <a:xfrm>
            <a:off x="878593" y="3057624"/>
            <a:ext cx="5962691" cy="3063984"/>
            <a:chOff x="6997718" y="98494"/>
            <a:chExt cx="5962691" cy="30639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3C74A5-CE2C-219E-3819-94C339F7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044159-CCF7-6445-05FD-BB53673CC2FC}"/>
                </a:ext>
              </a:extLst>
            </p:cNvPr>
            <p:cNvSpPr txBox="1"/>
            <p:nvPr/>
          </p:nvSpPr>
          <p:spPr>
            <a:xfrm>
              <a:off x="8435488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0" name="Picture 9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C2EAD46-AEE5-DF40-0449-56BDD68B9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77" y="2549523"/>
            <a:ext cx="3762377" cy="3762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A08EBA-F03E-BAA3-0FB4-228E92124558}"/>
              </a:ext>
            </a:extLst>
          </p:cNvPr>
          <p:cNvSpPr/>
          <p:nvPr/>
        </p:nvSpPr>
        <p:spPr>
          <a:xfrm>
            <a:off x="2406007" y="437640"/>
            <a:ext cx="432311" cy="385700"/>
          </a:xfrm>
          <a:prstGeom prst="rect">
            <a:avLst/>
          </a:prstGeom>
          <a:solidFill>
            <a:srgbClr val="F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D9CEFB-753E-546C-E78D-E39F576AD86B}"/>
              </a:ext>
            </a:extLst>
          </p:cNvPr>
          <p:cNvSpPr/>
          <p:nvPr/>
        </p:nvSpPr>
        <p:spPr>
          <a:xfrm>
            <a:off x="2439384" y="211519"/>
            <a:ext cx="35340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solidFill>
                <a:schemeClr val="bg1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5F6629-4F2F-080E-8EDD-188D00626E92}"/>
              </a:ext>
            </a:extLst>
          </p:cNvPr>
          <p:cNvSpPr/>
          <p:nvPr/>
        </p:nvSpPr>
        <p:spPr>
          <a:xfrm>
            <a:off x="448971" y="159573"/>
            <a:ext cx="25926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>
                <a:solidFill>
                  <a:srgbClr val="F03C69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NHIỆM VỤ   </a:t>
            </a:r>
            <a:endParaRPr lang="vi-VN" sz="3200" b="1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3533-0877-D902-793B-02D6E8A6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4F30-2C26-7D33-61EB-2AA1798E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80F9-7BC4-F757-28EA-A22C838D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1BC48-D575-4ABE-4362-63998609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C3269A-2E29-4DC0-0AC2-A190F8A068B8}"/>
              </a:ext>
            </a:extLst>
          </p:cNvPr>
          <p:cNvSpPr/>
          <p:nvPr/>
        </p:nvSpPr>
        <p:spPr>
          <a:xfrm>
            <a:off x="581290" y="3411647"/>
            <a:ext cx="11344411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Thư mục mới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 xuất hiện sẽ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có tên mặc định là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(Hình 54).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                                  						Đặt tên thư mục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là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3B82B-7D70-1B1C-01E4-EF674435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2" t="2407" r="4347" b="40514"/>
          <a:stretch/>
        </p:blipFill>
        <p:spPr>
          <a:xfrm>
            <a:off x="439236" y="4133330"/>
            <a:ext cx="2294164" cy="541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B6461-9E89-1CB9-AA04-76021562FF35}"/>
              </a:ext>
            </a:extLst>
          </p:cNvPr>
          <p:cNvSpPr/>
          <p:nvPr/>
        </p:nvSpPr>
        <p:spPr>
          <a:xfrm>
            <a:off x="566050" y="5281521"/>
            <a:ext cx="11263398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để mở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Tiếp tục tạo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các thư mục mới là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07AD04-4C7D-11AB-6FCC-9DF448793E78}"/>
              </a:ext>
            </a:extLst>
          </p:cNvPr>
          <p:cNvSpPr/>
          <p:nvPr/>
        </p:nvSpPr>
        <p:spPr>
          <a:xfrm>
            <a:off x="460456" y="162894"/>
            <a:ext cx="1102941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32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534AC-C3F7-93B5-754E-F9FF52FB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084"/>
          <a:stretch/>
        </p:blipFill>
        <p:spPr>
          <a:xfrm>
            <a:off x="3737098" y="2142324"/>
            <a:ext cx="4476134" cy="13705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33A6CF-777C-BB5A-04FF-B6BA67E7AE3A}"/>
              </a:ext>
            </a:extLst>
          </p:cNvPr>
          <p:cNvSpPr/>
          <p:nvPr/>
        </p:nvSpPr>
        <p:spPr>
          <a:xfrm>
            <a:off x="581291" y="769695"/>
            <a:ext cx="1102941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việc, chọn ổ đĩa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  <a:p>
            <a:pPr algn="just" defTabSz="342900">
              <a:lnSpc>
                <a:spcPct val="150000"/>
              </a:lnSpc>
            </a:pP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0629-0415-879C-4C0C-DE673FBDF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B0A1-3705-FFD4-BB75-59E9D6A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7A56-91E0-B0B1-64F8-413A3C36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FCD33-37B1-0209-31A9-88278E21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6BA49A-BB86-48F1-40E9-00ED36EC6BB6}"/>
              </a:ext>
            </a:extLst>
          </p:cNvPr>
          <p:cNvSpPr/>
          <p:nvPr/>
        </p:nvSpPr>
        <p:spPr>
          <a:xfrm>
            <a:off x="821923" y="4503989"/>
            <a:ext cx="999527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12357-F634-69D5-F0EB-AC2025FE55C9}"/>
              </a:ext>
            </a:extLst>
          </p:cNvPr>
          <p:cNvSpPr/>
          <p:nvPr/>
        </p:nvSpPr>
        <p:spPr>
          <a:xfrm>
            <a:off x="687172" y="220083"/>
            <a:ext cx="1102941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32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32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4E4AA-4548-185C-EF31-8EC63D69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243" y="2336184"/>
            <a:ext cx="5319258" cy="1960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D6851D-D13B-FCDA-3DEC-B10EEDBDA737}"/>
              </a:ext>
            </a:extLst>
          </p:cNvPr>
          <p:cNvSpPr/>
          <p:nvPr/>
        </p:nvSpPr>
        <p:spPr>
          <a:xfrm>
            <a:off x="821923" y="913849"/>
            <a:ext cx="1102941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342900">
              <a:lnSpc>
                <a:spcPct val="150000"/>
              </a:lnSpc>
            </a:pP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8A6B2-508B-C59D-7E44-7CB36F8C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484" y="988884"/>
            <a:ext cx="1790950" cy="5525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30A713-D90C-D520-D1FF-5FBC75FE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164" y="5175840"/>
            <a:ext cx="2567433" cy="6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F30F-92B6-31D9-92AD-31C06826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7A9FA6-62AB-7F1D-F56D-26FF544E41F5}"/>
              </a:ext>
            </a:extLst>
          </p:cNvPr>
          <p:cNvSpPr/>
          <p:nvPr/>
        </p:nvSpPr>
        <p:spPr>
          <a:xfrm>
            <a:off x="702124" y="5284269"/>
            <a:ext cx="10787750" cy="10859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7BA57-C388-5A52-C5F8-E63222E2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28" y="365125"/>
            <a:ext cx="10515600" cy="1325563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FFB7-EF99-AC1E-48F1-4C321DE1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DB01A-5B13-7A07-1438-ABD64B8C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8080F1-B907-3158-5352-CDBBD89E78D0}"/>
              </a:ext>
            </a:extLst>
          </p:cNvPr>
          <p:cNvSpPr/>
          <p:nvPr/>
        </p:nvSpPr>
        <p:spPr>
          <a:xfrm>
            <a:off x="702124" y="5013501"/>
            <a:ext cx="1078775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81024-8DD5-C7B0-4ED3-90E617472844}"/>
              </a:ext>
            </a:extLst>
          </p:cNvPr>
          <p:cNvSpPr/>
          <p:nvPr/>
        </p:nvSpPr>
        <p:spPr>
          <a:xfrm>
            <a:off x="585584" y="297750"/>
            <a:ext cx="1102941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3200" b="1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3200" b="1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975719-C1B3-3EAA-80A4-39FBFAD8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66" y="2479686"/>
            <a:ext cx="5991122" cy="2245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06A0-A492-816B-54F0-89089910D122}"/>
              </a:ext>
            </a:extLst>
          </p:cNvPr>
          <p:cNvSpPr/>
          <p:nvPr/>
        </p:nvSpPr>
        <p:spPr>
          <a:xfrm>
            <a:off x="963328" y="926128"/>
            <a:ext cx="1102941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á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y chuột vào thư mục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8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8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8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342900">
              <a:lnSpc>
                <a:spcPct val="150000"/>
              </a:lnSpc>
            </a:pPr>
            <a:endParaRPr lang="en-US" sz="28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1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1470-7DD4-40AE-1226-6C8180A2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2178-8EDA-4539-3A5E-F65EE0CE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5083D-F47D-9CF1-884F-0CB3BE66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5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SVN-SAF</vt:lpstr>
      <vt:lpstr>Times New Roman</vt:lpstr>
      <vt:lpstr>UTM Avo</vt:lpstr>
      <vt:lpstr>UTM 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Bao Ngoc</dc:creator>
  <cp:lastModifiedBy>Bao Ngoc</cp:lastModifiedBy>
  <cp:revision>4</cp:revision>
  <dcterms:created xsi:type="dcterms:W3CDTF">2025-04-21T13:14:52Z</dcterms:created>
  <dcterms:modified xsi:type="dcterms:W3CDTF">2025-04-22T02:51:06Z</dcterms:modified>
</cp:coreProperties>
</file>