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7" r:id="rId2"/>
    <p:sldId id="450" r:id="rId3"/>
    <p:sldId id="451" r:id="rId4"/>
    <p:sldId id="292" r:id="rId5"/>
    <p:sldId id="449" r:id="rId6"/>
    <p:sldId id="306" r:id="rId7"/>
    <p:sldId id="309" r:id="rId8"/>
    <p:sldId id="310" r:id="rId9"/>
    <p:sldId id="311" r:id="rId10"/>
    <p:sldId id="312" r:id="rId11"/>
    <p:sldId id="313" r:id="rId12"/>
    <p:sldId id="338" r:id="rId13"/>
    <p:sldId id="452" r:id="rId14"/>
    <p:sldId id="337" r:id="rId15"/>
    <p:sldId id="336" r:id="rId16"/>
    <p:sldId id="453" r:id="rId17"/>
    <p:sldId id="454" r:id="rId18"/>
    <p:sldId id="341" r:id="rId19"/>
    <p:sldId id="455" r:id="rId20"/>
    <p:sldId id="456" r:id="rId21"/>
    <p:sldId id="457" r:id="rId22"/>
    <p:sldId id="458" r:id="rId23"/>
    <p:sldId id="301" r:id="rId24"/>
    <p:sldId id="30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63" d="100"/>
          <a:sy n="63" d="100"/>
        </p:scale>
        <p:origin x="7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id="{55A4B06E-6EB6-0DEE-E45F-38458E96F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
        <p:nvSpPr>
          <p:cNvPr id="3" name="TextBox 2">
            <a:extLst>
              <a:ext uri="{FF2B5EF4-FFF2-40B4-BE49-F238E27FC236}">
                <a16:creationId xmlns:a16="http://schemas.microsoft.com/office/drawing/2014/main" id="{14804C1C-0799-2BCA-A812-A8A440A9E360}"/>
              </a:ext>
            </a:extLst>
          </p:cNvPr>
          <p:cNvSpPr txBox="1"/>
          <p:nvPr/>
        </p:nvSpPr>
        <p:spPr>
          <a:xfrm>
            <a:off x="6449222" y="6167120"/>
            <a:ext cx="5669280"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GIÁO VIÊN: </a:t>
            </a:r>
            <a:r>
              <a:rPr lang="en-US" sz="2400" b="1" dirty="0">
                <a:latin typeface="Times New Roman" panose="02020603050405020304" pitchFamily="18" charset="0"/>
                <a:cs typeface="Times New Roman" panose="02020603050405020304" pitchFamily="18" charset="0"/>
              </a:rPr>
              <a:t>Dương Thị Mai Hương</a:t>
            </a:r>
          </a:p>
        </p:txBody>
      </p:sp>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883</TotalTime>
  <Words>657</Words>
  <Application>Microsoft Office PowerPoint</Application>
  <PresentationFormat>Widescreen</PresentationFormat>
  <Paragraphs>47</Paragraphs>
  <Slides>24</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Cambria</vt:lpstr>
      <vt:lpstr>Times New Roman</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HP</cp:lastModifiedBy>
  <cp:revision>19</cp:revision>
  <dcterms:created xsi:type="dcterms:W3CDTF">2020-07-21T07:25:20Z</dcterms:created>
  <dcterms:modified xsi:type="dcterms:W3CDTF">2025-05-12T12:13:22Z</dcterms:modified>
  <cp:category>9Slide.vn</cp:category>
</cp:coreProperties>
</file>