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sldIdLst>
    <p:sldId id="482" r:id="rId2"/>
    <p:sldId id="493" r:id="rId3"/>
    <p:sldId id="480" r:id="rId4"/>
    <p:sldId id="483" r:id="rId5"/>
    <p:sldId id="521" r:id="rId6"/>
    <p:sldId id="522" r:id="rId7"/>
    <p:sldId id="515" r:id="rId8"/>
    <p:sldId id="516" r:id="rId9"/>
    <p:sldId id="517" r:id="rId10"/>
    <p:sldId id="519" r:id="rId11"/>
    <p:sldId id="520" r:id="rId12"/>
    <p:sldId id="544" r:id="rId13"/>
    <p:sldId id="545" r:id="rId14"/>
    <p:sldId id="530" r:id="rId15"/>
    <p:sldId id="531" r:id="rId16"/>
    <p:sldId id="532" r:id="rId17"/>
    <p:sldId id="546" r:id="rId18"/>
    <p:sldId id="547" r:id="rId19"/>
    <p:sldId id="536" r:id="rId20"/>
    <p:sldId id="551" r:id="rId21"/>
    <p:sldId id="537" r:id="rId22"/>
    <p:sldId id="538" r:id="rId23"/>
    <p:sldId id="548" r:id="rId24"/>
    <p:sldId id="549" r:id="rId25"/>
    <p:sldId id="550" r:id="rId26"/>
    <p:sldId id="507" r:id="rId27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81" d="100"/>
          <a:sy n="81" d="100"/>
        </p:scale>
        <p:origin x="830" y="5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03FB7C5-5581-4F93-8396-97976830C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98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435AB-C88C-4FA9-B409-2BB624B5E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1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9E923-3EF2-402C-B7BF-CA4EB0B3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0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A21FB-9206-4DB9-8C6D-EC25171AC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27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8A30-E4B7-4160-89F6-71569FE55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30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D1513-4FC6-45B2-83F3-F4E4E1FAF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61ED0-4C71-4462-9369-18AA6BF32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BD65E-A398-4439-9FA8-3FC06A6FC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4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CDFF1-17AE-4E00-99BF-1AA7F0F75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4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69AB1-5DEA-4788-9C15-05FD970F7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6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BF76F-CDEB-4932-9D7E-A477C6643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3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2F412-0C42-4F06-8318-48FF9E928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5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9051A-F0E2-4FE4-A0B9-05FB7B7D4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9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96B40-7733-41F0-A210-2AF002160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5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1FD49F07-4522-4C2B-839B-791C379EC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Ngoan</a:t>
            </a:r>
            <a:endParaRPr lang="en-US" sz="3600" b="1" dirty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5 - TIẾT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762125" y="2492375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052513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278130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2781300"/>
            <a:ext cx="719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278130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278130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46037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4587875"/>
            <a:ext cx="7191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458787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4614863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762125" y="2492375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1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052513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2770188"/>
            <a:ext cx="719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2817813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4545013"/>
            <a:ext cx="7191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45910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773363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809875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2852738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2852738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467360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462280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4606925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462915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6403" b="4073"/>
          <a:stretch>
            <a:fillRect/>
          </a:stretch>
        </p:blipFill>
        <p:spPr bwMode="auto">
          <a:xfrm>
            <a:off x="442913" y="2492375"/>
            <a:ext cx="3098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949325" y="2730500"/>
            <a:ext cx="888841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CÂU CHUYỆN</a:t>
            </a:r>
          </a:p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VỀ BÀI HÁT </a:t>
            </a:r>
            <a:r>
              <a:rPr lang="en-US" sz="40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</a:p>
        </p:txBody>
      </p:sp>
      <p:pic>
        <p:nvPicPr>
          <p:cNvPr id="15365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3959225"/>
            <a:ext cx="209073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1784350"/>
            <a:ext cx="1874838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557338"/>
            <a:ext cx="39592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667125"/>
            <a:ext cx="3795712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1309688" y="1073150"/>
            <a:ext cx="84978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Cambria" pitchFamily="18" charset="0"/>
              </a:rPr>
              <a:t>CÂU CHUYỆN VỀ BÀI HÁT </a:t>
            </a:r>
            <a:r>
              <a:rPr lang="en-US" sz="28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</a:p>
        </p:txBody>
      </p:sp>
      <p:pic>
        <p:nvPicPr>
          <p:cNvPr id="16390" name="Picture 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3141663"/>
            <a:ext cx="35814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1631950"/>
            <a:ext cx="2087562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xplosion 1 2"/>
          <p:cNvSpPr/>
          <p:nvPr/>
        </p:nvSpPr>
        <p:spPr>
          <a:xfrm rot="21055422">
            <a:off x="3240088" y="2181225"/>
            <a:ext cx="4156075" cy="2852738"/>
          </a:xfrm>
          <a:prstGeom prst="irregularSeal1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17975" y="3284538"/>
            <a:ext cx="2116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THẢO LUẬN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571" r="31018" b="1574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54025" y="81756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349500"/>
            <a:ext cx="770572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1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773238"/>
            <a:ext cx="80835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1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817563"/>
            <a:ext cx="39100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571" r="31018" b="1574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54025" y="81756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817563"/>
            <a:ext cx="39100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3" b="5263"/>
          <a:stretch>
            <a:fillRect/>
          </a:stretch>
        </p:blipFill>
        <p:spPr bwMode="auto">
          <a:xfrm>
            <a:off x="1957388" y="2276475"/>
            <a:ext cx="6964362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1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773238"/>
            <a:ext cx="74517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571" r="31018" b="1574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54025" y="81756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817563"/>
            <a:ext cx="39100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1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916113"/>
            <a:ext cx="7056438" cy="411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1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773238"/>
            <a:ext cx="5745162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230188" y="104775"/>
            <a:ext cx="23749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57150"/>
            <a:ext cx="391001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88"/>
            <a:ext cx="5702300" cy="583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033463"/>
            <a:ext cx="5270500" cy="5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4268788"/>
            <a:ext cx="376237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814388" y="2894013"/>
            <a:ext cx="925512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KỂ CHUYỆN THEO TRANH</a:t>
            </a:r>
          </a:p>
        </p:txBody>
      </p:sp>
      <p:pic>
        <p:nvPicPr>
          <p:cNvPr id="21508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1639888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151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151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1754188"/>
            <a:ext cx="3313112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1960563"/>
            <a:ext cx="20891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46088" y="1052513"/>
            <a:ext cx="2303462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1525588" y="1084263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1713CB"/>
                </a:solidFill>
                <a:latin typeface="Cambria" pitchFamily="18" charset="0"/>
              </a:rPr>
              <a:t>KỂ CHUYỆN THEO TRANH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539163" y="3716338"/>
            <a:ext cx="1050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3</a:t>
            </a:r>
            <a:endParaRPr lang="en-US"/>
          </a:p>
        </p:txBody>
      </p:sp>
      <p:pic>
        <p:nvPicPr>
          <p:cNvPr id="13" name="Picture 9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947863"/>
            <a:ext cx="37719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00175" y="3929063"/>
            <a:ext cx="1052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1</a:t>
            </a:r>
            <a:endParaRPr lang="en-US"/>
          </a:p>
        </p:txBody>
      </p:sp>
      <p:pic>
        <p:nvPicPr>
          <p:cNvPr id="17" name="Picture 9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/>
          <a:stretch>
            <a:fillRect/>
          </a:stretch>
        </p:blipFill>
        <p:spPr bwMode="auto">
          <a:xfrm>
            <a:off x="3856038" y="3429000"/>
            <a:ext cx="335915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11963" y="4692650"/>
            <a:ext cx="1052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4825" y="2493963"/>
            <a:ext cx="2774950" cy="585787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23557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217613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149475"/>
            <a:ext cx="5915025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176588"/>
            <a:ext cx="20891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4825" y="2493963"/>
            <a:ext cx="2774950" cy="585787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24581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217613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/>
          <a:stretch>
            <a:fillRect/>
          </a:stretch>
        </p:blipFill>
        <p:spPr bwMode="auto">
          <a:xfrm>
            <a:off x="434975" y="2035175"/>
            <a:ext cx="5868988" cy="35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176588"/>
            <a:ext cx="20891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4825" y="2493963"/>
            <a:ext cx="2774950" cy="585787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3</a:t>
            </a:r>
          </a:p>
        </p:txBody>
      </p:sp>
      <p:pic>
        <p:nvPicPr>
          <p:cNvPr id="25605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217613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095500"/>
            <a:ext cx="5895975" cy="3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176588"/>
            <a:ext cx="20891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230188" y="104775"/>
            <a:ext cx="23749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57150"/>
            <a:ext cx="391001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88"/>
            <a:ext cx="5702300" cy="583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033463"/>
            <a:ext cx="5270500" cy="5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1046163"/>
            <a:ext cx="6094412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931863" y="2636838"/>
            <a:ext cx="325913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85925" y="2981325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85925" y="3933825"/>
            <a:ext cx="80232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CÂU CHUYỆN VỀ BÀI HÁT</a:t>
            </a:r>
          </a:p>
          <a:p>
            <a:pPr eaLnBrk="1" hangingPunct="1"/>
            <a:r>
              <a:rPr lang="en-US" sz="36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  <a:endParaRPr lang="en-US" sz="36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49325" y="3532188"/>
            <a:ext cx="446563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THƯỜNG THỨC ÂM NHẠC:</a:t>
            </a:r>
          </a:p>
        </p:txBody>
      </p:sp>
      <p:pic>
        <p:nvPicPr>
          <p:cNvPr id="27656" name="Picture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4111625"/>
            <a:ext cx="18923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2676525"/>
            <a:ext cx="2071688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1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942975" y="273050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NỐT NHẠC BIẾT ĐI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AutoShape 17" descr="Cành Đào Png, Hoa Đào Psd, Hoa Đào Vector Free Download,, Transparent Png -  kindpng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562100"/>
            <a:ext cx="604837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01763" y="3001963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471488" y="27892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pic>
        <p:nvPicPr>
          <p:cNvPr id="5126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810000"/>
            <a:ext cx="101314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557338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806450" y="158273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96913"/>
            <a:ext cx="20113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035050" y="2781300"/>
            <a:ext cx="901541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VỚI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5081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717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717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084263"/>
            <a:ext cx="84772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922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922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084263"/>
            <a:ext cx="84772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8970</TotalTime>
  <Words>144</Words>
  <Application>Microsoft Office PowerPoint</Application>
  <PresentationFormat>Custom</PresentationFormat>
  <Paragraphs>36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Vũ Hà Dương</cp:lastModifiedBy>
  <cp:revision>647</cp:revision>
  <dcterms:created xsi:type="dcterms:W3CDTF">2010-04-30T18:19:48Z</dcterms:created>
  <dcterms:modified xsi:type="dcterms:W3CDTF">2022-01-11T02:47:26Z</dcterms:modified>
</cp:coreProperties>
</file>