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27" r:id="rId14"/>
    <p:sldId id="528" r:id="rId15"/>
    <p:sldId id="529" r:id="rId16"/>
    <p:sldId id="531" r:id="rId17"/>
    <p:sldId id="530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81" d="100"/>
          <a:sy n="81" d="100"/>
        </p:scale>
        <p:origin x="830" y="5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19AF6A-7B79-479E-B9B6-6AB8BD5F3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4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92C7-0198-4344-8BDB-AF625B67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8247-F86F-46DA-8B32-6FFD5F0CC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2325-6ADD-4059-A5C8-A9CFDAB98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7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8D1E-0C1A-4671-936F-E12F8C5DB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A351-6816-408C-8364-FED966CB5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0A10F-D644-4AC8-95E0-5DED80B39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4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BA13-9E0D-4BE3-87A9-1377BED34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B4B9-74D8-4023-BB9E-A895CA4FF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F65A-CFA9-4710-B7FF-A1084CCFA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8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F691-77EC-447A-A224-4E098EF3C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7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DAC4-7D73-4EDE-9014-EC98F6FC8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3D38-FAF2-4C76-8712-D466A9743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35C3-8DC0-41CE-B6ED-02234C55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A2CCE8FA-C1C5-420E-B154-002968E94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Ngoan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00213"/>
            <a:ext cx="770413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26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66"/>
          <a:stretch>
            <a:fillRect/>
          </a:stretch>
        </p:blipFill>
        <p:spPr bwMode="auto">
          <a:xfrm>
            <a:off x="1746250" y="1052513"/>
            <a:ext cx="74850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58800" y="2811463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847850" y="2852738"/>
            <a:ext cx="72342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9525"/>
            <a:ext cx="7989888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41425" y="2924175"/>
            <a:ext cx="86026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8913"/>
            <a:ext cx="7742238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9525"/>
            <a:ext cx="274637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12437" b="14832"/>
          <a:stretch>
            <a:fillRect/>
          </a:stretch>
        </p:blipFill>
        <p:spPr bwMode="auto">
          <a:xfrm>
            <a:off x="3175" y="12700"/>
            <a:ext cx="14319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4856163"/>
            <a:ext cx="3225800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052513"/>
            <a:ext cx="3027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5588" y="1700213"/>
            <a:ext cx="843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Trò chơi: </a:t>
            </a:r>
            <a:r>
              <a:rPr lang="en-US" sz="4400" b="1" i="1">
                <a:solidFill>
                  <a:srgbClr val="FF0000"/>
                </a:solidFill>
                <a:latin typeface="Cambria" pitchFamily="18" charset="0"/>
              </a:rPr>
              <a:t>“Nhịp điệu trồng cây”.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148013"/>
            <a:ext cx="14366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54325"/>
            <a:ext cx="900113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275138"/>
            <a:ext cx="12398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708275"/>
            <a:ext cx="1878013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941638"/>
            <a:ext cx="2185987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2586038"/>
            <a:ext cx="249237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98500" y="549275"/>
            <a:ext cx="3033713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TRÒ CHƠI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Nhịp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Điệu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Trồng</a:t>
            </a:r>
          </a:p>
          <a:p>
            <a:pPr>
              <a:lnSpc>
                <a:spcPct val="150000"/>
              </a:lnSpc>
            </a:pPr>
            <a:r>
              <a:rPr lang="en-US" sz="4800" b="1" i="1">
                <a:solidFill>
                  <a:srgbClr val="1713CB"/>
                </a:solidFill>
                <a:latin typeface="Cambria" pitchFamily="18" charset="0"/>
              </a:rPr>
              <a:t>cây</a:t>
            </a:r>
            <a:endParaRPr lang="en-US" sz="4800" b="1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8435" name="Picture 26" descr="20210409092320_wm_shs-am-nhac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71022"/>
          <a:stretch>
            <a:fillRect/>
          </a:stretch>
        </p:blipFill>
        <p:spPr bwMode="auto">
          <a:xfrm>
            <a:off x="4262438" y="138113"/>
            <a:ext cx="591978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6" descr="20210409092320_wm_shs-am-nhac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9" b="7256"/>
          <a:stretch>
            <a:fillRect/>
          </a:stretch>
        </p:blipFill>
        <p:spPr bwMode="auto">
          <a:xfrm>
            <a:off x="4549775" y="4745038"/>
            <a:ext cx="53943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6" descr="20210409092320_wm_shs-am-nha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8" b="52826"/>
          <a:stretch>
            <a:fillRect/>
          </a:stretch>
        </p:blipFill>
        <p:spPr bwMode="auto">
          <a:xfrm>
            <a:off x="4262438" y="1628775"/>
            <a:ext cx="58721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6" descr="20210409092320_wm_shs-am-nhac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4" b="34549"/>
          <a:stretch>
            <a:fillRect/>
          </a:stretch>
        </p:blipFill>
        <p:spPr bwMode="auto">
          <a:xfrm>
            <a:off x="4262438" y="2997200"/>
            <a:ext cx="61198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1946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32727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28738" y="2106613"/>
            <a:ext cx="16033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284538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09688" y="2997200"/>
            <a:ext cx="2952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4370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09688" y="3860800"/>
            <a:ext cx="6264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THƯỜNG THỨC ÂM NHẠC:</a:t>
            </a:r>
          </a:p>
        </p:txBody>
      </p:sp>
      <p:pic>
        <p:nvPicPr>
          <p:cNvPr id="20489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781050"/>
            <a:ext cx="56642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800100"/>
            <a:ext cx="220662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478338"/>
            <a:ext cx="15875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MÌNH CÙNG VỖ TAY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25688" y="2205038"/>
          <a:ext cx="6281736" cy="13970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04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ambria" pitchFamily="18" charset="0"/>
                        </a:rPr>
                        <a:t>Đô</a:t>
                      </a:r>
                      <a:endParaRPr lang="en-US" sz="16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Rê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Mi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Pha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Son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La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itchFamily="18" charset="0"/>
                        </a:rPr>
                        <a:t>1</a:t>
                      </a:r>
                      <a:endParaRPr lang="en-US" sz="16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en-US" sz="16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733800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733800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733800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733800"/>
            <a:ext cx="749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2997200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100138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95375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582025" y="2825750"/>
            <a:ext cx="7699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89238"/>
            <a:ext cx="93503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5113"/>
            <a:ext cx="9350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859088"/>
            <a:ext cx="93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900863" y="2847975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669213" y="2817813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605838" y="4630738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508500"/>
            <a:ext cx="936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508500"/>
            <a:ext cx="9350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508500"/>
            <a:ext cx="936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926263" y="4652963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669213" y="4622800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8ECC595B-689F-4ADF-805D-4531607C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062464" y="2852936"/>
            <a:ext cx="7699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B17526C1-D7D7-419A-A660-BD4489EB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062464" y="4672682"/>
            <a:ext cx="7699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404938" y="2492375"/>
            <a:ext cx="8074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NHẠC CỤ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9396</TotalTime>
  <Words>164</Words>
  <Application>Microsoft Office PowerPoint</Application>
  <PresentationFormat>Custom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Vũ Hà Dương</cp:lastModifiedBy>
  <cp:revision>626</cp:revision>
  <dcterms:created xsi:type="dcterms:W3CDTF">2010-04-30T18:19:48Z</dcterms:created>
  <dcterms:modified xsi:type="dcterms:W3CDTF">2022-01-11T02:56:35Z</dcterms:modified>
</cp:coreProperties>
</file>