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13" r:id="rId2"/>
    <p:sldId id="547" r:id="rId3"/>
    <p:sldId id="542" r:id="rId4"/>
    <p:sldId id="551" r:id="rId5"/>
    <p:sldId id="552" r:id="rId6"/>
    <p:sldId id="561" r:id="rId7"/>
    <p:sldId id="564" r:id="rId8"/>
    <p:sldId id="563" r:id="rId9"/>
    <p:sldId id="562" r:id="rId10"/>
    <p:sldId id="565" r:id="rId11"/>
    <p:sldId id="566" r:id="rId12"/>
    <p:sldId id="568" r:id="rId13"/>
    <p:sldId id="569" r:id="rId14"/>
    <p:sldId id="571" r:id="rId15"/>
    <p:sldId id="572" r:id="rId16"/>
    <p:sldId id="582" r:id="rId17"/>
    <p:sldId id="583" r:id="rId18"/>
    <p:sldId id="581" r:id="rId19"/>
    <p:sldId id="580" r:id="rId20"/>
    <p:sldId id="567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85" d="100"/>
          <a:sy n="85" d="100"/>
        </p:scale>
        <p:origin x="782" y="67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42CD8A-689F-4CE0-8C1B-F909FE787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ED94-EB84-4FB1-83B1-079A0B21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6F9C-7F4B-4E8F-B28D-64BD4F48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3ED7-A2FA-4680-B4BF-6383C1EA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CD1-20C7-4AD4-B2DD-388F2769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21A9-6239-412D-B70B-6F793CF1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C93E-3878-42D3-AF46-6A4A45CC7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9224-99C6-46C3-8213-CAABB39D6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9A7F-843A-463B-8365-BA124784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C37E-B61B-4DCD-AC22-5772746B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F736-59EF-4FAE-B24B-4C51A112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F736-6A16-4A83-9EE4-428FDA06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114C-D296-43CF-8003-17D5E741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E2C32C0-92C0-4BFA-A5A7-16C09E802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Ngoan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575"/>
            <a:ext cx="8351838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13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044825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48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2292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0289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071813"/>
            <a:ext cx="4397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135438"/>
            <a:ext cx="4381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2133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6372225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6388100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21" descr="Điều thú vị từ một câu hát 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354138"/>
            <a:ext cx="748823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19700" y="3806825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Dân ca Nam Bộ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125663"/>
            <a:ext cx="19621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446088" y="3090863"/>
            <a:ext cx="4803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22575"/>
            <a:ext cx="8023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pic>
        <p:nvPicPr>
          <p:cNvPr id="14344" name="Picture 13" descr="C:\Users\Administrator\Downloads\palm-tree-155730_12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7718425" y="2443163"/>
            <a:ext cx="289401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338"/>
            <a:ext cx="6494462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7129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338"/>
            <a:ext cx="6494462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7129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NHẠC CỤ 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44450"/>
            <a:ext cx="64484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454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163830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554288"/>
            <a:ext cx="4270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490913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4909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4909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34607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498975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494213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494213"/>
            <a:ext cx="42703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4503738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45037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2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037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58958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5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656113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5484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556375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5643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6"/>
          <p:cNvSpPr txBox="1">
            <a:spLocks noChangeArrowheads="1"/>
          </p:cNvSpPr>
          <p:nvPr/>
        </p:nvSpPr>
        <p:spPr bwMode="gray">
          <a:xfrm>
            <a:off x="914400" y="1012825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TRÒ CHƠI “RU EM”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50925"/>
            <a:ext cx="2547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4333875" y="2276475"/>
            <a:ext cx="62182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709738"/>
            <a:ext cx="3957637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44878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4035425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151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97713" y="3756025"/>
            <a:ext cx="34956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5" grpId="0"/>
      <p:bldP spid="245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BỨC TRANH BÍ ẨN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690938"/>
            <a:ext cx="18065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144713"/>
            <a:ext cx="18764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424238"/>
            <a:ext cx="20066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44675"/>
            <a:ext cx="2009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14463"/>
            <a:ext cx="7250112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47625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2413" y="2619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4288"/>
            <a:ext cx="7921625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12699</TotalTime>
  <Words>120</Words>
  <Application>Microsoft Office PowerPoint</Application>
  <PresentationFormat>Custom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Vũ Hà Dương</cp:lastModifiedBy>
  <cp:revision>640</cp:revision>
  <dcterms:created xsi:type="dcterms:W3CDTF">2010-04-30T18:19:48Z</dcterms:created>
  <dcterms:modified xsi:type="dcterms:W3CDTF">2022-01-11T03:08:47Z</dcterms:modified>
</cp:coreProperties>
</file>