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3" r:id="rId3"/>
    <p:sldId id="480" r:id="rId4"/>
    <p:sldId id="483" r:id="rId5"/>
    <p:sldId id="420" r:id="rId6"/>
    <p:sldId id="442" r:id="rId7"/>
    <p:sldId id="345" r:id="rId8"/>
    <p:sldId id="497" r:id="rId9"/>
    <p:sldId id="498" r:id="rId10"/>
    <p:sldId id="505" r:id="rId11"/>
    <p:sldId id="506" r:id="rId12"/>
    <p:sldId id="507" r:id="rId13"/>
    <p:sldId id="451" r:id="rId14"/>
    <p:sldId id="494" r:id="rId15"/>
    <p:sldId id="508" r:id="rId16"/>
    <p:sldId id="495" r:id="rId17"/>
    <p:sldId id="509" r:id="rId18"/>
    <p:sldId id="510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9876" autoAdjust="0"/>
  </p:normalViewPr>
  <p:slideViewPr>
    <p:cSldViewPr>
      <p:cViewPr varScale="1">
        <p:scale>
          <a:sx n="85" d="100"/>
          <a:sy n="85" d="100"/>
        </p:scale>
        <p:origin x="686" y="67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Thị</a:t>
            </a:r>
            <a:r>
              <a:rPr lang="en-US" sz="3600" b="1" dirty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Ngoan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908"/>
          <a:stretch>
            <a:fillRect/>
          </a:stretch>
        </p:blipFill>
        <p:spPr bwMode="auto">
          <a:xfrm>
            <a:off x="1022350" y="1797050"/>
            <a:ext cx="90011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pic>
        <p:nvPicPr>
          <p:cNvPr id="12295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1212850" y="1773238"/>
            <a:ext cx="85693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7+8</a:t>
            </a:r>
          </a:p>
        </p:txBody>
      </p:sp>
      <p:pic>
        <p:nvPicPr>
          <p:cNvPr id="13319" name="Picture 1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20863"/>
            <a:ext cx="838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981700" y="1989138"/>
            <a:ext cx="4329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756275" y="1989138"/>
            <a:ext cx="448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782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2093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43998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6876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068763"/>
            <a:ext cx="466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5145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28478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270500"/>
            <a:ext cx="4333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30225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45160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50013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6451600"/>
            <a:ext cx="433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6434138"/>
            <a:ext cx="434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16338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9972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CON GÌ?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11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531"/>
          <a:stretch>
            <a:fillRect/>
          </a:stretch>
        </p:blipFill>
        <p:spPr bwMode="auto">
          <a:xfrm>
            <a:off x="3186113" y="1916113"/>
            <a:ext cx="4591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3024188" y="3028950"/>
            <a:ext cx="5486400" cy="1200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Bạn       là     con         gì?</a:t>
            </a:r>
          </a:p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Tôi         là     con      mèo.</a:t>
            </a:r>
            <a:r>
              <a:rPr lang="en-US">
                <a:latin typeface="Cambria" pitchFamily="18" charset="0"/>
                <a:ea typeface="Calibri" charset="0"/>
                <a:cs typeface="Times New Roman" pitchFamily="18" charset="0"/>
              </a:rPr>
              <a:t> </a:t>
            </a:r>
            <a:endParaRPr lang="en-US" sz="4000"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382713" y="-1270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916113"/>
            <a:ext cx="97837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cừu,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vịt,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bò,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Í ai i ai ô, i ai i ai ô.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038475" y="620713"/>
            <a:ext cx="4906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TRANG TRẠI VUI VẺ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5900" y="1125538"/>
            <a:ext cx="4824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1688"/>
            <a:ext cx="871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06900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05038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81500"/>
            <a:ext cx="10128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7065"/>
          <a:stretch>
            <a:fillRect/>
          </a:stretch>
        </p:blipFill>
        <p:spPr bwMode="auto">
          <a:xfrm>
            <a:off x="971550" y="1700213"/>
            <a:ext cx="90646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8778</TotalTime>
  <Words>270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Vũ Hà Dương</cp:lastModifiedBy>
  <cp:revision>611</cp:revision>
  <dcterms:created xsi:type="dcterms:W3CDTF">2010-04-30T18:19:48Z</dcterms:created>
  <dcterms:modified xsi:type="dcterms:W3CDTF">2022-01-11T03:14:09Z</dcterms:modified>
</cp:coreProperties>
</file>