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17"/>
  </p:notesMasterIdLst>
  <p:sldIdLst>
    <p:sldId id="257" r:id="rId4"/>
    <p:sldId id="8333" r:id="rId5"/>
    <p:sldId id="2718" r:id="rId6"/>
    <p:sldId id="2715" r:id="rId7"/>
    <p:sldId id="8369" r:id="rId8"/>
    <p:sldId id="8342" r:id="rId9"/>
    <p:sldId id="8365" r:id="rId10"/>
    <p:sldId id="8372" r:id="rId11"/>
    <p:sldId id="8373" r:id="rId12"/>
    <p:sldId id="8374" r:id="rId13"/>
    <p:sldId id="8375" r:id="rId14"/>
    <p:sldId id="277" r:id="rId15"/>
    <p:sldId id="8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696C8DB-37B2-5D7C-FA7D-90FD0E12CE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FFB0898-CC51-0385-390D-44148EC297E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3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29490" y="-2712365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xmlns="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6BB0C6-BF7B-FB98-42FC-71A59DA6F15D}"/>
              </a:ext>
            </a:extLst>
          </p:cNvPr>
          <p:cNvSpPr txBox="1"/>
          <p:nvPr/>
        </p:nvSpPr>
        <p:spPr>
          <a:xfrm>
            <a:off x="2352675" y="1947249"/>
            <a:ext cx="7705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Bài 71: ÔN TẬP HÌNH HỌC VÀ ĐO LƯỜNG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262" y="3491345"/>
            <a:ext cx="688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xmlns="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xmlns="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xmlns="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xmlns="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xmlns="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xmlns="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xmlns="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xmlns="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xmlns="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xmlns="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xmlns="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xmlns="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xmlns="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xmlns="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xmlns="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xmlns="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xmlns="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xmlns="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xmlns="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xmlns="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xmlns="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xmlns="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xmlns="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xmlns="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xmlns="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xmlns="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xmlns="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xmlns="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xmlns="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xmlns="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xmlns="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xmlns="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xmlns="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xmlns="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xmlns="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xmlns="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xmlns="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xmlns="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xmlns="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xmlns="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xmlns="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xmlns="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xmlns="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xmlns="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xmlns="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xmlns="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xmlns="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xmlns="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xmlns="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xmlns="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xmlns="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410</Words>
  <Application>Microsoft Office PowerPoint</Application>
  <PresentationFormat>Custom</PresentationFormat>
  <Paragraphs>96</Paragraphs>
  <Slides>13</Slides>
  <Notes>8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回顾</vt:lpstr>
      <vt:lpstr>Office 主题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2024-02-13T08:34:34Z</dcterms:created>
  <dcterms:modified xsi:type="dcterms:W3CDTF">2025-05-12T13:32:47Z</dcterms:modified>
</cp:coreProperties>
</file>