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9" r:id="rId4"/>
    <p:sldId id="260" r:id="rId5"/>
    <p:sldId id="319" r:id="rId6"/>
    <p:sldId id="320" r:id="rId7"/>
    <p:sldId id="322" r:id="rId8"/>
    <p:sldId id="324" r:id="rId9"/>
    <p:sldId id="325" r:id="rId10"/>
    <p:sldId id="323" r:id="rId11"/>
    <p:sldId id="299" r:id="rId12"/>
    <p:sldId id="30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8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57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6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45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9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9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5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2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8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11" Type="http://schemas.openxmlformats.org/officeDocument/2006/relationships/image" Target="../media/image7.png"/><Relationship Id="rId5" Type="http://schemas.openxmlformats.org/officeDocument/2006/relationships/theme" Target="../theme/them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9F363C70-D259-8469-168B-28AC206F14F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4" y="491568"/>
            <a:ext cx="1337231" cy="13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2061EB-1335-45DF-1257-38F9FF1AE9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084927" y="-158620"/>
            <a:ext cx="2188654" cy="2859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643AA3-C5AC-F3AB-C83B-D95D9312A5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16131" y="7636923"/>
            <a:ext cx="218865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8349888" y="2858379"/>
            <a:ext cx="3045689" cy="3252409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7200" y="2952574"/>
            <a:ext cx="3825752" cy="2921918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818435"/>
            <a:ext cx="297510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9A1DD7-F5B0-A5D9-E4DB-7FAC8754B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2" y="1841720"/>
            <a:ext cx="4468755" cy="77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9CCA39-2BCF-201A-C859-3642491C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8954" y="2205927"/>
            <a:ext cx="4487045" cy="30238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8446" y="4796444"/>
            <a:ext cx="368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4B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64134A8C-47DF-FE2F-D385-2AB2B160C196}"/>
                  </a:ext>
                </a:extLst>
              </p:cNvPr>
              <p:cNvSpPr txBox="1"/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xmlns="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GV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Phát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ngẫu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dương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05" r="-1571" b="-1991"/>
                </a:stretch>
              </a:blip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25471DC-858B-8E12-2547-59D2DC2AD218}"/>
              </a:ext>
            </a:extLst>
          </p:cNvPr>
          <p:cNvGrpSpPr/>
          <p:nvPr/>
        </p:nvGrpSpPr>
        <p:grpSpPr>
          <a:xfrm>
            <a:off x="1074593" y="2738509"/>
            <a:ext cx="5023811" cy="584775"/>
            <a:chOff x="1453063" y="2567303"/>
            <a:chExt cx="5023811" cy="584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4439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241AB7A-439A-5E57-C8B8-7600CE2C25A6}"/>
              </a:ext>
            </a:extLst>
          </p:cNvPr>
          <p:cNvGrpSpPr/>
          <p:nvPr/>
        </p:nvGrpSpPr>
        <p:grpSpPr>
          <a:xfrm>
            <a:off x="1074593" y="3611878"/>
            <a:ext cx="8496052" cy="584775"/>
            <a:chOff x="1479221" y="3428999"/>
            <a:chExt cx="8496052" cy="58477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E7CD5CE-25E0-833E-054A-5D98AD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77" y="685800"/>
            <a:ext cx="545029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51415" y="2206048"/>
            <a:ext cx="2525451" cy="2696862"/>
          </a:xfrm>
          <a:custGeom>
            <a:avLst/>
            <a:gdLst/>
            <a:ahLst/>
            <a:cxnLst/>
            <a:rect l="l" t="t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11302" y="1877413"/>
            <a:ext cx="1344942" cy="2947818"/>
          </a:xfrm>
          <a:custGeom>
            <a:avLst/>
            <a:gdLst/>
            <a:ahLst/>
            <a:cxnLst/>
            <a:rect l="l" t="t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61E90AD7-1428-9BB0-EA86-C9EE1EC2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66" y="1295215"/>
            <a:ext cx="4438273" cy="426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406266" y="4371315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0" y="0"/>
                </a:moveTo>
                <a:lnTo>
                  <a:pt x="2619413" y="0"/>
                </a:lnTo>
                <a:lnTo>
                  <a:pt x="2619413" y="3665844"/>
                </a:lnTo>
                <a:lnTo>
                  <a:pt x="0" y="366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792753" y="4414104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2619412" y="0"/>
                </a:moveTo>
                <a:lnTo>
                  <a:pt x="0" y="0"/>
                </a:lnTo>
                <a:lnTo>
                  <a:pt x="0" y="3665844"/>
                </a:lnTo>
                <a:lnTo>
                  <a:pt x="2619412" y="3665844"/>
                </a:lnTo>
                <a:lnTo>
                  <a:pt x="26194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156D2DDD-5B40-22F8-438F-2AAB92586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Đồ họa 1">
            <a:extLst>
              <a:ext uri="{FF2B5EF4-FFF2-40B4-BE49-F238E27FC236}">
                <a16:creationId xmlns:a16="http://schemas.microsoft.com/office/drawing/2014/main" xmlns="" id="{B602269E-4CB2-5B88-79A6-2C766820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90853" y="2210485"/>
            <a:ext cx="2962490" cy="28194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8E5455B-8028-7BC6-162E-07D3130E0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48" y="1295215"/>
            <a:ext cx="495647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xmlns="" id="{491F7CAC-126C-E530-97BD-C0DAC6E8BC08}"/>
              </a:ext>
            </a:extLst>
          </p:cNvPr>
          <p:cNvSpPr/>
          <p:nvPr/>
        </p:nvSpPr>
        <p:spPr>
          <a:xfrm>
            <a:off x="2011719" y="659448"/>
            <a:ext cx="553682" cy="715327"/>
          </a:xfrm>
          <a:custGeom>
            <a:avLst/>
            <a:gdLst/>
            <a:ahLst/>
            <a:cxnLst/>
            <a:rect l="l" t="t" r="r" b="b"/>
            <a:pathLst>
              <a:path w="700743" h="1092777">
                <a:moveTo>
                  <a:pt x="0" y="0"/>
                </a:moveTo>
                <a:lnTo>
                  <a:pt x="700743" y="0"/>
                </a:lnTo>
                <a:lnTo>
                  <a:pt x="700743" y="1092777"/>
                </a:lnTo>
                <a:lnTo>
                  <a:pt x="0" y="109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672D090-23A0-E280-D689-13A846FB03B1}"/>
              </a:ext>
            </a:extLst>
          </p:cNvPr>
          <p:cNvSpPr txBox="1"/>
          <p:nvPr/>
        </p:nvSpPr>
        <p:spPr>
          <a:xfrm>
            <a:off x="1257300" y="661055"/>
            <a:ext cx="863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536FFD1-076C-E791-F798-96C5D2C4E739}"/>
                  </a:ext>
                </a:extLst>
              </p:cNvPr>
              <p:cNvSpPr txBox="1"/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blipFill>
                <a:blip r:embed="rId5"/>
                <a:stretch>
                  <a:fillRect l="-1166" t="-1387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25F61BC4-66C3-29FF-D4B7-D7360F5004BA}"/>
              </a:ext>
            </a:extLst>
          </p:cNvPr>
          <p:cNvSpPr/>
          <p:nvPr/>
        </p:nvSpPr>
        <p:spPr>
          <a:xfrm>
            <a:off x="2857500" y="22574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9EA401D-B289-7989-4393-2157F0EE4AC0}"/>
              </a:ext>
            </a:extLst>
          </p:cNvPr>
          <p:cNvSpPr/>
          <p:nvPr/>
        </p:nvSpPr>
        <p:spPr>
          <a:xfrm>
            <a:off x="4314825" y="36290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6A1D89C-30A3-B1BE-26D5-D6AD8082EB32}"/>
              </a:ext>
            </a:extLst>
          </p:cNvPr>
          <p:cNvSpPr/>
          <p:nvPr/>
        </p:nvSpPr>
        <p:spPr>
          <a:xfrm>
            <a:off x="5791200" y="498157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672D090-23A0-E280-D689-13A846FB03B1}"/>
              </a:ext>
            </a:extLst>
          </p:cNvPr>
          <p:cNvSpPr txBox="1"/>
          <p:nvPr/>
        </p:nvSpPr>
        <p:spPr>
          <a:xfrm>
            <a:off x="1488479" y="480080"/>
            <a:ext cx="998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tên các con vật dưới đây theo thứ tự có cân nặng từ bé đến lớn.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xmlns="" id="{4600DF4C-87F7-4BE4-85A9-7C47E1D5CDEE}"/>
              </a:ext>
            </a:extLst>
          </p:cNvPr>
          <p:cNvSpPr/>
          <p:nvPr/>
        </p:nvSpPr>
        <p:spPr>
          <a:xfrm>
            <a:off x="735369" y="550155"/>
            <a:ext cx="687554" cy="882894"/>
          </a:xfrm>
          <a:custGeom>
            <a:avLst/>
            <a:gdLst/>
            <a:ahLst/>
            <a:cxnLst/>
            <a:rect l="l" t="t" r="r" b="b"/>
            <a:pathLst>
              <a:path w="740625" h="951043">
                <a:moveTo>
                  <a:pt x="0" y="0"/>
                </a:moveTo>
                <a:lnTo>
                  <a:pt x="740624" y="0"/>
                </a:lnTo>
                <a:lnTo>
                  <a:pt x="740624" y="951043"/>
                </a:lnTo>
                <a:lnTo>
                  <a:pt x="0" y="951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847BF2-CE64-FE81-1835-BB8D9779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462088"/>
            <a:ext cx="8128211" cy="2848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DDFE08-84D4-8705-396B-82AD12A160A8}"/>
                  </a:ext>
                </a:extLst>
              </p:cNvPr>
              <p:cNvSpPr txBox="1"/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nặng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vịt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blipFill>
                <a:blip r:embed="rId5"/>
                <a:stretch>
                  <a:fillRect l="-1251" t="-2793" r="-596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3F62EBB-2BDB-5D2D-E6A0-51D02313F747}"/>
                  </a:ext>
                </a:extLst>
              </p:cNvPr>
              <p:cNvSpPr txBox="1"/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Mai, Nam,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Mai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blipFill>
                <a:blip r:embed="rId2"/>
                <a:stretch>
                  <a:fillRect l="-905" t="-3187" r="-169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9DC768-0379-AC77-B25A-0D1FCA24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37" y="2428874"/>
            <a:ext cx="4688987" cy="2505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7F372AE-6C1C-D2CD-1F78-DA240537ED6B}"/>
                  </a:ext>
                </a:extLst>
              </p:cNvPr>
              <p:cNvSpPr txBox="1"/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blipFill>
                <a:blip r:embed="rId4"/>
                <a:stretch>
                  <a:fillRect l="-1192" b="-3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F62EBB-2BDB-5D2D-E6A0-51D02313F747}"/>
              </a:ext>
            </a:extLst>
          </p:cNvPr>
          <p:cNvSpPr txBox="1"/>
          <p:nvPr/>
        </p:nvSpPr>
        <p:spPr>
          <a:xfrm>
            <a:off x="1348324" y="609741"/>
            <a:ext cx="101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71A5C1A-E287-D8E8-E5C0-110DA8CADBC0}"/>
                  </a:ext>
                </a:extLst>
              </p:cNvPr>
              <p:cNvSpPr txBox="1"/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9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13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7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21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ADE61E6-2D9C-737E-2CFE-DDF5F98DCF8D}"/>
                  </a:ext>
                </a:extLst>
              </p:cNvPr>
              <p:cNvSpPr txBox="1"/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blipFill>
                <a:blip r:embed="rId3"/>
                <a:stretch>
                  <a:fillRect l="-8253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xmlns="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7679B93-4A64-6E48-A5C9-4D75F6CF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44" y="1295215"/>
            <a:ext cx="432243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533</Words>
  <Application>Microsoft Office PowerPoint</Application>
  <PresentationFormat>Custom</PresentationFormat>
  <Paragraphs>28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2024-02-13T03:40:44Z</dcterms:created>
  <dcterms:modified xsi:type="dcterms:W3CDTF">2025-05-12T13:38:03Z</dcterms:modified>
</cp:coreProperties>
</file>