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4"/>
  </p:notesMasterIdLst>
  <p:sldIdLst>
    <p:sldId id="257" r:id="rId3"/>
    <p:sldId id="332" r:id="rId4"/>
    <p:sldId id="324" r:id="rId5"/>
    <p:sldId id="355" r:id="rId6"/>
    <p:sldId id="337" r:id="rId7"/>
    <p:sldId id="282" r:id="rId8"/>
    <p:sldId id="356" r:id="rId9"/>
    <p:sldId id="357" r:id="rId10"/>
    <p:sldId id="358" r:id="rId11"/>
    <p:sldId id="359" r:id="rId12"/>
    <p:sldId id="34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90F70338-9522-134C-B099-CCB0D14D34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08" y="284179"/>
            <a:ext cx="1242963" cy="1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27960235-0855-0B7C-9BB9-2AE830809A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508" y="284179"/>
            <a:ext cx="1242963" cy="12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19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xmlns="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xmlns="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357B49-2138-667E-DB8F-180CEA0AD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29338">
            <a:off x="1803042" y="2007565"/>
            <a:ext cx="8585916" cy="2226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850" y="3687103"/>
            <a:ext cx="2780017" cy="1115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426795">
            <a:off x="2305396" y="4661070"/>
            <a:ext cx="758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4B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thuận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tiện</a:t>
                </a:r>
                <a:r>
                  <a:rPr lang="en-US" sz="4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11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516377"/>
              </a:xfrm>
              <a:prstGeom prst="rect">
                <a:avLst/>
              </a:prstGeom>
              <a:blipFill>
                <a:blip r:embed="rId4"/>
                <a:stretch>
                  <a:fillRect l="-1797" t="-7229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1757744-C8DC-F5B9-4807-F73160306873}"/>
                  </a:ext>
                </a:extLst>
              </p:cNvPr>
              <p:cNvSpPr txBox="1"/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11)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 x 7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7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757744-C8DC-F5B9-4807-F73160306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543175"/>
                <a:ext cx="4114800" cy="1924181"/>
              </a:xfrm>
              <a:prstGeom prst="rect">
                <a:avLst/>
              </a:prstGeom>
              <a:blipFill>
                <a:blip r:embed="rId5"/>
                <a:stretch>
                  <a:fillRect l="-3852" b="-9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E43ED6B2-4F14-89D0-39EF-57DA87B2A8A3}"/>
                  </a:ext>
                </a:extLst>
              </p:cNvPr>
              <p:cNvSpPr txBox="1"/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</a:t>
                </a: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3ED6B2-4F14-89D0-39EF-57DA87B2A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25" y="2438400"/>
                <a:ext cx="3876675" cy="2948756"/>
              </a:xfrm>
              <a:prstGeom prst="rect">
                <a:avLst/>
              </a:prstGeom>
              <a:blipFill>
                <a:blip r:embed="rId6"/>
                <a:stretch>
                  <a:fillRect l="-3931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xmlns="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xmlns="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xmlns="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: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 b="-4955"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𝟕𝟖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𝟖𝟔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kumimoji="0" lang="vi-VN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854570"/>
                <a:ext cx="6130030" cy="1012585"/>
              </a:xfrm>
              <a:prstGeom prst="rect">
                <a:avLst/>
              </a:prstGeom>
              <a:blipFill>
                <a:blip r:embed="rId6"/>
                <a:stretch>
                  <a:fillRect l="-2982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B10252-A659-8849-4C48-9D5E9223E890}"/>
              </a:ext>
            </a:extLst>
          </p:cNvPr>
          <p:cNvSpPr txBox="1"/>
          <p:nvPr/>
        </p:nvSpPr>
        <p:spPr>
          <a:xfrm>
            <a:off x="2863419" y="1501196"/>
            <a:ext cx="616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xmlns="" id="{21B3DF75-4E69-24BC-1F15-42C9CD8FE106}"/>
                  </a:ext>
                </a:extLst>
              </p:cNvPr>
              <p:cNvSpPr/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solidFill>
                <a:srgbClr val="0A3152"/>
              </a:solidFill>
              <a:ln w="19050">
                <a:solidFill>
                  <a:srgbClr val="0A315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1B3DF75-4E69-24BC-1F15-42C9CD8FE1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44" y="2505075"/>
                <a:ext cx="3574742" cy="13335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A315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152265D-6F43-9502-B30E-8CB173B167CF}"/>
                  </a:ext>
                </a:extLst>
              </p:cNvPr>
              <p:cNvSpPr txBox="1"/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</m:oMath>
                </a14:m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52265D-6F43-9502-B30E-8CB173B1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230" y="3921245"/>
                <a:ext cx="6130030" cy="987706"/>
              </a:xfrm>
              <a:prstGeom prst="rect">
                <a:avLst/>
              </a:prstGeom>
              <a:blipFill>
                <a:blip r:embed="rId6"/>
                <a:stretch>
                  <a:fillRect l="-3479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xmlns="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F177F6C-11E8-DA2F-30B3-52901CC51709}"/>
                  </a:ext>
                </a:extLst>
              </p:cNvPr>
              <p:cNvSpPr txBox="1"/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 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3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		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: 9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77F6C-11E8-DA2F-30B3-52901CC5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1943100"/>
                <a:ext cx="10868025" cy="882999"/>
              </a:xfrm>
              <a:prstGeom prst="rect">
                <a:avLst/>
              </a:prstGeom>
              <a:blipFill>
                <a:blip r:embed="rId6"/>
                <a:stretch>
                  <a:fillRect l="-729" r="-729" b="-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7B5543A-0865-52D5-CA79-94B111D1A261}"/>
                  </a:ext>
                </a:extLst>
              </p:cNvPr>
              <p:cNvSpPr txBox="1"/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B5543A-0865-52D5-CA79-94B111D1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25" y="2800350"/>
                <a:ext cx="1790700" cy="2148473"/>
              </a:xfrm>
              <a:prstGeom prst="rect">
                <a:avLst/>
              </a:prstGeom>
              <a:blipFill>
                <a:blip r:embed="rId7"/>
                <a:stretch>
                  <a:fillRect l="-8874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F681A7A-7285-CA57-8FAA-644BFB5490F2}"/>
                  </a:ext>
                </a:extLst>
              </p:cNvPr>
              <p:cNvSpPr txBox="1"/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681A7A-7285-CA57-8FAA-644BFB54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025" y="2790825"/>
                <a:ext cx="1790700" cy="2158476"/>
              </a:xfrm>
              <a:prstGeom prst="rect">
                <a:avLst/>
              </a:prstGeom>
              <a:blipFill>
                <a:blip r:embed="rId8"/>
                <a:stretch>
                  <a:fillRect l="-8503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900CD7C-BD1D-C909-4D97-D7FC6644F4B4}"/>
                  </a:ext>
                </a:extLst>
              </p:cNvPr>
              <p:cNvSpPr txBox="1"/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𝟏𝟓𝟑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𝟏𝟑𝟔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𝟓𝟏</m:t>
                        </m:r>
                      </m:den>
                    </m:f>
                  </m:oMath>
                </a14:m>
                <a:endParaRPr lang="en-US" sz="6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00CD7C-BD1D-C909-4D97-D7FC6644F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828925"/>
                <a:ext cx="1790700" cy="2815130"/>
              </a:xfrm>
              <a:prstGeom prst="rect">
                <a:avLst/>
              </a:prstGeom>
              <a:blipFill>
                <a:blip r:embed="rId9"/>
                <a:stretch>
                  <a:fillRect l="-6803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8547263A-8553-7EAF-6EF0-72AAEAB2387D}"/>
                  </a:ext>
                </a:extLst>
              </p:cNvPr>
              <p:cNvSpPr txBox="1"/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47263A-8553-7EAF-6EF0-72AAEAB23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425" y="2838450"/>
                <a:ext cx="1790700" cy="2257413"/>
              </a:xfrm>
              <a:prstGeom prst="rect">
                <a:avLst/>
              </a:prstGeom>
              <a:blipFill>
                <a:blip r:embed="rId10"/>
                <a:stretch>
                  <a:fillRect l="-8503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 build="p"/>
      <p:bldP spid="10" grpId="0" build="p"/>
      <p:bldP spid="11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xmlns="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401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F6C79C1-B579-161F-FCAB-ED36193F7A79}"/>
                  </a:ext>
                </a:extLst>
              </p:cNvPr>
              <p:cNvSpPr txBox="1"/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x (6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C79C1-B579-161F-FCAB-ED36193F7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1914525"/>
                <a:ext cx="10134600" cy="1080424"/>
              </a:xfrm>
              <a:prstGeom prst="rect">
                <a:avLst/>
              </a:prstGeom>
              <a:blipFill>
                <a:blip r:embed="rId6"/>
                <a:stretch>
                  <a:fillRect l="-2405" r="-361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44C15D02-831E-9324-1F01-90BC29E62C91}"/>
                  </a:ext>
                </a:extLst>
              </p:cNvPr>
              <p:cNvSpPr txBox="1"/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C15D02-831E-9324-1F01-90BC29E6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2847975" cy="3513013"/>
              </a:xfrm>
              <a:prstGeom prst="rect">
                <a:avLst/>
              </a:prstGeom>
              <a:blipFill>
                <a:blip r:embed="rId7"/>
                <a:stretch>
                  <a:fillRect l="-5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184507C-EF4E-4FBE-667C-77465FFCB5C7}"/>
                  </a:ext>
                </a:extLst>
              </p:cNvPr>
              <p:cNvSpPr txBox="1"/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x (6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4507C-EF4E-4FBE-667C-77465FFCB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2886075"/>
                <a:ext cx="2847975" cy="2975366"/>
              </a:xfrm>
              <a:prstGeom prst="rect">
                <a:avLst/>
              </a:prstGeom>
              <a:blipFill>
                <a:blip r:embed="rId8"/>
                <a:stretch>
                  <a:fillRect l="-5342" b="-5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400 000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tiết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kiệm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2007344"/>
              </a:xfrm>
              <a:prstGeom prst="rect">
                <a:avLst/>
              </a:prstGeom>
              <a:blipFill>
                <a:blip r:embed="rId4"/>
                <a:stretch>
                  <a:fillRect l="-1198" r="-1258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mua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tập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150 000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tiền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quỹ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giúp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đỡ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hoàn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cảnh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khó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khăn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400 000 – 150 000 = 250 000 (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250 000 </a:t>
                </a:r>
                <a:r>
                  <a:rPr lang="en-US" sz="2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sz="2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3305175"/>
                <a:ext cx="11410949" cy="3328925"/>
              </a:xfrm>
              <a:prstGeom prst="rect">
                <a:avLst/>
              </a:prstGeom>
              <a:blipFill>
                <a:blip r:embed="rId5"/>
                <a:stretch>
                  <a:fillRect t="-1465" r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F6311D7-BA16-9A8C-24A8-70055E6F5AD4}"/>
                  </a:ext>
                </a:extLst>
              </p:cNvPr>
              <p:cNvSpPr txBox="1"/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en-US" sz="36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rộng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chu vi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6311D7-BA16-9A8C-24A8-70055E6F5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819291"/>
                <a:ext cx="10172700" cy="1690143"/>
              </a:xfrm>
              <a:prstGeom prst="rect">
                <a:avLst/>
              </a:prstGeom>
              <a:blipFill>
                <a:blip r:embed="rId4"/>
                <a:stretch>
                  <a:fillRect l="-1797" r="-1857" b="-4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639BFDE-6ADB-2127-CD75-7A394A78F226}"/>
                  </a:ext>
                </a:extLst>
              </p:cNvPr>
              <p:cNvSpPr txBox="1"/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chữ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Chu vi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bìa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) x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(m)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39BFDE-6ADB-2127-CD75-7A394A78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00350"/>
                <a:ext cx="6867525" cy="3250890"/>
              </a:xfrm>
              <a:prstGeom prst="rect">
                <a:avLst/>
              </a:prstGeom>
              <a:blipFill>
                <a:blip r:embed="rId5"/>
                <a:stretch>
                  <a:fillRect t="-1873" r="-1686" b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779339-1806-9AEF-DB14-E3949F0E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425" y="2867024"/>
            <a:ext cx="3714750" cy="1857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691</Words>
  <Application>Microsoft Office PowerPoint</Application>
  <PresentationFormat>Custom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16</cp:revision>
  <dcterms:created xsi:type="dcterms:W3CDTF">2024-02-13T07:57:29Z</dcterms:created>
  <dcterms:modified xsi:type="dcterms:W3CDTF">2025-05-12T13:36:45Z</dcterms:modified>
</cp:coreProperties>
</file>