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64" r:id="rId5"/>
    <p:sldId id="261" r:id="rId6"/>
    <p:sldId id="265" r:id="rId7"/>
    <p:sldId id="268" r:id="rId8"/>
    <p:sldId id="266" r:id="rId9"/>
    <p:sldId id="269" r:id="rId10"/>
    <p:sldId id="270" r:id="rId11"/>
    <p:sldId id="267" r:id="rId12"/>
    <p:sldId id="271" r:id="rId13"/>
    <p:sldId id="272" r:id="rId14"/>
    <p:sldId id="324" r:id="rId15"/>
    <p:sldId id="263" r:id="rId16"/>
    <p:sldId id="273" r:id="rId17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Vogue-ExtraBold" panose="020B0500000000000000" charset="0"/>
      <p:regular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82F"/>
    <a:srgbClr val="FC8820"/>
    <a:srgbClr val="1981E6"/>
    <a:srgbClr val="237436"/>
    <a:srgbClr val="7AB6F2"/>
    <a:srgbClr val="CEE4FA"/>
    <a:srgbClr val="FFE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B9CD7-5FE6-4807-BF00-8CA846D248A0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D9F8E-1120-4571-A58E-008DCB7E5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16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D9F8E-1120-4571-A58E-008DCB7E538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12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557773-8EEC-F98E-5CBF-851B0983B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F34B679-5811-BC4B-E32F-677CE2AD4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3380B-89FC-A0F4-5D00-FFFCEEFA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0F3AF8-869C-F4E7-C9AD-E86B5B2D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46F794-EE2E-D691-CFC1-B82C0292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17C5735-6B7C-7F43-1818-0AF4FC40110A}"/>
              </a:ext>
            </a:extLst>
          </p:cNvPr>
          <p:cNvGrpSpPr/>
          <p:nvPr userDrawn="1"/>
        </p:nvGrpSpPr>
        <p:grpSpPr>
          <a:xfrm>
            <a:off x="601075" y="478121"/>
            <a:ext cx="10989850" cy="5400108"/>
            <a:chOff x="410183" y="718665"/>
            <a:chExt cx="9502302" cy="4539135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A914949B-9290-F717-5889-27FBCFDB8F01}"/>
                </a:ext>
              </a:extLst>
            </p:cNvPr>
            <p:cNvSpPr/>
            <p:nvPr userDrawn="1"/>
          </p:nvSpPr>
          <p:spPr>
            <a:xfrm>
              <a:off x="410183" y="718665"/>
              <a:ext cx="9502302" cy="4539135"/>
            </a:xfrm>
            <a:prstGeom prst="roundRect">
              <a:avLst>
                <a:gd name="adj" fmla="val 2308"/>
              </a:avLst>
            </a:prstGeom>
            <a:solidFill>
              <a:srgbClr val="EE9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EF0452D8-4AC6-3274-A64F-6E975816BD64}"/>
                </a:ext>
              </a:extLst>
            </p:cNvPr>
            <p:cNvSpPr/>
            <p:nvPr userDrawn="1"/>
          </p:nvSpPr>
          <p:spPr>
            <a:xfrm>
              <a:off x="628244" y="953759"/>
              <a:ext cx="9066179" cy="4068945"/>
            </a:xfrm>
            <a:prstGeom prst="roundRect">
              <a:avLst>
                <a:gd name="adj" fmla="val 2308"/>
              </a:avLst>
            </a:prstGeom>
            <a:solidFill>
              <a:srgbClr val="237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图片 24">
            <a:extLst>
              <a:ext uri="{FF2B5EF4-FFF2-40B4-BE49-F238E27FC236}">
                <a16:creationId xmlns:a16="http://schemas.microsoft.com/office/drawing/2014/main" id="{BAACE274-C04E-ED86-8E5B-678FC89CB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747" y="465541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443697-E73A-94B9-FDBC-5FA022E3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F56F39-B755-3ABE-ED64-35F30545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972AA4-BE43-CBF3-70EC-AAE46C73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9235ED-1FA6-EFF3-3BDC-C91D7459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95DC37-737F-0DAC-F0D1-8B9C312D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74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07F9CDD-58F7-DBF2-58AD-9168AE3F7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CF3A7E3-4FD7-A25C-8E9C-CAB7DD19A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B76025-DD74-E6FE-2B31-4607357F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C1DD14-E50D-A68E-5FDA-F256FC7A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54185D-065E-15DC-93F7-31681A27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40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21451209-457A-92E9-22CF-A63E286D1B17}"/>
              </a:ext>
            </a:extLst>
          </p:cNvPr>
          <p:cNvSpPr/>
          <p:nvPr userDrawn="1"/>
        </p:nvSpPr>
        <p:spPr>
          <a:xfrm>
            <a:off x="485775" y="565265"/>
            <a:ext cx="11220450" cy="541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02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0C9712-FEC0-7C5E-2008-30C3E247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A84728-DC8C-042E-1E0A-8C17EF89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21C7FD-5326-070A-7CE8-05E2EBF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DD5EC4-8122-493D-B9B8-34DE516BA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146167" y="-65866"/>
            <a:ext cx="9899666" cy="6202048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8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3C90E-6072-A5EE-C297-43FBE1E0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C63950-2B6C-187D-AAA8-4C3FE582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DF534B0-27DD-C939-CA7E-D0E68B456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AE5FE3-3DEE-3EFF-B8FB-68D04BE8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70E0BF-73AE-9942-F99F-AA5BD843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B5D3C8-E27F-E5C8-075A-2BA7C528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0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65A465-2403-16BC-1F05-99E69C4E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80236D-EDA0-8A32-39CC-0F6248FF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E54B8E-0154-E701-F9B2-4568EB973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5403C0-82E1-5227-2763-B3D4ECB6B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389677D-3FC3-D42C-EB27-4236DAF1A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CE3C226-5634-D9A2-666B-FFA3F362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E577204-6473-379A-BBD6-344D75EE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E545489-D151-F93A-58F5-49773A04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52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97C9E8-EC43-D7DA-68C0-724D3BA82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2A5F0C-DD53-22F6-2A24-CE549414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14CAB51-1328-90A0-D3AD-1C4B38A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2595734-7460-B226-9399-EC2D37B1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7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1CC9717-6941-3228-5DCA-96FC24E6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A3DB18-4899-7D37-E1AE-2B62C590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8209408-7840-FAAC-DA63-AAD96BDD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145E7D-E816-DC07-A58E-A67088D6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9978D3-698E-C926-FBEA-9F2A1843E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601A77-E935-233E-FA59-68534CBC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FD27F0-3DC7-2C54-8BE9-3ABC754B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8A2F8D-9C37-CCBC-5CB6-DBF7FD1E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34EB0CE-0FEE-06EB-C007-A223247F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0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723A3A-D590-B379-8C55-CCCD2405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4E170E2-9975-FEF5-A1A4-3FAC7D5B2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77A13E-EE58-A2F1-1AB3-46726C82C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DACE31A-1419-D852-7B2F-7687AE91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28080A-1E53-E948-FC1E-BEA7FC64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1F2F1A-E897-4372-FA6B-1516BFB2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16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613F9007-040F-8E61-29E6-0C221489D2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1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794A5B5-05F1-CCAC-222B-58372F4A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3" y="563802"/>
            <a:ext cx="5072312" cy="148145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6796A38-C77D-20C2-B459-1B4E99D1D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177" y="1829456"/>
            <a:ext cx="6419644" cy="1609483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06125-1FA5-60F9-3EA1-1BF079454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337" y="3429000"/>
            <a:ext cx="7157324" cy="2011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91073-7BD4-ECFF-CF9D-2DA8AFBE3BAF}"/>
              </a:ext>
            </a:extLst>
          </p:cNvPr>
          <p:cNvSpPr txBox="1"/>
          <p:nvPr/>
        </p:nvSpPr>
        <p:spPr>
          <a:xfrm>
            <a:off x="2966720" y="6128881"/>
            <a:ext cx="6014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Trường Sơn - Lớp 2</a:t>
            </a:r>
          </a:p>
        </p:txBody>
      </p:sp>
    </p:spTree>
    <p:extLst>
      <p:ext uri="{BB962C8B-B14F-4D97-AF65-F5344CB8AC3E}">
        <p14:creationId xmlns:p14="http://schemas.microsoft.com/office/powerpoint/2010/main" val="27852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03194D78-1134-C0BA-D0D9-EC6B609D6A8D}"/>
              </a:ext>
            </a:extLst>
          </p:cNvPr>
          <p:cNvGrpSpPr/>
          <p:nvPr/>
        </p:nvGrpSpPr>
        <p:grpSpPr>
          <a:xfrm>
            <a:off x="743123" y="2466369"/>
            <a:ext cx="10705754" cy="1925261"/>
            <a:chOff x="952846" y="2336451"/>
            <a:chExt cx="10705754" cy="1925261"/>
          </a:xfrm>
        </p:grpSpPr>
        <p:grpSp>
          <p:nvGrpSpPr>
            <p:cNvPr id="16" name="Đồ họa 14">
              <a:extLst>
                <a:ext uri="{FF2B5EF4-FFF2-40B4-BE49-F238E27FC236}">
                  <a16:creationId xmlns:a16="http://schemas.microsoft.com/office/drawing/2014/main" id="{E7F034BB-9DF8-B304-EA1D-9BAB956AFC23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5643A474-B02D-E2F3-CD0F-D5B9C1483CD9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745E3F1A-03A2-3C23-2700-F0DDFDCA5449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9F387D4F-9CD8-BAC0-322D-8CAE7C621EB3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DC64C50D-613A-6B02-BAEF-9B0181D1BB19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14">
                <a:extLst>
                  <a:ext uri="{FF2B5EF4-FFF2-40B4-BE49-F238E27FC236}">
                    <a16:creationId xmlns:a16="http://schemas.microsoft.com/office/drawing/2014/main" id="{C2B0A40F-06A3-2F33-32E4-F7E7CA04435E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5A100EA8-D1A5-AB8A-7A2B-E83A931C3CF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" name="Đồ họa 14">
                  <a:extLst>
                    <a:ext uri="{FF2B5EF4-FFF2-40B4-BE49-F238E27FC236}">
                      <a16:creationId xmlns:a16="http://schemas.microsoft.com/office/drawing/2014/main" id="{0045E139-1F15-4D2D-C78D-031EE9EBDB46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DBFAF208-28DB-5824-DAE5-164F5B130C5D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6821D70A-718B-EDF4-ACC6-7218ED3EBE30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26" name="Đồ họa 14">
                <a:extLst>
                  <a:ext uri="{FF2B5EF4-FFF2-40B4-BE49-F238E27FC236}">
                    <a16:creationId xmlns:a16="http://schemas.microsoft.com/office/drawing/2014/main" id="{FA288BFE-56EE-15D5-0909-D88DD8455807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7A6C0B4E-04A6-AD14-7058-600366200E44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" name="Đồ họa 14">
                  <a:extLst>
                    <a:ext uri="{FF2B5EF4-FFF2-40B4-BE49-F238E27FC236}">
                      <a16:creationId xmlns:a16="http://schemas.microsoft.com/office/drawing/2014/main" id="{99D15F68-8FF4-6826-1341-43DEBB650E28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CA2C1176-1AF1-3541-80AA-A125D4B9155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9">
                    <a:extLst>
                      <a:ext uri="{FF2B5EF4-FFF2-40B4-BE49-F238E27FC236}">
                        <a16:creationId xmlns:a16="http://schemas.microsoft.com/office/drawing/2014/main" id="{40933E0F-A991-3E0D-1B07-9D4CA4F943A7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494102" y="3034695"/>
              <a:ext cx="9833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36B391B8-9034-3A96-BEEB-DE6238AD8998}"/>
              </a:ext>
            </a:extLst>
          </p:cNvPr>
          <p:cNvGrpSpPr/>
          <p:nvPr/>
        </p:nvGrpSpPr>
        <p:grpSpPr>
          <a:xfrm>
            <a:off x="1055605" y="1453658"/>
            <a:ext cx="6043135" cy="790563"/>
            <a:chOff x="855705" y="1174729"/>
            <a:chExt cx="6043135" cy="790563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D757A7DD-E4C3-2784-6D34-EEE31631435C}"/>
                </a:ext>
              </a:extLst>
            </p:cNvPr>
            <p:cNvGrpSpPr/>
            <p:nvPr/>
          </p:nvGrpSpPr>
          <p:grpSpPr>
            <a:xfrm>
              <a:off x="1316298" y="1213586"/>
              <a:ext cx="5582542" cy="751706"/>
              <a:chOff x="1230527" y="1262270"/>
              <a:chExt cx="5582542" cy="75170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5BD6DA6-BE5A-6AFA-039D-E2B610E4B814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A1D3B48-94F3-BAB3-0881-E57E0533D10E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45817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Đồ họa 16">
              <a:extLst>
                <a:ext uri="{FF2B5EF4-FFF2-40B4-BE49-F238E27FC236}">
                  <a16:creationId xmlns:a16="http://schemas.microsoft.com/office/drawing/2014/main" id="{1A2D871B-43A9-B4B1-4E37-164E361E5E45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B2C7E05-B1F7-C800-015B-ADF8FB0F540C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C028F9D4-C878-6485-E56D-F2C324BAA1B5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1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BBCD3BBF-1E68-2054-238D-C0A933705512}"/>
              </a:ext>
            </a:extLst>
          </p:cNvPr>
          <p:cNvGrpSpPr/>
          <p:nvPr/>
        </p:nvGrpSpPr>
        <p:grpSpPr>
          <a:xfrm>
            <a:off x="2441590" y="780430"/>
            <a:ext cx="6672593" cy="1243465"/>
            <a:chOff x="2389972" y="683403"/>
            <a:chExt cx="4031661" cy="1243465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DAA063A6-4377-5B4F-BA0B-601E735A4DF9}"/>
                </a:ext>
              </a:extLst>
            </p:cNvPr>
            <p:cNvSpPr/>
            <p:nvPr/>
          </p:nvSpPr>
          <p:spPr>
            <a:xfrm>
              <a:off x="2389972" y="683403"/>
              <a:ext cx="3949009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47F09AB-58C6-087F-A523-F0888C929B53}"/>
                </a:ext>
              </a:extLst>
            </p:cNvPr>
            <p:cNvSpPr txBox="1"/>
            <p:nvPr/>
          </p:nvSpPr>
          <p:spPr>
            <a:xfrm>
              <a:off x="2409353" y="849650"/>
              <a:ext cx="40122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5D3ABD-E297-7A8B-C84C-C60666D6C503}"/>
              </a:ext>
            </a:extLst>
          </p:cNvPr>
          <p:cNvSpPr txBox="1"/>
          <p:nvPr/>
        </p:nvSpPr>
        <p:spPr>
          <a:xfrm>
            <a:off x="892215" y="2196884"/>
            <a:ext cx="1076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Long,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Quỳnh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625CB2-8B3C-4144-31EF-F37D0FA2EEC1}"/>
              </a:ext>
            </a:extLst>
          </p:cNvPr>
          <p:cNvSpPr txBox="1"/>
          <p:nvPr/>
        </p:nvSpPr>
        <p:spPr>
          <a:xfrm>
            <a:off x="892215" y="3044214"/>
            <a:ext cx="983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Chiều thứ hai, thứ năm em sẽ học thể dục.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AB36E7C-1189-E74C-C2B1-95368B56E494}"/>
              </a:ext>
            </a:extLst>
          </p:cNvPr>
          <p:cNvSpPr txBox="1"/>
          <p:nvPr/>
        </p:nvSpPr>
        <p:spPr>
          <a:xfrm>
            <a:off x="892215" y="3813786"/>
            <a:ext cx="10232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Ngày Tết, mẹ em mua rất nhiều bánh kẹo, mứt dẻo, hạt dưa.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EC0F5EA-22D7-82F9-9E18-9C1EFDBA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0" y="643300"/>
            <a:ext cx="2005758" cy="103031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ED503B53-95C6-67CD-B230-1078899E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7390" y="670277"/>
            <a:ext cx="1085850" cy="1038225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id="{4699BCFE-665C-5E69-015D-E68E0DFB4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4313" y="1673613"/>
            <a:ext cx="2666884" cy="4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F574783-AB6B-58F0-0FDE-985A9EA79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53" y="1130609"/>
            <a:ext cx="457849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028556" y="2646486"/>
            <a:ext cx="862716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Thành tích của cậu khiến mọi người nể phục quá!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369187" y="3105236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pic>
        <p:nvPicPr>
          <p:cNvPr id="12" name="Đồ họa 11">
            <a:extLst>
              <a:ext uri="{FF2B5EF4-FFF2-40B4-BE49-F238E27FC236}">
                <a16:creationId xmlns:a16="http://schemas.microsoft.com/office/drawing/2014/main" id="{AA71DEA3-6109-35D2-72CE-4AAC38B9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7919" y="2524211"/>
            <a:ext cx="704850" cy="581025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743123" y="620498"/>
            <a:ext cx="10705754" cy="1925261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534410" y="2813942"/>
              <a:ext cx="98331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than.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Đồ họa 29">
            <a:extLst>
              <a:ext uri="{FF2B5EF4-FFF2-40B4-BE49-F238E27FC236}">
                <a16:creationId xmlns:a16="http://schemas.microsoft.com/office/drawing/2014/main" id="{C0A44F97-3650-3E48-79B6-01ADB9AF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3617" y="3728884"/>
            <a:ext cx="704850" cy="581025"/>
          </a:xfrm>
          <a:prstGeom prst="rect">
            <a:avLst/>
          </a:prstGeom>
        </p:spPr>
      </p:pic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341518" y="4250158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3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188182" y="1093987"/>
            <a:ext cx="8627164" cy="1458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610342" y="1252701"/>
            <a:ext cx="954888" cy="620115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1244571" y="2616663"/>
            <a:ext cx="2223361" cy="1025656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890369" y="2637007"/>
              <a:ext cx="8361642" cy="1213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848584" y="1925779"/>
            <a:ext cx="838771" cy="62713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CE4D0168-5A25-1846-139C-82BE08E1D0D6}"/>
              </a:ext>
            </a:extLst>
          </p:cNvPr>
          <p:cNvSpPr txBox="1"/>
          <p:nvPr/>
        </p:nvSpPr>
        <p:spPr>
          <a:xfrm>
            <a:off x="1296760" y="3561216"/>
            <a:ext cx="8627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A630FA1A-5F4F-93CE-54AF-F845A948D7B8}"/>
              </a:ext>
            </a:extLst>
          </p:cNvPr>
          <p:cNvGrpSpPr/>
          <p:nvPr/>
        </p:nvGrpSpPr>
        <p:grpSpPr>
          <a:xfrm>
            <a:off x="2235208" y="3245300"/>
            <a:ext cx="7630650" cy="774842"/>
            <a:chOff x="3053915" y="2522286"/>
            <a:chExt cx="7630650" cy="77484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74B3875-AAAE-FDEE-EB8C-581FB2E2498C}"/>
                </a:ext>
              </a:extLst>
            </p:cNvPr>
            <p:cNvSpPr txBox="1"/>
            <p:nvPr/>
          </p:nvSpPr>
          <p:spPr>
            <a:xfrm>
              <a:off x="3613011" y="2650797"/>
              <a:ext cx="707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600" b="1" dirty="0">
                <a:solidFill>
                  <a:srgbClr val="3636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2E5A14A-1BD5-9117-879E-DCB5ED0B1710}"/>
                </a:ext>
              </a:extLst>
            </p:cNvPr>
            <p:cNvGrpSpPr/>
            <p:nvPr/>
          </p:nvGrpSpPr>
          <p:grpSpPr>
            <a:xfrm>
              <a:off x="3053915" y="2522286"/>
              <a:ext cx="559096" cy="515554"/>
              <a:chOff x="2734916" y="2522286"/>
              <a:chExt cx="878095" cy="809710"/>
            </a:xfrm>
          </p:grpSpPr>
          <p:grpSp>
            <p:nvGrpSpPr>
              <p:cNvPr id="9" name="Đồ họa 6">
                <a:extLst>
                  <a:ext uri="{FF2B5EF4-FFF2-40B4-BE49-F238E27FC236}">
                    <a16:creationId xmlns:a16="http://schemas.microsoft.com/office/drawing/2014/main" id="{6ED7CA5A-811A-0E63-D5DB-C7A2106F60B0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0BB91A-77DF-D7E5-AEE8-64BADECF7A2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9762A7E-DF1D-69A2-43BA-BCAA5F41BC24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52B8C752-586F-8E06-7148-BC9D067DF9C4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762C853-B1F3-E5FB-C376-012D0C013738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3F69899-9925-0FFE-41F0-E526489FDEBA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03CDCEFC-23B2-9E08-569A-3DD4E2131B1F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6549912-6F42-D4BC-4F1C-051AD1199433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8B4A564-42B2-C7E3-8B77-0B4BDFBAE7AD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53A09C6-C028-B76C-6CE5-0828A706F83E}"/>
              </a:ext>
            </a:extLst>
          </p:cNvPr>
          <p:cNvGrpSpPr/>
          <p:nvPr/>
        </p:nvGrpSpPr>
        <p:grpSpPr>
          <a:xfrm>
            <a:off x="2235208" y="4275622"/>
            <a:ext cx="6358442" cy="680635"/>
            <a:chOff x="3053915" y="3268214"/>
            <a:chExt cx="6358442" cy="680635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9A966F-D8B4-A9DC-CA11-2EB8076CE2A0}"/>
                </a:ext>
              </a:extLst>
            </p:cNvPr>
            <p:cNvSpPr txBox="1"/>
            <p:nvPr/>
          </p:nvSpPr>
          <p:spPr>
            <a:xfrm>
              <a:off x="3613011" y="3302518"/>
              <a:ext cx="5799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36363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FEF6C0C0-2781-9828-3716-1F0B98548A73}"/>
                </a:ext>
              </a:extLst>
            </p:cNvPr>
            <p:cNvGrpSpPr/>
            <p:nvPr/>
          </p:nvGrpSpPr>
          <p:grpSpPr>
            <a:xfrm>
              <a:off x="3053915" y="3268214"/>
              <a:ext cx="559096" cy="515554"/>
              <a:chOff x="2734916" y="2522286"/>
              <a:chExt cx="878095" cy="809710"/>
            </a:xfrm>
          </p:grpSpPr>
          <p:grpSp>
            <p:nvGrpSpPr>
              <p:cNvPr id="20" name="Đồ họa 6">
                <a:extLst>
                  <a:ext uri="{FF2B5EF4-FFF2-40B4-BE49-F238E27FC236}">
                    <a16:creationId xmlns:a16="http://schemas.microsoft.com/office/drawing/2014/main" id="{9269FA54-7396-1E4E-495C-0A34A7A77636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FF5B6AA3-3452-51FE-089F-0174ECFD725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3FC0DD07-E226-28F6-10DB-DD4CDAB66671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20C62D50-2C53-C6E0-B32B-EE465A0B59FB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EB41A75-16FF-B1BF-65CA-C5A42C9EEC2B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53194F9D-4438-4ADA-4FC5-14B541DBC582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F7160C3-8FF2-3C81-7276-EA3C7102AA3C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24E49975-C421-608E-2B17-A78D235D6B5E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FFA00F2D-3215-FC32-DE3D-C2F84DE87C08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</p:grp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EC93DDD-30F3-D1D1-533D-BE68BD3E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496" y="1186647"/>
            <a:ext cx="527959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DE4D10C-094B-070F-84EC-C1ED99AC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7" y="1423242"/>
            <a:ext cx="9297206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085D26A-95C5-A2BE-A01E-F40AEF3B7975}"/>
              </a:ext>
            </a:extLst>
          </p:cNvPr>
          <p:cNvSpPr txBox="1"/>
          <p:nvPr/>
        </p:nvSpPr>
        <p:spPr>
          <a:xfrm>
            <a:off x="1421296" y="2226331"/>
            <a:ext cx="8410988" cy="3363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86690" algn="just">
              <a:lnSpc>
                <a:spcPct val="115000"/>
              </a:lnSpc>
              <a:spcAft>
                <a:spcPts val="800"/>
              </a:spcAft>
              <a:tabLst>
                <a:tab pos="446405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399972-CB15-8117-018A-56220B62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6" y="507110"/>
            <a:ext cx="630990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2BD3CE4-B198-7008-52B6-8642D7B5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26" y="1199666"/>
            <a:ext cx="465774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uit Juice _ Shake Shake Shake it _ Dance Along _ Pinkfong Dance Along for Children">
            <a:hlinkClick r:id="" action="ppaction://media"/>
            <a:extLst>
              <a:ext uri="{FF2B5EF4-FFF2-40B4-BE49-F238E27FC236}">
                <a16:creationId xmlns:a16="http://schemas.microsoft.com/office/drawing/2014/main" id="{3393D326-D513-AE15-EB3C-E33C8C342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364331"/>
            <a:ext cx="108966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4FCDB98-75CD-8ADA-56E3-53E9D5EC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66" y="1130609"/>
            <a:ext cx="5852667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Nhóm 97">
            <a:extLst>
              <a:ext uri="{FF2B5EF4-FFF2-40B4-BE49-F238E27FC236}">
                <a16:creationId xmlns:a16="http://schemas.microsoft.com/office/drawing/2014/main" id="{FA68F27E-24DE-70FE-D36B-508A892AFB22}"/>
              </a:ext>
            </a:extLst>
          </p:cNvPr>
          <p:cNvGrpSpPr/>
          <p:nvPr/>
        </p:nvGrpSpPr>
        <p:grpSpPr>
          <a:xfrm>
            <a:off x="2436806" y="780430"/>
            <a:ext cx="6190813" cy="1030313"/>
            <a:chOff x="2386657" y="683403"/>
            <a:chExt cx="6190813" cy="1030313"/>
          </a:xfrm>
        </p:grpSpPr>
        <p:sp>
          <p:nvSpPr>
            <p:cNvPr id="97" name="Hình chữ nhật: Góc Tròn 96">
              <a:extLst>
                <a:ext uri="{FF2B5EF4-FFF2-40B4-BE49-F238E27FC236}">
                  <a16:creationId xmlns:a16="http://schemas.microsoft.com/office/drawing/2014/main" id="{FD572583-264D-EA30-9F34-0808E68B03DB}"/>
                </a:ext>
              </a:extLst>
            </p:cNvPr>
            <p:cNvSpPr/>
            <p:nvPr/>
          </p:nvSpPr>
          <p:spPr>
            <a:xfrm>
              <a:off x="2389972" y="683403"/>
              <a:ext cx="6098144" cy="103031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C0734A-E2C2-83DB-34B1-814149479EC5}"/>
                </a:ext>
              </a:extLst>
            </p:cNvPr>
            <p:cNvSpPr txBox="1"/>
            <p:nvPr/>
          </p:nvSpPr>
          <p:spPr>
            <a:xfrm>
              <a:off x="2386657" y="755763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than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8B53D130-B99A-66A8-C8AF-5863B8395D03}"/>
              </a:ext>
            </a:extLst>
          </p:cNvPr>
          <p:cNvGrpSpPr/>
          <p:nvPr/>
        </p:nvGrpSpPr>
        <p:grpSpPr>
          <a:xfrm>
            <a:off x="990390" y="2369501"/>
            <a:ext cx="3201564" cy="613801"/>
            <a:chOff x="987075" y="2134917"/>
            <a:chExt cx="3201564" cy="61380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3C807FAB-B86C-01CC-FD18-ABB1F50EEFBD}"/>
                </a:ext>
              </a:extLst>
            </p:cNvPr>
            <p:cNvSpPr txBox="1"/>
            <p:nvPr/>
          </p:nvSpPr>
          <p:spPr>
            <a:xfrm>
              <a:off x="987075" y="2225498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2B0A421C-560B-362E-264D-F023FE166FCA}"/>
                </a:ext>
              </a:extLst>
            </p:cNvPr>
            <p:cNvSpPr/>
            <p:nvPr/>
          </p:nvSpPr>
          <p:spPr>
            <a:xfrm>
              <a:off x="3684639" y="2134917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4975A432-2888-3829-6433-AA6A95EEAC76}"/>
              </a:ext>
            </a:extLst>
          </p:cNvPr>
          <p:cNvGrpSpPr/>
          <p:nvPr/>
        </p:nvGrpSpPr>
        <p:grpSpPr>
          <a:xfrm>
            <a:off x="987075" y="3129827"/>
            <a:ext cx="4545138" cy="612165"/>
            <a:chOff x="987075" y="2927123"/>
            <a:chExt cx="4545138" cy="612165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47C325F-C61D-F18F-4D86-50E8506C4253}"/>
                </a:ext>
              </a:extLst>
            </p:cNvPr>
            <p:cNvSpPr txBox="1"/>
            <p:nvPr/>
          </p:nvSpPr>
          <p:spPr>
            <a:xfrm>
              <a:off x="987075" y="3016068"/>
              <a:ext cx="4126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2561BA5F-F85E-E2FE-CB8E-9EFFFE926950}"/>
                </a:ext>
              </a:extLst>
            </p:cNvPr>
            <p:cNvSpPr/>
            <p:nvPr/>
          </p:nvSpPr>
          <p:spPr>
            <a:xfrm>
              <a:off x="5028213" y="2927123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1F7BB33-2D49-8E7E-3A9A-56DAB9E995B0}"/>
              </a:ext>
            </a:extLst>
          </p:cNvPr>
          <p:cNvGrpSpPr/>
          <p:nvPr/>
        </p:nvGrpSpPr>
        <p:grpSpPr>
          <a:xfrm>
            <a:off x="987075" y="3958211"/>
            <a:ext cx="6531024" cy="600369"/>
            <a:chOff x="987075" y="3729489"/>
            <a:chExt cx="6531024" cy="600369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AD0B3852-718E-FD24-4E71-021E349156CE}"/>
                </a:ext>
              </a:extLst>
            </p:cNvPr>
            <p:cNvSpPr txBox="1"/>
            <p:nvPr/>
          </p:nvSpPr>
          <p:spPr>
            <a:xfrm>
              <a:off x="987075" y="3806638"/>
              <a:ext cx="6098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rủ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A9877683-8B81-D3EA-26EA-EBD91B7D7D79}"/>
                </a:ext>
              </a:extLst>
            </p:cNvPr>
            <p:cNvSpPr/>
            <p:nvPr/>
          </p:nvSpPr>
          <p:spPr>
            <a:xfrm>
              <a:off x="7014099" y="3729489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737E9170-B7ED-DACF-82BE-E53BC965962E}"/>
              </a:ext>
            </a:extLst>
          </p:cNvPr>
          <p:cNvGrpSpPr/>
          <p:nvPr/>
        </p:nvGrpSpPr>
        <p:grpSpPr>
          <a:xfrm>
            <a:off x="8845772" y="1413692"/>
            <a:ext cx="2122353" cy="3973668"/>
            <a:chOff x="8845772" y="1413692"/>
            <a:chExt cx="2122353" cy="3973668"/>
          </a:xfrm>
        </p:grpSpPr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0DA41A2C-9BF1-73ED-1DFB-5C6BAF616687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1503157D-7F33-76DA-0A88-E58C6A56D5AD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336FA68E-698A-757F-D5AD-9B02C6338E3F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24">
                <a:extLst>
                  <a:ext uri="{FF2B5EF4-FFF2-40B4-BE49-F238E27FC236}">
                    <a16:creationId xmlns:a16="http://schemas.microsoft.com/office/drawing/2014/main" id="{B457EDFC-6289-4B0F-4C0C-DD4ED05160A6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0624D1AA-FE94-AC4C-CB28-C7AB6CAFCC4A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" name="Đồ họa 24">
                  <a:extLst>
                    <a:ext uri="{FF2B5EF4-FFF2-40B4-BE49-F238E27FC236}">
                      <a16:creationId xmlns:a16="http://schemas.microsoft.com/office/drawing/2014/main" id="{7AC6DBD3-58E9-EEDF-BAA0-354C985F109D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32" name="Hình tự do: Hình 31">
                    <a:extLst>
                      <a:ext uri="{FF2B5EF4-FFF2-40B4-BE49-F238E27FC236}">
                        <a16:creationId xmlns:a16="http://schemas.microsoft.com/office/drawing/2014/main" id="{9CD9A30A-9D92-2E7F-037E-BCDF8AF868C0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" name="Hình tự do: Hình 32">
                    <a:extLst>
                      <a:ext uri="{FF2B5EF4-FFF2-40B4-BE49-F238E27FC236}">
                        <a16:creationId xmlns:a16="http://schemas.microsoft.com/office/drawing/2014/main" id="{8D16DFBD-57EC-06D4-8303-55B2DED54B8C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" name="Hình tự do: Hình 33">
                    <a:extLst>
                      <a:ext uri="{FF2B5EF4-FFF2-40B4-BE49-F238E27FC236}">
                        <a16:creationId xmlns:a16="http://schemas.microsoft.com/office/drawing/2014/main" id="{E829F2A0-DCE3-367A-22AC-E0F175582BDF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7387EA7F-243E-6864-D23A-F005862B8088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408E326E-253E-ECAF-090B-73CAFB8B4F6A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A169D3D7-3854-B14C-2E15-1D738C2D38EE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" name="Đồ họa 24">
                <a:extLst>
                  <a:ext uri="{FF2B5EF4-FFF2-40B4-BE49-F238E27FC236}">
                    <a16:creationId xmlns:a16="http://schemas.microsoft.com/office/drawing/2014/main" id="{E5A19EBE-5560-05ED-5086-4AE7F902D3BD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C6E90FEB-3D1B-04D4-4538-932CCF9CDF8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" name="Đồ họa 24">
                  <a:extLst>
                    <a:ext uri="{FF2B5EF4-FFF2-40B4-BE49-F238E27FC236}">
                      <a16:creationId xmlns:a16="http://schemas.microsoft.com/office/drawing/2014/main" id="{7AC63595-0D90-5BA5-5546-073CC71057B2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9892F34A-0F6D-1C44-144A-9C1FACA0325F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742DDA23-5DF0-A81E-30C1-2AC8F2266B29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5819F68C-72F8-45D5-3413-45A6E9A09B0E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186174A5-3CCC-6FE8-CE79-7FA80510EE40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4C03EC6B-19A5-AE5B-8C95-D7F7DAE9791E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3DFF45AC-3203-53B2-A960-4A1D2445D6D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24">
                <a:extLst>
                  <a:ext uri="{FF2B5EF4-FFF2-40B4-BE49-F238E27FC236}">
                    <a16:creationId xmlns:a16="http://schemas.microsoft.com/office/drawing/2014/main" id="{25DBB1CA-3474-F5C2-9D73-E3F15889D06F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E72B0EC-8BFF-9121-ECC2-5920FD75627F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2D45437B-7F38-F1FE-F4F0-26D6050FEE5E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C1099755-87AF-65AE-D95F-54C32DEADBCF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4DEA0574-8ECC-1506-52CF-D20BD48E4446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A2670C91-4ECE-DED9-53EF-DCC6F5C8CC1F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D350A04-468D-26E0-C25F-031B475C475C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C33F6CDA-E028-C674-C802-9093F3975AE3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17C9CBB6-5A95-62C3-A375-835CFB226F2E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6" name="Đồ họa 24">
                  <a:extLst>
                    <a:ext uri="{FF2B5EF4-FFF2-40B4-BE49-F238E27FC236}">
                      <a16:creationId xmlns:a16="http://schemas.microsoft.com/office/drawing/2014/main" id="{A06C450B-DF08-4D49-52D3-57DC42D1BBB3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57" name="Hình tự do: Hình 56">
                    <a:extLst>
                      <a:ext uri="{FF2B5EF4-FFF2-40B4-BE49-F238E27FC236}">
                        <a16:creationId xmlns:a16="http://schemas.microsoft.com/office/drawing/2014/main" id="{BD8C17DF-45F7-E599-E546-5822DC840A62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8" name="Hình tự do: Hình 57">
                    <a:extLst>
                      <a:ext uri="{FF2B5EF4-FFF2-40B4-BE49-F238E27FC236}">
                        <a16:creationId xmlns:a16="http://schemas.microsoft.com/office/drawing/2014/main" id="{3CF4EF39-3DAC-7629-F252-027D085C962F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9" name="Hình tự do: Hình 58">
                    <a:extLst>
                      <a:ext uri="{FF2B5EF4-FFF2-40B4-BE49-F238E27FC236}">
                        <a16:creationId xmlns:a16="http://schemas.microsoft.com/office/drawing/2014/main" id="{C2F36F91-04E9-713E-8966-6DA2E5C2E9F1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0" name="Hình tự do: Hình 59">
                    <a:extLst>
                      <a:ext uri="{FF2B5EF4-FFF2-40B4-BE49-F238E27FC236}">
                        <a16:creationId xmlns:a16="http://schemas.microsoft.com/office/drawing/2014/main" id="{CF1AC3E5-0046-D97D-21C1-4824C396DA3D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61" name="Đồ họa 24">
                  <a:extLst>
                    <a:ext uri="{FF2B5EF4-FFF2-40B4-BE49-F238E27FC236}">
                      <a16:creationId xmlns:a16="http://schemas.microsoft.com/office/drawing/2014/main" id="{E8D388F5-59CD-DFFE-6125-D589087F044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62" name="Hình tự do: Hình 61">
                    <a:extLst>
                      <a:ext uri="{FF2B5EF4-FFF2-40B4-BE49-F238E27FC236}">
                        <a16:creationId xmlns:a16="http://schemas.microsoft.com/office/drawing/2014/main" id="{DEFB43DB-3E9D-936B-D12E-2B8EF21A9327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3" name="Hình tự do: Hình 62">
                    <a:extLst>
                      <a:ext uri="{FF2B5EF4-FFF2-40B4-BE49-F238E27FC236}">
                        <a16:creationId xmlns:a16="http://schemas.microsoft.com/office/drawing/2014/main" id="{7BEB3A14-0F10-37F8-648C-DDD2E2217BCB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4" name="Hình tự do: Hình 63">
                    <a:extLst>
                      <a:ext uri="{FF2B5EF4-FFF2-40B4-BE49-F238E27FC236}">
                        <a16:creationId xmlns:a16="http://schemas.microsoft.com/office/drawing/2014/main" id="{B0F96064-CDC5-0009-48A4-FB154B7C871D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5" name="Hình tự do: Hình 64">
                    <a:extLst>
                      <a:ext uri="{FF2B5EF4-FFF2-40B4-BE49-F238E27FC236}">
                        <a16:creationId xmlns:a16="http://schemas.microsoft.com/office/drawing/2014/main" id="{5DB07E8D-41C3-F420-B7F4-DEA5094F4DC3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93CDD7C1-CBA1-EDD6-F93D-0C7D136C3584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36497814-ADED-1E1B-7F03-9A6BF9A66CF9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4F3C55F3-C163-6096-F948-D30ED1277D5E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5C24AA8D-C0C3-07D0-D85E-F791F17A1BD4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B5F6EA69-217D-94EC-659F-ACC8D0E2ED8D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2E9851DB-8BAB-B4FF-BF53-ED6806BA827B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6F7A607F-3FB1-35AD-551D-33D6B6B01B61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60AA8C0D-896F-0D2B-96DC-29F679E9D7CD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5727BB68-5AA5-008B-A30E-2BA4BB12E759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1BAE5641-6A6E-2ABE-57C5-F2F49544EAFB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6" name="Đồ họa 24">
                <a:extLst>
                  <a:ext uri="{FF2B5EF4-FFF2-40B4-BE49-F238E27FC236}">
                    <a16:creationId xmlns:a16="http://schemas.microsoft.com/office/drawing/2014/main" id="{147E7F63-6FC5-606E-CBBF-A94635864802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1B68DEBD-761F-DEAD-7077-0D37E26D01A3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58763EFF-A51B-DB4C-7E06-51F6219A8360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F749F74F-F041-D2F0-80B3-1F92BF564BE4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96B5F2BC-6FF9-CD96-6217-B2B26273664B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C6541F0-50E6-1F0D-72DE-690C21293F2F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7EB7A8E1-9330-9C12-5DD8-12FBACD4866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D9C6836D-607F-60C7-5AA2-9D63416EDFF7}"/>
              </a:ext>
            </a:extLst>
          </p:cNvPr>
          <p:cNvSpPr txBox="1"/>
          <p:nvPr/>
        </p:nvSpPr>
        <p:spPr>
          <a:xfrm>
            <a:off x="3735141" y="2317481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89" name="Hộp Văn bản 88">
            <a:extLst>
              <a:ext uri="{FF2B5EF4-FFF2-40B4-BE49-F238E27FC236}">
                <a16:creationId xmlns:a16="http://schemas.microsoft.com/office/drawing/2014/main" id="{06BE999F-7C7B-5C56-7C84-C790C524B92F}"/>
              </a:ext>
            </a:extLst>
          </p:cNvPr>
          <p:cNvSpPr txBox="1"/>
          <p:nvPr/>
        </p:nvSpPr>
        <p:spPr>
          <a:xfrm>
            <a:off x="5092096" y="3092993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24FCA68C-13F0-0252-AC74-659F5F456F78}"/>
              </a:ext>
            </a:extLst>
          </p:cNvPr>
          <p:cNvSpPr txBox="1"/>
          <p:nvPr/>
        </p:nvSpPr>
        <p:spPr>
          <a:xfrm>
            <a:off x="7028596" y="3862927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92" name="Đồ họa 91">
            <a:extLst>
              <a:ext uri="{FF2B5EF4-FFF2-40B4-BE49-F238E27FC236}">
                <a16:creationId xmlns:a16="http://schemas.microsoft.com/office/drawing/2014/main" id="{5D775E8C-F6F3-00BC-6082-52036A05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1677" y="700658"/>
            <a:ext cx="1085850" cy="1038225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45E84A25-2D50-D039-A796-E757CE7C0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74" y="782007"/>
            <a:ext cx="185944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Nhóm 43">
            <a:extLst>
              <a:ext uri="{FF2B5EF4-FFF2-40B4-BE49-F238E27FC236}">
                <a16:creationId xmlns:a16="http://schemas.microsoft.com/office/drawing/2014/main" id="{FA2DC361-257D-C6FD-B62C-63E905C422AA}"/>
              </a:ext>
            </a:extLst>
          </p:cNvPr>
          <p:cNvGrpSpPr/>
          <p:nvPr/>
        </p:nvGrpSpPr>
        <p:grpSpPr>
          <a:xfrm>
            <a:off x="855705" y="1403327"/>
            <a:ext cx="6107652" cy="790563"/>
            <a:chOff x="855705" y="1174729"/>
            <a:chExt cx="6107652" cy="790563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46423987-3F8F-8C8F-AE69-8C7AA4DEC075}"/>
                </a:ext>
              </a:extLst>
            </p:cNvPr>
            <p:cNvGrpSpPr/>
            <p:nvPr/>
          </p:nvGrpSpPr>
          <p:grpSpPr>
            <a:xfrm>
              <a:off x="1316298" y="1213586"/>
              <a:ext cx="5647059" cy="751706"/>
              <a:chOff x="1230527" y="1262270"/>
              <a:chExt cx="5647059" cy="751706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3466C510-9019-60AF-80CE-CBABC44AA485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C807FAB-B86C-01CC-FD18-ABB1F50EEFBD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5647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" name="Đồ họa 16">
              <a:extLst>
                <a:ext uri="{FF2B5EF4-FFF2-40B4-BE49-F238E27FC236}">
                  <a16:creationId xmlns:a16="http://schemas.microsoft.com/office/drawing/2014/main" id="{16CDF347-377A-CAF9-0066-3883A7E70FBC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37E79627-4EB7-C857-0314-4DE8A62121EE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C69654B3-8539-FFDE-0781-3FA279876484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1868DB67-EB7F-E455-F6DE-3D7060BEF576}"/>
              </a:ext>
            </a:extLst>
          </p:cNvPr>
          <p:cNvGrpSpPr/>
          <p:nvPr/>
        </p:nvGrpSpPr>
        <p:grpSpPr>
          <a:xfrm>
            <a:off x="906233" y="2193890"/>
            <a:ext cx="6257248" cy="810999"/>
            <a:chOff x="906233" y="1965292"/>
            <a:chExt cx="6257248" cy="810999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4A35C242-7BB3-8025-3730-0225875BC11A}"/>
                </a:ext>
              </a:extLst>
            </p:cNvPr>
            <p:cNvSpPr txBox="1"/>
            <p:nvPr/>
          </p:nvSpPr>
          <p:spPr>
            <a:xfrm>
              <a:off x="1989116" y="2185410"/>
              <a:ext cx="517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grpSp>
          <p:nvGrpSpPr>
            <p:cNvPr id="24" name="Đồ họa 22">
              <a:extLst>
                <a:ext uri="{FF2B5EF4-FFF2-40B4-BE49-F238E27FC236}">
                  <a16:creationId xmlns:a16="http://schemas.microsoft.com/office/drawing/2014/main" id="{985044C6-2D18-9F4F-C9D0-10F5BE29BB32}"/>
                </a:ext>
              </a:extLst>
            </p:cNvPr>
            <p:cNvGrpSpPr/>
            <p:nvPr/>
          </p:nvGrpSpPr>
          <p:grpSpPr>
            <a:xfrm flipH="1">
              <a:off x="906233" y="1965292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94847140-ECCC-AFA9-05B7-A4D15F9736AA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5566CFCF-D6E1-4EA7-F2F3-1D00E00B3BFD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3B6B1A56-8DC5-0B76-1662-5294CB901047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7F25E1D3-9BE4-51AF-DAEA-61FBB727F19D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9012CEDC-43FE-0521-275E-3017A34250B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5C2BDAC8-32D9-07B2-DA09-D2CCD58881CA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284685EF-0887-63D2-E119-4F418400D102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FE3A8EB7-3612-A1F9-BE04-30B1DF6B4697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1CC5A2D6-11C8-D663-CBA9-51D9A2F1AAA8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5BF8D812-5572-566A-097B-DFAF40FC0E0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E858BA-BBE8-6CD4-A10D-AED9066960BA}"/>
              </a:ext>
            </a:extLst>
          </p:cNvPr>
          <p:cNvGrpSpPr/>
          <p:nvPr/>
        </p:nvGrpSpPr>
        <p:grpSpPr>
          <a:xfrm>
            <a:off x="851897" y="3158292"/>
            <a:ext cx="6940851" cy="830890"/>
            <a:chOff x="851897" y="2929694"/>
            <a:chExt cx="6940851" cy="830890"/>
          </a:xfrm>
        </p:grpSpPr>
        <p:sp>
          <p:nvSpPr>
            <p:cNvPr id="42" name="Hình chữ nhật: Góc Tròn 41">
              <a:extLst>
                <a:ext uri="{FF2B5EF4-FFF2-40B4-BE49-F238E27FC236}">
                  <a16:creationId xmlns:a16="http://schemas.microsoft.com/office/drawing/2014/main" id="{64FD56FF-0814-1166-C365-6B1B82E3369D}"/>
                </a:ext>
              </a:extLst>
            </p:cNvPr>
            <p:cNvSpPr/>
            <p:nvPr/>
          </p:nvSpPr>
          <p:spPr>
            <a:xfrm>
              <a:off x="1283603" y="3008878"/>
              <a:ext cx="6468766" cy="751706"/>
            </a:xfrm>
            <a:prstGeom prst="roundRect">
              <a:avLst/>
            </a:prstGeom>
            <a:solidFill>
              <a:srgbClr val="CEE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A91DFC83-565E-24A0-448B-92680CF436E0}"/>
                </a:ext>
              </a:extLst>
            </p:cNvPr>
            <p:cNvGrpSpPr/>
            <p:nvPr/>
          </p:nvGrpSpPr>
          <p:grpSpPr>
            <a:xfrm>
              <a:off x="851897" y="2929694"/>
              <a:ext cx="6940851" cy="746473"/>
              <a:chOff x="732044" y="2915084"/>
              <a:chExt cx="6940851" cy="746473"/>
            </a:xfrm>
          </p:grpSpPr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9F5C82C-58DF-8E92-AAE6-340172A71233}"/>
                  </a:ext>
                </a:extLst>
              </p:cNvPr>
              <p:cNvSpPr txBox="1"/>
              <p:nvPr/>
            </p:nvSpPr>
            <p:spPr>
              <a:xfrm>
                <a:off x="1185222" y="3096687"/>
                <a:ext cx="64876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5" name="Đồ họa 16">
                <a:extLst>
                  <a:ext uri="{FF2B5EF4-FFF2-40B4-BE49-F238E27FC236}">
                    <a16:creationId xmlns:a16="http://schemas.microsoft.com/office/drawing/2014/main" id="{56209391-72E6-6913-1DF7-624912F806A6}"/>
                  </a:ext>
                </a:extLst>
              </p:cNvPr>
              <p:cNvGrpSpPr/>
              <p:nvPr/>
            </p:nvGrpSpPr>
            <p:grpSpPr>
              <a:xfrm>
                <a:off x="732044" y="2915084"/>
                <a:ext cx="360085" cy="746473"/>
                <a:chOff x="5914927" y="3057350"/>
                <a:chExt cx="360085" cy="746473"/>
              </a:xfrm>
              <a:noFill/>
            </p:grpSpPr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E345EFC0-AD5A-BE81-7438-2098C7BB6388}"/>
                    </a:ext>
                  </a:extLst>
                </p:cNvPr>
                <p:cNvSpPr/>
                <p:nvPr/>
              </p:nvSpPr>
              <p:spPr>
                <a:xfrm>
                  <a:off x="5959792" y="3057350"/>
                  <a:ext cx="315220" cy="565007"/>
                </a:xfrm>
                <a:custGeom>
                  <a:avLst/>
                  <a:gdLst>
                    <a:gd name="connsiteX0" fmla="*/ 0 w 315220"/>
                    <a:gd name="connsiteY0" fmla="*/ 129715 h 565007"/>
                    <a:gd name="connsiteX1" fmla="*/ 156210 w 315220"/>
                    <a:gd name="connsiteY1" fmla="*/ 175 h 565007"/>
                    <a:gd name="connsiteX2" fmla="*/ 311468 w 315220"/>
                    <a:gd name="connsiteY2" fmla="*/ 139240 h 565007"/>
                    <a:gd name="connsiteX3" fmla="*/ 236220 w 315220"/>
                    <a:gd name="connsiteY3" fmla="*/ 338312 h 565007"/>
                    <a:gd name="connsiteX4" fmla="*/ 97155 w 315220"/>
                    <a:gd name="connsiteY4" fmla="*/ 424037 h 565007"/>
                    <a:gd name="connsiteX5" fmla="*/ 40958 w 315220"/>
                    <a:gd name="connsiteY5" fmla="*/ 565007 h 565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220" h="565007">
                      <a:moveTo>
                        <a:pt x="0" y="129715"/>
                      </a:moveTo>
                      <a:cubicBezTo>
                        <a:pt x="6667" y="55420"/>
                        <a:pt x="81915" y="-3635"/>
                        <a:pt x="156210" y="175"/>
                      </a:cubicBezTo>
                      <a:cubicBezTo>
                        <a:pt x="230505" y="3985"/>
                        <a:pt x="296228" y="65897"/>
                        <a:pt x="311468" y="139240"/>
                      </a:cubicBezTo>
                      <a:cubicBezTo>
                        <a:pt x="326708" y="212582"/>
                        <a:pt x="294323" y="291640"/>
                        <a:pt x="236220" y="338312"/>
                      </a:cubicBezTo>
                      <a:cubicBezTo>
                        <a:pt x="194310" y="372602"/>
                        <a:pt x="140018" y="390700"/>
                        <a:pt x="97155" y="424037"/>
                      </a:cubicBezTo>
                      <a:cubicBezTo>
                        <a:pt x="53340" y="456422"/>
                        <a:pt x="20003" y="514525"/>
                        <a:pt x="40958" y="565007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1C9CBE9F-0A0B-2D36-4EEE-C3FAB5CB2B4A}"/>
                    </a:ext>
                  </a:extLst>
                </p:cNvPr>
                <p:cNvSpPr/>
                <p:nvPr/>
              </p:nvSpPr>
              <p:spPr>
                <a:xfrm>
                  <a:off x="5914927" y="3703223"/>
                  <a:ext cx="99201" cy="100600"/>
                </a:xfrm>
                <a:custGeom>
                  <a:avLst/>
                  <a:gdLst>
                    <a:gd name="connsiteX0" fmla="*/ 62010 w 99201"/>
                    <a:gd name="connsiteY0" fmla="*/ 1049 h 100600"/>
                    <a:gd name="connsiteX1" fmla="*/ 1050 w 99201"/>
                    <a:gd name="connsiteY1" fmla="*/ 62962 h 100600"/>
                    <a:gd name="connsiteX2" fmla="*/ 82965 w 99201"/>
                    <a:gd name="connsiteY2" fmla="*/ 90584 h 100600"/>
                    <a:gd name="connsiteX3" fmla="*/ 70582 w 99201"/>
                    <a:gd name="connsiteY3" fmla="*/ 4859 h 10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201" h="100600">
                      <a:moveTo>
                        <a:pt x="62010" y="1049"/>
                      </a:moveTo>
                      <a:cubicBezTo>
                        <a:pt x="28672" y="-6571"/>
                        <a:pt x="-6570" y="28672"/>
                        <a:pt x="1050" y="62962"/>
                      </a:cubicBezTo>
                      <a:cubicBezTo>
                        <a:pt x="8670" y="96299"/>
                        <a:pt x="56295" y="112492"/>
                        <a:pt x="82965" y="90584"/>
                      </a:cubicBezTo>
                      <a:cubicBezTo>
                        <a:pt x="109635" y="68677"/>
                        <a:pt x="102015" y="19147"/>
                        <a:pt x="70582" y="4859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C36CF4B3-8A16-F7DA-943F-4B081E9A55EC}"/>
              </a:ext>
            </a:extLst>
          </p:cNvPr>
          <p:cNvGrpSpPr/>
          <p:nvPr/>
        </p:nvGrpSpPr>
        <p:grpSpPr>
          <a:xfrm>
            <a:off x="938520" y="4091601"/>
            <a:ext cx="6420207" cy="810999"/>
            <a:chOff x="938520" y="3863003"/>
            <a:chExt cx="6420207" cy="810999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CDE8A1A-EAE2-3BE2-3A9C-425D7D6DADF8}"/>
                </a:ext>
              </a:extLst>
            </p:cNvPr>
            <p:cNvSpPr txBox="1"/>
            <p:nvPr/>
          </p:nvSpPr>
          <p:spPr>
            <a:xfrm>
              <a:off x="1989116" y="4063830"/>
              <a:ext cx="5369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Đồ họa 22">
              <a:extLst>
                <a:ext uri="{FF2B5EF4-FFF2-40B4-BE49-F238E27FC236}">
                  <a16:creationId xmlns:a16="http://schemas.microsoft.com/office/drawing/2014/main" id="{F28F87E1-489B-0BDD-7E08-88BC03FE1CD7}"/>
                </a:ext>
              </a:extLst>
            </p:cNvPr>
            <p:cNvGrpSpPr/>
            <p:nvPr/>
          </p:nvGrpSpPr>
          <p:grpSpPr>
            <a:xfrm flipH="1">
              <a:off x="938520" y="3863003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81543A66-EF56-F16C-AF51-7C1FA8113492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CF1B7E2-B671-B635-D1EE-6E4EDC2A3E38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AD4E5007-C2B9-8ABC-8BFC-11538F4A7CB8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0BAEEEB5-5CDE-FC62-7361-F6D79F5621EE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468C476-2ADB-0A53-A9EF-6B1260D009E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F2495E42-E867-EEEE-A657-FC618A19CD59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D96DC503-3AAD-8183-6778-8749C576261B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6A8F522-E603-E946-33BD-5A0DFBB7F308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D9F7A68D-8F16-97D4-DA8D-E3167F1E75B7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60014ECD-56FA-5612-8D62-E8E6911067A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pic>
        <p:nvPicPr>
          <p:cNvPr id="57" name="Đồ họa 56">
            <a:extLst>
              <a:ext uri="{FF2B5EF4-FFF2-40B4-BE49-F238E27FC236}">
                <a16:creationId xmlns:a16="http://schemas.microsoft.com/office/drawing/2014/main" id="{D04CF5E2-7D37-81BF-8629-81E3F283F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3141" y="945377"/>
            <a:ext cx="1894229" cy="41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987075" y="2225498"/>
            <a:ext cx="854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DB07C87-E7A5-8493-6473-783F7D42F9E2}"/>
              </a:ext>
            </a:extLst>
          </p:cNvPr>
          <p:cNvSpPr txBox="1"/>
          <p:nvPr/>
        </p:nvSpPr>
        <p:spPr>
          <a:xfrm>
            <a:off x="987075" y="3016068"/>
            <a:ext cx="809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040D8FB-C3FB-720B-D1C3-FA4D6EA2DBBE}"/>
              </a:ext>
            </a:extLst>
          </p:cNvPr>
          <p:cNvSpPr txBox="1"/>
          <p:nvPr/>
        </p:nvSpPr>
        <p:spPr>
          <a:xfrm>
            <a:off x="987075" y="3806638"/>
            <a:ext cx="9929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DDC1C64-4AAC-74E7-0B32-57898295EF93}"/>
              </a:ext>
            </a:extLst>
          </p:cNvPr>
          <p:cNvGrpSpPr/>
          <p:nvPr/>
        </p:nvGrpSpPr>
        <p:grpSpPr>
          <a:xfrm>
            <a:off x="2374727" y="780430"/>
            <a:ext cx="8933559" cy="1107043"/>
            <a:chOff x="2343637" y="683403"/>
            <a:chExt cx="6190813" cy="1107043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A08E719-F7E3-2AFB-543F-EBB5F2F49064}"/>
                </a:ext>
              </a:extLst>
            </p:cNvPr>
            <p:cNvSpPr/>
            <p:nvPr/>
          </p:nvSpPr>
          <p:spPr>
            <a:xfrm>
              <a:off x="2389972" y="683403"/>
              <a:ext cx="6098144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4F70312-6131-EED3-5403-FF975B3AA33A}"/>
                </a:ext>
              </a:extLst>
            </p:cNvPr>
            <p:cNvSpPr txBox="1"/>
            <p:nvPr/>
          </p:nvSpPr>
          <p:spPr>
            <a:xfrm>
              <a:off x="2343637" y="836339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A08211E-3C3E-79A4-B5C9-9DE0B4992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05" y="685119"/>
            <a:ext cx="2011854" cy="1030313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5211626-0D08-DAF4-861F-24D03D5E6B08}"/>
              </a:ext>
            </a:extLst>
          </p:cNvPr>
          <p:cNvSpPr txBox="1"/>
          <p:nvPr/>
        </p:nvSpPr>
        <p:spPr>
          <a:xfrm>
            <a:off x="2129878" y="217388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EA5711-3146-95F7-2C0A-263DD9902924}"/>
              </a:ext>
            </a:extLst>
          </p:cNvPr>
          <p:cNvSpPr txBox="1"/>
          <p:nvPr/>
        </p:nvSpPr>
        <p:spPr>
          <a:xfrm>
            <a:off x="2799113" y="217042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FDB96B3-9405-13E2-57B1-5AA3F4D575D0}"/>
              </a:ext>
            </a:extLst>
          </p:cNvPr>
          <p:cNvSpPr txBox="1"/>
          <p:nvPr/>
        </p:nvSpPr>
        <p:spPr>
          <a:xfrm>
            <a:off x="2703037" y="2962091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FC2F7D2-7877-3E65-6148-8535863B1189}"/>
              </a:ext>
            </a:extLst>
          </p:cNvPr>
          <p:cNvSpPr txBox="1"/>
          <p:nvPr/>
        </p:nvSpPr>
        <p:spPr>
          <a:xfrm>
            <a:off x="3680387" y="3796699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1063069" y="2122477"/>
            <a:ext cx="869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24A5A126-1998-9EB4-5666-8B17562AFBA2}"/>
              </a:ext>
            </a:extLst>
          </p:cNvPr>
          <p:cNvGrpSpPr/>
          <p:nvPr/>
        </p:nvGrpSpPr>
        <p:grpSpPr>
          <a:xfrm>
            <a:off x="1063069" y="3083460"/>
            <a:ext cx="9540233" cy="2526981"/>
            <a:chOff x="895855" y="3083460"/>
            <a:chExt cx="9540233" cy="2526981"/>
          </a:xfrm>
        </p:grpSpPr>
        <p:grpSp>
          <p:nvGrpSpPr>
            <p:cNvPr id="17" name="Đồ họa 15">
              <a:extLst>
                <a:ext uri="{FF2B5EF4-FFF2-40B4-BE49-F238E27FC236}">
                  <a16:creationId xmlns:a16="http://schemas.microsoft.com/office/drawing/2014/main" id="{E578A14A-BC58-A95D-C194-F2528CBEE0A2}"/>
                </a:ext>
              </a:extLst>
            </p:cNvPr>
            <p:cNvGrpSpPr/>
            <p:nvPr/>
          </p:nvGrpSpPr>
          <p:grpSpPr>
            <a:xfrm>
              <a:off x="895855" y="3083460"/>
              <a:ext cx="9540233" cy="2526981"/>
              <a:chOff x="895855" y="3190668"/>
              <a:chExt cx="5946456" cy="2526981"/>
            </a:xfrm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9286A204-C843-5C61-DCDB-64C6698AC5A0}"/>
                  </a:ext>
                </a:extLst>
              </p:cNvPr>
              <p:cNvSpPr/>
              <p:nvPr/>
            </p:nvSpPr>
            <p:spPr>
              <a:xfrm>
                <a:off x="1011107" y="3464035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068D0749-2C1F-3941-7833-7F762CA89911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F3BB95ED-64AB-012F-AD7D-2CD52E12C13C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1" name="Đồ họa 15">
                <a:extLst>
                  <a:ext uri="{FF2B5EF4-FFF2-40B4-BE49-F238E27FC236}">
                    <a16:creationId xmlns:a16="http://schemas.microsoft.com/office/drawing/2014/main" id="{485132B4-3831-514A-D4B6-7BE332D0E59D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A13D4714-BAD0-4097-62DD-403C1278FE8A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68351041-F194-2AEA-9C98-B36505C414E2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CF58D400-AEF2-7AD8-53E3-A6F0A7A75BB7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C88D5750-F341-B402-930D-E0DEF9D8CC76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C84689AD-7AE3-D006-66BB-1F27B572538B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181D22C7-B1D4-3E2B-6EC7-8629DF43495D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26DD5A2-B655-0CC6-573F-010AF7978DCD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3D01D373-26D0-34C2-BCB8-00821B0E7855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166336" y="3305276"/>
              <a:ext cx="77216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tạp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4558E16-0DC7-E792-BF3E-81FEDB2F41DC}"/>
              </a:ext>
            </a:extLst>
          </p:cNvPr>
          <p:cNvGrpSpPr/>
          <p:nvPr/>
        </p:nvGrpSpPr>
        <p:grpSpPr>
          <a:xfrm>
            <a:off x="1063069" y="997497"/>
            <a:ext cx="8813179" cy="1013741"/>
            <a:chOff x="2389972" y="1027222"/>
            <a:chExt cx="6278283" cy="1013741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9085FB1D-1EB4-7634-8F72-BB7C72EDA9B0}"/>
                </a:ext>
              </a:extLst>
            </p:cNvPr>
            <p:cNvSpPr/>
            <p:nvPr/>
          </p:nvSpPr>
          <p:spPr>
            <a:xfrm>
              <a:off x="2389972" y="1027222"/>
              <a:ext cx="5360150" cy="682648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389B02AE-4A81-3731-FD13-ECD257961DD9}"/>
                </a:ext>
              </a:extLst>
            </p:cNvPr>
            <p:cNvSpPr txBox="1"/>
            <p:nvPr/>
          </p:nvSpPr>
          <p:spPr>
            <a:xfrm>
              <a:off x="2477442" y="1086856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Đồ họa 34">
            <a:extLst>
              <a:ext uri="{FF2B5EF4-FFF2-40B4-BE49-F238E27FC236}">
                <a16:creationId xmlns:a16="http://schemas.microsoft.com/office/drawing/2014/main" id="{C6E3E3AA-89D1-F69F-153F-DF46E4F96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0862" y="770802"/>
            <a:ext cx="108585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474</Words>
  <Application>Microsoft Office PowerPoint</Application>
  <PresentationFormat>Widescreen</PresentationFormat>
  <Paragraphs>48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Cambria</vt:lpstr>
      <vt:lpstr>Vogue-ExtraBold</vt:lpstr>
      <vt:lpstr>Times New Roman</vt:lpstr>
      <vt:lpstr>Arial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cuc nguyen</cp:lastModifiedBy>
  <cp:revision>11</cp:revision>
  <dcterms:created xsi:type="dcterms:W3CDTF">2023-03-16T12:59:56Z</dcterms:created>
  <dcterms:modified xsi:type="dcterms:W3CDTF">2025-05-12T12:44:23Z</dcterms:modified>
</cp:coreProperties>
</file>