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sldIdLst>
    <p:sldId id="256" r:id="rId4"/>
    <p:sldId id="261" r:id="rId5"/>
    <p:sldId id="257" r:id="rId6"/>
    <p:sldId id="258" r:id="rId7"/>
    <p:sldId id="266" r:id="rId8"/>
    <p:sldId id="267" r:id="rId9"/>
    <p:sldId id="263" r:id="rId10"/>
    <p:sldId id="268" r:id="rId11"/>
    <p:sldId id="264" r:id="rId12"/>
    <p:sldId id="265" r:id="rId13"/>
    <p:sldId id="269" r:id="rId14"/>
    <p:sldId id="270" r:id="rId15"/>
    <p:sldId id="271" r:id="rId16"/>
    <p:sldId id="259" r:id="rId17"/>
    <p:sldId id="260" r:id="rId18"/>
  </p:sldIdLst>
  <p:sldSz cx="12192000" cy="6858000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7DF35-1640-79EE-0DB7-A608A7DB1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9DA5F-5101-4BE3-F772-01858DD7A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A2185-EFC0-E8BA-A27F-67641E7A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C2CFE-3D01-62C3-F829-B3446123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2BDBC-71FA-07B7-2042-BAE745221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8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1D934-23CF-D4C8-BC21-D488D5CAD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CE2179-21B9-D0EF-305D-61393CBC3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343CD-7853-8270-EE3A-2E9C9F1EE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D7C75-137D-89EE-9623-EA2B97453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6BB9C-AD89-42B1-A68F-62CFFC2A3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3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06D6F-9CE1-C988-4390-F3F743950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13163-AB93-BE6E-A222-1D4D08829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1D765-BF56-6176-7B29-D6C60112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B3595-C0D2-4E61-A184-465BD466E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8C27E-FB01-2C79-9A74-F635E61F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59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CFA9-BB58-D23A-5ACF-F6EBA6290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DDCBE-F767-12DB-4D5F-87E258101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5215-B0B4-E88B-8AE7-3A0E1D1CA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73CC8-9A71-F5BE-6306-C945B38C9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2DC50-2A24-1B8A-9E0D-FCE5AE81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80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BF53E-F1D4-9056-1519-17DB1B9AF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99A0F-7362-F491-0FF1-9DB01930D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20704-78D9-6A2E-EFB7-FF2D87E1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37470-CDFD-0D18-79A9-FFBD41883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FEFC0-B0C7-2F00-7BB2-5CEC2C647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49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D326B-B7C6-2AAD-0BAD-9D71A17F6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64B88-52B1-1BE3-0E2A-0F8CFE055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D5324-8C5F-A243-B0F2-95BC95D8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07A69-BB58-128F-46C0-D95215A12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DB803-8FF4-CC40-AF7B-B7C1AB71D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54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2825B-8CA4-A118-05B0-4AC5BEE29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4FE30-AC51-5570-AD04-8A24DC1DE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72595-D765-A17F-DA05-4EED509F7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6322C-AFFD-F3AA-DF9B-29B49B151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5D278-D402-01A5-9003-1D5133E11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AEDEC-2300-55FD-EB5A-452D6AE6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47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CE0B4-7F62-A688-E2D2-04A4E0AB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1CB91-EDDC-3007-1112-22FBC5A1E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5699F-0FE0-E1D5-C037-DA20FBFA2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77926F-BDB2-7BC5-775E-A06098AAE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EF51CE-1669-27EE-205A-AC2587615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F8E496-59EC-26AC-AAC4-0D961750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F1F0FF-BF30-10AA-337F-8C3DA2527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551CA3-36B8-9A73-1677-122C6FCE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4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09D2B-90FA-2089-1415-F5F007C6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FE74F-3AF9-6C0F-54C6-0BEC47024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EB2BC7-5003-87E7-0D10-70D321758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13AD0A-A153-962F-3966-103CD17F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03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A56746-4666-F15E-E971-330A506C3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1691B-572B-628F-780B-E86F53452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9478E-2936-A15B-E14A-F6C988BF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59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4AFD3-433E-2B7F-9518-3967B64C1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D5BD-2B80-919C-8DFB-922872902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41742-5CC4-45F9-19B0-FE5EC2A78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B2C1F-1DEF-3170-8249-AC7068DAB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9AB41-547A-595C-920A-6A1D9408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2D644-1102-84E5-044A-E9DABDC6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3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9DE2D-3484-32CA-187D-C8627E98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0A7E4-CDEA-B98D-706B-A48B43D10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79014-9D1D-7C7B-DA08-240E2FB77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E9469-E6BC-7E60-DDEA-8B28AC47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93B3F-5050-C00F-7EA7-B04B86FB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25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B2F55-94FA-EE0D-0C84-51656DFB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120E59-274F-98A1-65E3-DC83D5409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530B2-E88C-E938-DC26-A4CE59881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18006-571B-5ACE-5F70-0F79DBCD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6945F-5D73-E3CE-FCD4-C3FC4D7F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9BCD7-0E93-FCB1-5972-090852E61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99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621E-1E1D-4F32-C7F0-2FAE29CF4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96C13-CA69-EB46-8BFD-269A7A884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4D7AF-78AC-6EC4-09BA-1E5F9C663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B1174-22C1-D805-406D-618CA1B79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7FFA6-CAAF-AA5D-6D74-E5D82796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47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D190AF-E48A-0B62-7F78-FA5800C74A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CB847-5F86-8B83-3B6E-098C99FD4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91281-F260-AA82-9333-4ABF1A770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235-0A59-468C-8B83-F5E493563A53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E62BC-D903-D3A7-9A68-2E88662EC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C7F92-82D4-F0CC-A26D-0C5995DA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47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3AAF7-966C-7B3D-203B-96B3A3024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4A9853-9144-D8EE-EC92-1CBE2437A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B9605-D0E8-7447-D379-73666078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98E1-3933-4D6D-BAF0-59937CBB27AE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839F8-BAE0-40C7-8CB3-A23E1C0B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95EFA-0167-838A-F8F3-8F934623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C581-30B3-41E0-8EAF-40227FDA5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2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46D49-2547-E7A6-7D18-8158C7F4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34E97-1BD8-1158-4F23-3077953BD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DFAB6-FBA0-0461-7DE9-F15975519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98E1-3933-4D6D-BAF0-59937CBB27AE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5DDB9-D6CF-F244-0622-821BF382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22A15-4B55-BA6E-E0C8-BF2A9038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C581-30B3-41E0-8EAF-40227FDA5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35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EC575-A894-94DC-8ABA-C701131A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0B3E2-8C2F-B14D-D7D8-AE3F68C50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C312B-C603-4D54-1DDF-20D2F4E25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98E1-3933-4D6D-BAF0-59937CBB27AE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19EA-8D3A-AAF0-2342-1310A94B2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61E53-72F2-A2A1-E423-A1016657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C581-30B3-41E0-8EAF-40227FDA5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74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8DC28-2A1E-0CB1-7211-9C5E76D0B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B3A5A-0E8B-E1B0-F085-FD3D9B0F2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046B8-82C3-B768-619F-28FAE25B1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C16E4-05BC-17A0-6C3C-F48747800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98E1-3933-4D6D-BAF0-59937CBB27AE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89706-99E7-46C0-8B1C-35089AF4F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72D7B-BD58-43E3-9925-5CF52B5A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C581-30B3-41E0-8EAF-40227FDA5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03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9742E-94EB-5012-C723-7D1841A64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A1284-E26F-4E71-4070-71C8A2EA5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7EEBD-7521-C083-9CEA-375AE888C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19EE61-AC07-30E2-9F12-C6CE72CF8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EC529C-38CC-25C3-5677-EDAA496FF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EBEE3B-DEAF-8796-A938-6E88CE54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98E1-3933-4D6D-BAF0-59937CBB27AE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D2C3A8-06A9-29D0-7927-F168CEC93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E0AC3E-C3FC-CA38-8B25-A5C0B1ED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C581-30B3-41E0-8EAF-40227FDA5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64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62EE-F700-FF15-4900-F70CF6FE4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4B9419-CA8E-A2EF-7F04-30569B2DA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98E1-3933-4D6D-BAF0-59937CBB27AE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8EBDE-B213-0D74-A66D-C9850CD7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3AD48-2A80-A897-52E7-8B9ABA81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C581-30B3-41E0-8EAF-40227FDA5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2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AECAEB-D438-CB0B-CF1B-2D23FC4C5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98E1-3933-4D6D-BAF0-59937CBB27AE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953334-F501-63CA-8BB2-70B9A7CEB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FC6C4-293A-D63E-62CF-FBA9CE54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C581-30B3-41E0-8EAF-40227FDA5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7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35D8E-4B2E-000C-61E9-C1B7FD34B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9BC8E-B761-0996-6101-2ADF8C4F8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93971-5F9C-683B-2C0E-D8D69CFA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FA17A-F97E-BD6C-A0EB-E0F68171B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429BE-CBED-E249-ADA9-7B354BFA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83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18AF-AACB-5EC6-8E7F-9BB42A8C2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4632A-201D-AB35-3248-39E852DCE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56F46-B80D-0965-6546-FAA4AF2A5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B1A58-96E2-4250-B2FC-2D46702A8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98E1-3933-4D6D-BAF0-59937CBB27AE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D29A2-E6E9-6CA6-3F32-BA23F9350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A7225-7156-CA36-B9A1-4272BE982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C581-30B3-41E0-8EAF-40227FDA5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98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18C90-A469-D6D0-42E5-E08994A8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1F888-8835-5C98-9257-B56D48D8F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C0C2E-9C77-4E77-B3A6-1C582F100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B1771-0A72-6D7A-FCC7-8E3AAD0DE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98E1-3933-4D6D-BAF0-59937CBB27AE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A2D31-DCA4-D9EB-69CC-C4028B1B0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C304D-31D0-2F47-2AC5-14510EDB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C581-30B3-41E0-8EAF-40227FDA5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32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C45B8-B5DC-6EBB-286C-CA4E0CB7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C7D4DD-D9A7-889D-DF12-35043D266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C4C6D-3A06-3F61-1B2E-6DA3C1B95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98E1-3933-4D6D-BAF0-59937CBB27AE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A09B2-E5B7-90C6-37FE-4E1E3DCF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9DFF5-7C6B-65C6-A6DD-DA8BD1B5B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C581-30B3-41E0-8EAF-40227FDA5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552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76D36D-99E7-A5D0-62D6-866FD4EAC3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2E2B91-43FA-8960-9436-DE25404BD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411D6-9650-190B-9677-E1AC1BA7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98E1-3933-4D6D-BAF0-59937CBB27AE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CDE6D-2290-782E-3B64-7C845CD8F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2E398-43E6-5DC4-9AF9-061AC0F3B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C581-30B3-41E0-8EAF-40227FDA5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8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D1C28-65FF-FC8D-0E51-755B54A6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C104E-07CB-9A46-3A6A-B26878C20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CFFE7-D901-82EF-B5F6-3BA8245EC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26555-2E29-825E-026E-79E573E0C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DC1A7-B6FF-3438-9D3D-41CAFBD91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789B2B-CE17-8A65-4007-65AC3CD2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0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D7141-71E1-ED0E-5A29-F92A0C085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04368-4716-FEC7-8C9E-85BFC5500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DA7DE-8C82-AACC-7745-76D1BAE76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2BAA79-8E40-7181-14B5-693244120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5EE9DE-0F76-0CE8-10C7-1EED68B78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59C58B-3946-29B1-1EB8-3EEF4698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8F9C5A-6CE4-F8CF-1302-E99B01CC4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620DAD-B1E6-770C-94AF-883C2071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9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DFAA9-89FD-EB10-2EB9-4B12EC66F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CD8FF7-9D68-0B72-92A8-ED66D7601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B93A5D-A891-E23C-EDAC-D7B75646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82EA3-F35F-02E6-2AB8-2E916A728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5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0369B-4559-2D92-0182-255F5BBBE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71A5F0-0F33-21E0-C4FD-F19973FF1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2529F-D1A4-6148-C1CA-44E47CB1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8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C846-1BD9-339B-AE40-3797E9DCA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7E8B1-80E3-0676-CADE-D4F56F1E5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50E6E-94A2-BF3E-9CA3-53BD2CC4D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4F3CE-7A78-D7F9-1BD8-4C327677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04F1C-8FD8-1A3C-9CE2-FBE9B02D8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FE652-74D8-EC38-E4D6-F9AFC6CA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1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4C76-2714-4CD6-2877-B83508113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539000-36EF-1678-B5D8-9278C858A3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A73C6-301E-5349-D89E-1F4852925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9E928-4E3E-3F4D-09A5-6CA391903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27CF-E37C-4A19-89B7-0A47E9319FA7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6B22A-BBCD-219B-3E12-965A171B0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DB710-AE32-9540-4588-1FC7B5DDB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21CA63-5B9B-E2A9-DCA0-21E4C73A3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3B08B-DCB2-0706-DC7C-6D7A83A3D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7A862-0FA6-13C7-8549-F98E7A1D73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027CF-E37C-4A19-89B7-0A47E9319FA7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109BC-7CE8-F5EA-766A-50D9D5D7A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C204F-7FBD-7107-6EE4-F92E2685C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E8F7C-2E72-4A15-B81B-377CC7B9AC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22">
            <a:extLst>
              <a:ext uri="{FF2B5EF4-FFF2-40B4-BE49-F238E27FC236}">
                <a16:creationId xmlns:a16="http://schemas.microsoft.com/office/drawing/2014/main" id="{01367827-2767-9221-B326-F786223E37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矩形 23">
            <a:extLst>
              <a:ext uri="{FF2B5EF4-FFF2-40B4-BE49-F238E27FC236}">
                <a16:creationId xmlns:a16="http://schemas.microsoft.com/office/drawing/2014/main" id="{44ADE9D4-3EC3-A73B-F513-91AF6B7FBB67}"/>
              </a:ext>
            </a:extLst>
          </p:cNvPr>
          <p:cNvSpPr/>
          <p:nvPr userDrawn="1"/>
        </p:nvSpPr>
        <p:spPr>
          <a:xfrm>
            <a:off x="353693" y="387330"/>
            <a:ext cx="11484614" cy="6083341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57150">
            <a:solidFill>
              <a:srgbClr val="F5D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584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C9F0CC-1A93-1DFD-32C8-0AC9456D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C6555-E347-4E9D-85D0-0F4108987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2E8EC-B584-FB9C-3DDE-82E02ADDB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69235-0A59-468C-8B83-F5E493563A53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F4004-0E2D-8CBB-FF87-AA94BA637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0E3BF-FC07-0332-256C-74423D4BB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09E97-DB25-450D-9D6E-9954447BCA0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11">
            <a:extLst>
              <a:ext uri="{FF2B5EF4-FFF2-40B4-BE49-F238E27FC236}">
                <a16:creationId xmlns:a16="http://schemas.microsoft.com/office/drawing/2014/main" id="{9DB7924F-36FE-EF31-7DB0-B23954C493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9" b="42832"/>
          <a:stretch/>
        </p:blipFill>
        <p:spPr>
          <a:xfrm>
            <a:off x="-5065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614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82DD0-5586-59BE-7008-59F381BF4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8D4EF-4112-CE38-36C8-96B611B6D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99D73-A564-6627-93E8-498B89DA8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798E1-3933-4D6D-BAF0-59937CBB27AE}" type="datetimeFigureOut">
              <a:rPr lang="en-US" smtClean="0"/>
              <a:t>12/05/2025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12C63-9794-3228-89C2-72CB6F10B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CADC9-C3C5-0009-62FF-EAEFD3201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4C581-30B3-41E0-8EAF-40227FDA54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9;p2">
            <a:extLst>
              <a:ext uri="{FF2B5EF4-FFF2-40B4-BE49-F238E27FC236}">
                <a16:creationId xmlns:a16="http://schemas.microsoft.com/office/drawing/2014/main" id="{852E8E3F-00C4-7F7A-2EB6-55E1147C001D}"/>
              </a:ext>
            </a:extLst>
          </p:cNvPr>
          <p:cNvSpPr/>
          <p:nvPr userDrawn="1"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5BA13705-83C6-DE40-A2EF-43A36B4BF2D4}"/>
              </a:ext>
            </a:extLst>
          </p:cNvPr>
          <p:cNvSpPr/>
          <p:nvPr userDrawn="1"/>
        </p:nvSpPr>
        <p:spPr>
          <a:xfrm>
            <a:off x="675134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74A7220D-4C1B-4FC5-F420-A694A6392B05}"/>
              </a:ext>
            </a:extLst>
          </p:cNvPr>
          <p:cNvSpPr/>
          <p:nvPr userDrawn="1"/>
        </p:nvSpPr>
        <p:spPr>
          <a:xfrm flipH="1">
            <a:off x="5892392" y="13751"/>
            <a:ext cx="6300713" cy="392424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A4C9883-E53B-86F3-DCD4-BB11A560EDB3}"/>
              </a:ext>
            </a:extLst>
          </p:cNvPr>
          <p:cNvSpPr/>
          <p:nvPr userDrawn="1"/>
        </p:nvSpPr>
        <p:spPr>
          <a:xfrm flipH="1">
            <a:off x="6062742" y="-40433"/>
            <a:ext cx="6166525" cy="3838112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" name="Google Shape;13;p2">
            <a:extLst>
              <a:ext uri="{FF2B5EF4-FFF2-40B4-BE49-F238E27FC236}">
                <a16:creationId xmlns:a16="http://schemas.microsoft.com/office/drawing/2014/main" id="{ED4C1D43-F6BD-3B4D-52C1-BD0C23D64E2F}"/>
              </a:ext>
            </a:extLst>
          </p:cNvPr>
          <p:cNvGrpSpPr/>
          <p:nvPr userDrawn="1"/>
        </p:nvGrpSpPr>
        <p:grpSpPr>
          <a:xfrm rot="10800000" flipH="1">
            <a:off x="15" y="2222624"/>
            <a:ext cx="13566696" cy="4635376"/>
            <a:chOff x="1367050" y="3059225"/>
            <a:chExt cx="1407100" cy="848450"/>
          </a:xfrm>
        </p:grpSpPr>
        <p:sp>
          <p:nvSpPr>
            <p:cNvPr id="12" name="Google Shape;14;p2">
              <a:extLst>
                <a:ext uri="{FF2B5EF4-FFF2-40B4-BE49-F238E27FC236}">
                  <a16:creationId xmlns:a16="http://schemas.microsoft.com/office/drawing/2014/main" id="{CF514F20-3E42-29F4-F141-77FE5598CA80}"/>
                </a:ext>
              </a:extLst>
            </p:cNvPr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5;p2">
              <a:extLst>
                <a:ext uri="{FF2B5EF4-FFF2-40B4-BE49-F238E27FC236}">
                  <a16:creationId xmlns:a16="http://schemas.microsoft.com/office/drawing/2014/main" id="{35A7D747-F1B6-8748-EEDC-EE14F0CACB58}"/>
                </a:ext>
              </a:extLst>
            </p:cNvPr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9524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554F3C-6B29-2A32-8BEF-37AA1901E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031" y="488344"/>
            <a:ext cx="5905198" cy="1971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C1D27B-0212-BAB8-7E8A-EB6424FCA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099" y="1872236"/>
            <a:ext cx="7121062" cy="12669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AD3E90-50EB-A452-EE5F-DA6FC308D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427" y="3093153"/>
            <a:ext cx="11208583" cy="2454636"/>
          </a:xfrm>
          <a:prstGeom prst="rect">
            <a:avLst/>
          </a:prstGeom>
        </p:spPr>
      </p:pic>
      <p:pic>
        <p:nvPicPr>
          <p:cNvPr id="1026" name="Picture 2" descr="Học giả quốc tế quan ngại về tình hình Biển Đông | Tạp chí Tuyên giáo">
            <a:extLst>
              <a:ext uri="{FF2B5EF4-FFF2-40B4-BE49-F238E27FC236}">
                <a16:creationId xmlns:a16="http://schemas.microsoft.com/office/drawing/2014/main" id="{9D24CE2A-3DC6-EC43-9420-21E05FB79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13" y="2505713"/>
            <a:ext cx="3333750" cy="3724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C57CC5F-FEA0-2DAD-9B8F-7A6733BE1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4" b="92643" l="9994" r="89942">
                        <a14:foregroundMark x1="47768" y1="91471" x2="47768" y2="91471"/>
                        <a14:foregroundMark x1="47413" y1="92643" x2="47413" y2="89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583" y="-38313"/>
            <a:ext cx="5440359" cy="43522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2CE111-FEFF-A53D-8C03-7B0A218F8FE6}"/>
              </a:ext>
            </a:extLst>
          </p:cNvPr>
          <p:cNvSpPr txBox="1"/>
          <p:nvPr/>
        </p:nvSpPr>
        <p:spPr>
          <a:xfrm>
            <a:off x="2236431" y="-22135"/>
            <a:ext cx="86196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TRƯỜNG SƠN - LỚP 2</a:t>
            </a:r>
          </a:p>
        </p:txBody>
      </p:sp>
    </p:spTree>
    <p:extLst>
      <p:ext uri="{BB962C8B-B14F-4D97-AF65-F5344CB8AC3E}">
        <p14:creationId xmlns:p14="http://schemas.microsoft.com/office/powerpoint/2010/main" val="79703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5FE5A1-1468-F723-30AE-E223C852DA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5211621-CE5A-FC7B-9BB2-89FB4E454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图片 2">
            <a:extLst>
              <a:ext uri="{FF2B5EF4-FFF2-40B4-BE49-F238E27FC236}">
                <a16:creationId xmlns:a16="http://schemas.microsoft.com/office/drawing/2014/main" id="{D24F618F-8AE3-71F7-816A-B69DE10585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8033" y="241493"/>
            <a:ext cx="7800008" cy="588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150B3D-6B50-769D-B5F0-3AC4B302F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9239" y="1090289"/>
            <a:ext cx="14417137" cy="444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3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>
            <a:extLst>
              <a:ext uri="{FF2B5EF4-FFF2-40B4-BE49-F238E27FC236}">
                <a16:creationId xmlns:a16="http://schemas.microsoft.com/office/drawing/2014/main" id="{EAC4E068-C853-D76C-0B22-3920C4C746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573" y="158750"/>
            <a:ext cx="944642" cy="944642"/>
          </a:xfrm>
          <a:prstGeom prst="rect">
            <a:avLst/>
          </a:prstGeom>
        </p:spPr>
      </p:pic>
      <p:sp>
        <p:nvSpPr>
          <p:cNvPr id="10" name="任意多边形 17">
            <a:extLst>
              <a:ext uri="{FF2B5EF4-FFF2-40B4-BE49-F238E27FC236}">
                <a16:creationId xmlns:a16="http://schemas.microsoft.com/office/drawing/2014/main" id="{FD7AD2DB-8ADB-DE8E-A309-405124CCE290}"/>
              </a:ext>
            </a:extLst>
          </p:cNvPr>
          <p:cNvSpPr/>
          <p:nvPr/>
        </p:nvSpPr>
        <p:spPr>
          <a:xfrm>
            <a:off x="709295" y="1452880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7ACB0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grpSp>
        <p:nvGrpSpPr>
          <p:cNvPr id="13" name="组合 31">
            <a:extLst>
              <a:ext uri="{FF2B5EF4-FFF2-40B4-BE49-F238E27FC236}">
                <a16:creationId xmlns:a16="http://schemas.microsoft.com/office/drawing/2014/main" id="{862ADBF4-4E3B-3CB0-058E-C845F329159E}"/>
              </a:ext>
            </a:extLst>
          </p:cNvPr>
          <p:cNvGrpSpPr/>
          <p:nvPr/>
        </p:nvGrpSpPr>
        <p:grpSpPr>
          <a:xfrm>
            <a:off x="3080453" y="187606"/>
            <a:ext cx="8764683" cy="1695655"/>
            <a:chOff x="1262829" y="3273981"/>
            <a:chExt cx="3732505" cy="1136153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14" name="圆角矩形 32">
              <a:extLst>
                <a:ext uri="{FF2B5EF4-FFF2-40B4-BE49-F238E27FC236}">
                  <a16:creationId xmlns:a16="http://schemas.microsoft.com/office/drawing/2014/main" id="{6451F328-0747-7288-377F-034DF5890BAC}"/>
                </a:ext>
              </a:extLst>
            </p:cNvPr>
            <p:cNvSpPr/>
            <p:nvPr/>
          </p:nvSpPr>
          <p:spPr>
            <a:xfrm>
              <a:off x="1262829" y="3273981"/>
              <a:ext cx="3732505" cy="113615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5" name="圆角矩形 33">
              <a:extLst>
                <a:ext uri="{FF2B5EF4-FFF2-40B4-BE49-F238E27FC236}">
                  <a16:creationId xmlns:a16="http://schemas.microsoft.com/office/drawing/2014/main" id="{D329F4FE-F829-9FB2-673C-EB2341655397}"/>
                </a:ext>
              </a:extLst>
            </p:cNvPr>
            <p:cNvSpPr/>
            <p:nvPr/>
          </p:nvSpPr>
          <p:spPr>
            <a:xfrm>
              <a:off x="1354876" y="3412797"/>
              <a:ext cx="3548412" cy="8585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1273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59D43A6-1A66-F1EF-FBAC-7F1FBC6DDABC}"/>
              </a:ext>
            </a:extLst>
          </p:cNvPr>
          <p:cNvSpPr txBox="1"/>
          <p:nvPr/>
        </p:nvSpPr>
        <p:spPr>
          <a:xfrm>
            <a:off x="2797677" y="605577"/>
            <a:ext cx="9126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Chọn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tiếng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phù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hợp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thay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cho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ô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vuông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27366"/>
              </a:solidFill>
              <a:effectLst/>
              <a:uLnTx/>
              <a:uFillTx/>
              <a:latin typeface="Cambria" panose="02040503050406030204" pitchFamily="18" charset="0"/>
              <a:ea typeface="思源黑体 CN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ADDDC3-A41A-8632-3050-A4B1A7D35068}"/>
              </a:ext>
            </a:extLst>
          </p:cNvPr>
          <p:cNvSpPr txBox="1"/>
          <p:nvPr/>
        </p:nvSpPr>
        <p:spPr>
          <a:xfrm>
            <a:off x="1080735" y="2851693"/>
            <a:ext cx="97127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思源黑体 CN"/>
              </a:rPr>
              <a:t>dang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tay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giỏi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思源黑体 CN"/>
              </a:rPr>
              <a:t>giang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dở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思源黑体 CN"/>
              </a:rPr>
              <a:t>dang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143CE2-FFD0-D5AA-2EA4-AEBC3AE07E6D}"/>
              </a:ext>
            </a:extLst>
          </p:cNvPr>
          <p:cNvSpPr txBox="1"/>
          <p:nvPr/>
        </p:nvSpPr>
        <p:spPr>
          <a:xfrm>
            <a:off x="4523656" y="5552988"/>
            <a:ext cx="8808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Theo</a:t>
            </a:r>
            <a:r>
              <a:rPr lang="en-US" sz="3600" b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Nguyễn</a:t>
            </a:r>
            <a:r>
              <a:rPr lang="en-US" sz="3600" b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 Lâm </a:t>
            </a:r>
            <a:r>
              <a:rPr lang="en-US" sz="3600" b="1" dirty="0" err="1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Thắng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27366"/>
              </a:solidFill>
              <a:effectLst/>
              <a:uLnTx/>
              <a:uFillTx/>
              <a:latin typeface="Cambria" panose="02040503050406030204" pitchFamily="18" charset="0"/>
              <a:ea typeface="思源黑体 CN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399168D-084A-3BE7-5D95-75E85EB36F72}"/>
              </a:ext>
            </a:extLst>
          </p:cNvPr>
          <p:cNvSpPr/>
          <p:nvPr/>
        </p:nvSpPr>
        <p:spPr>
          <a:xfrm>
            <a:off x="1147226" y="2975475"/>
            <a:ext cx="1291173" cy="590625"/>
          </a:xfrm>
          <a:prstGeom prst="roundRect">
            <a:avLst/>
          </a:prstGeom>
          <a:solidFill>
            <a:srgbClr val="29796E"/>
          </a:solidFill>
          <a:ln>
            <a:solidFill>
              <a:srgbClr val="2979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5A3B50-961C-D8C9-B9D2-6C67867B9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99" y="365387"/>
            <a:ext cx="2956816" cy="15363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53E1392-B1FA-DC2F-9714-C55A11318D70}"/>
              </a:ext>
            </a:extLst>
          </p:cNvPr>
          <p:cNvSpPr txBox="1"/>
          <p:nvPr/>
        </p:nvSpPr>
        <p:spPr>
          <a:xfrm>
            <a:off x="1146191" y="4414520"/>
            <a:ext cx="97127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Dỗ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思源黑体 CN"/>
              </a:rPr>
              <a:t>dành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tranh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思源黑体 CN"/>
              </a:rPr>
              <a:t>giành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để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思源黑体 CN"/>
              </a:rPr>
              <a:t>dành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思源黑体 CN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67E388F-BFBE-0826-F112-79FD6B3CC15A}"/>
              </a:ext>
            </a:extLst>
          </p:cNvPr>
          <p:cNvSpPr/>
          <p:nvPr/>
        </p:nvSpPr>
        <p:spPr>
          <a:xfrm>
            <a:off x="4626261" y="2961624"/>
            <a:ext cx="1376312" cy="646178"/>
          </a:xfrm>
          <a:prstGeom prst="roundRect">
            <a:avLst/>
          </a:prstGeom>
          <a:solidFill>
            <a:srgbClr val="29796E"/>
          </a:solidFill>
          <a:ln>
            <a:solidFill>
              <a:srgbClr val="2979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98FF049-CDDD-182A-A310-CFA6B3BED41F}"/>
              </a:ext>
            </a:extLst>
          </p:cNvPr>
          <p:cNvSpPr/>
          <p:nvPr/>
        </p:nvSpPr>
        <p:spPr>
          <a:xfrm>
            <a:off x="7021724" y="2973189"/>
            <a:ext cx="1376312" cy="646178"/>
          </a:xfrm>
          <a:prstGeom prst="roundRect">
            <a:avLst/>
          </a:prstGeom>
          <a:solidFill>
            <a:srgbClr val="29796E"/>
          </a:solidFill>
          <a:ln>
            <a:solidFill>
              <a:srgbClr val="2979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A1A0B98-C9CA-28A5-53F3-1B800DBA76D1}"/>
              </a:ext>
            </a:extLst>
          </p:cNvPr>
          <p:cNvSpPr/>
          <p:nvPr/>
        </p:nvSpPr>
        <p:spPr>
          <a:xfrm>
            <a:off x="2040988" y="4448176"/>
            <a:ext cx="1291173" cy="590625"/>
          </a:xfrm>
          <a:prstGeom prst="roundRect">
            <a:avLst/>
          </a:prstGeom>
          <a:solidFill>
            <a:srgbClr val="29796E"/>
          </a:solidFill>
          <a:ln>
            <a:solidFill>
              <a:srgbClr val="2979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37FC18A-4AE4-7DC2-9398-A80D25F91063}"/>
              </a:ext>
            </a:extLst>
          </p:cNvPr>
          <p:cNvSpPr/>
          <p:nvPr/>
        </p:nvSpPr>
        <p:spPr>
          <a:xfrm>
            <a:off x="5132133" y="4534314"/>
            <a:ext cx="1446650" cy="587170"/>
          </a:xfrm>
          <a:prstGeom prst="roundRect">
            <a:avLst/>
          </a:prstGeom>
          <a:solidFill>
            <a:srgbClr val="29796E"/>
          </a:solidFill>
          <a:ln>
            <a:solidFill>
              <a:srgbClr val="2979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6D09E19-7846-6FD0-3F82-F2442DAC7AFF}"/>
              </a:ext>
            </a:extLst>
          </p:cNvPr>
          <p:cNvSpPr/>
          <p:nvPr/>
        </p:nvSpPr>
        <p:spPr>
          <a:xfrm>
            <a:off x="7551790" y="4483416"/>
            <a:ext cx="1376312" cy="646178"/>
          </a:xfrm>
          <a:prstGeom prst="roundRect">
            <a:avLst/>
          </a:prstGeom>
          <a:solidFill>
            <a:srgbClr val="29796E"/>
          </a:solidFill>
          <a:ln>
            <a:solidFill>
              <a:srgbClr val="2979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8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  <p:bldP spid="19" grpId="1" animBg="1"/>
      <p:bldP spid="21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>
            <a:extLst>
              <a:ext uri="{FF2B5EF4-FFF2-40B4-BE49-F238E27FC236}">
                <a16:creationId xmlns:a16="http://schemas.microsoft.com/office/drawing/2014/main" id="{F23032F7-8C21-F570-33C3-7B2CD40B9641}"/>
              </a:ext>
            </a:extLst>
          </p:cNvPr>
          <p:cNvGrpSpPr/>
          <p:nvPr/>
        </p:nvGrpSpPr>
        <p:grpSpPr>
          <a:xfrm>
            <a:off x="3167876" y="567745"/>
            <a:ext cx="4217933" cy="1200330"/>
            <a:chOff x="1262829" y="3273981"/>
            <a:chExt cx="3732505" cy="1136153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3" name="圆角矩形 32">
              <a:extLst>
                <a:ext uri="{FF2B5EF4-FFF2-40B4-BE49-F238E27FC236}">
                  <a16:creationId xmlns:a16="http://schemas.microsoft.com/office/drawing/2014/main" id="{0FAE9A94-9368-B078-2C7B-602FD38C71E8}"/>
                </a:ext>
              </a:extLst>
            </p:cNvPr>
            <p:cNvSpPr/>
            <p:nvPr/>
          </p:nvSpPr>
          <p:spPr>
            <a:xfrm>
              <a:off x="1262829" y="3273981"/>
              <a:ext cx="3732505" cy="113615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" name="圆角矩形 33">
              <a:extLst>
                <a:ext uri="{FF2B5EF4-FFF2-40B4-BE49-F238E27FC236}">
                  <a16:creationId xmlns:a16="http://schemas.microsoft.com/office/drawing/2014/main" id="{55CE82F0-C484-0D02-6088-5750D5B8BDE0}"/>
                </a:ext>
              </a:extLst>
            </p:cNvPr>
            <p:cNvSpPr/>
            <p:nvPr/>
          </p:nvSpPr>
          <p:spPr>
            <a:xfrm>
              <a:off x="1354876" y="3412797"/>
              <a:ext cx="3548412" cy="8585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1273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000D7CF-04A7-A557-CDF4-5C7FE86B2402}"/>
              </a:ext>
            </a:extLst>
          </p:cNvPr>
          <p:cNvSpPr txBox="1"/>
          <p:nvPr/>
        </p:nvSpPr>
        <p:spPr>
          <a:xfrm>
            <a:off x="3834205" y="787767"/>
            <a:ext cx="31010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770FB-56C8-3B00-C406-5238DA2ED976}"/>
              </a:ext>
            </a:extLst>
          </p:cNvPr>
          <p:cNvSpPr txBox="1"/>
          <p:nvPr/>
        </p:nvSpPr>
        <p:spPr>
          <a:xfrm>
            <a:off x="909932" y="1702473"/>
            <a:ext cx="97668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a. </a:t>
            </a:r>
            <a:r>
              <a:rPr lang="en-US" sz="3600" b="1" dirty="0" err="1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Tìm</a:t>
            </a:r>
            <a:r>
              <a:rPr lang="en-US" sz="3600" b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từ</a:t>
            </a:r>
            <a:r>
              <a:rPr lang="en-US" sz="3600" b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ngữ</a:t>
            </a:r>
            <a:r>
              <a:rPr lang="en-US" sz="3600" b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gọi</a:t>
            </a:r>
            <a:r>
              <a:rPr lang="en-US" sz="3600" b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tên</a:t>
            </a:r>
            <a:r>
              <a:rPr lang="en-US" sz="3600" b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từng</a:t>
            </a:r>
            <a:r>
              <a:rPr lang="en-US" sz="3600" b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loại</a:t>
            </a:r>
            <a:r>
              <a:rPr lang="en-US" sz="3600" b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quả</a:t>
            </a:r>
            <a:r>
              <a:rPr lang="en-US" sz="3600" b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có</a:t>
            </a:r>
            <a:r>
              <a:rPr lang="en-US" sz="3600" b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tiếng</a:t>
            </a:r>
            <a:r>
              <a:rPr lang="en-US" sz="3600" b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bắt</a:t>
            </a:r>
            <a:r>
              <a:rPr lang="en-US" sz="3600" b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đầu</a:t>
            </a:r>
            <a:r>
              <a:rPr lang="en-US" sz="3600" b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bằng</a:t>
            </a:r>
            <a:r>
              <a:rPr lang="en-US" sz="3600" b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思源黑体 CN"/>
              </a:rPr>
              <a:t>s</a:t>
            </a:r>
            <a:r>
              <a:rPr lang="en-US" sz="3600" b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hoặc</a:t>
            </a:r>
            <a:r>
              <a:rPr lang="en-US" sz="3600" b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思源黑体 CN"/>
              </a:rPr>
              <a:t>x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思源黑体 C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2A0DF8-5B02-7FC0-845A-2AF16C4E6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97" y="350247"/>
            <a:ext cx="2962913" cy="1536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A81992-AA99-9F2F-59AA-4D434A6BD2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447"/>
          <a:stretch/>
        </p:blipFill>
        <p:spPr>
          <a:xfrm>
            <a:off x="1193372" y="3006431"/>
            <a:ext cx="10039076" cy="3851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DA3A1B-FDBA-DEA7-24B0-CF8037F98463}"/>
              </a:ext>
            </a:extLst>
          </p:cNvPr>
          <p:cNvSpPr txBox="1"/>
          <p:nvPr/>
        </p:nvSpPr>
        <p:spPr>
          <a:xfrm>
            <a:off x="8824350" y="4206760"/>
            <a:ext cx="2585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err="1">
                <a:solidFill>
                  <a:srgbClr val="7030A0"/>
                </a:solidFill>
                <a:latin typeface="Cambria" panose="02040503050406030204" pitchFamily="18" charset="0"/>
                <a:ea typeface="思源黑体 CN"/>
              </a:rPr>
              <a:t>Quả</a:t>
            </a:r>
            <a:r>
              <a:rPr lang="en-US" sz="3600" b="1" i="1" dirty="0">
                <a:solidFill>
                  <a:srgbClr val="7030A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思源黑体 CN"/>
              </a:rPr>
              <a:t>s</a:t>
            </a:r>
            <a:r>
              <a:rPr lang="en-US" sz="3600" b="1" i="1" dirty="0">
                <a:solidFill>
                  <a:srgbClr val="7030A0"/>
                </a:solidFill>
                <a:latin typeface="Cambria" panose="02040503050406030204" pitchFamily="18" charset="0"/>
                <a:ea typeface="思源黑体 CN"/>
              </a:rPr>
              <a:t>im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思源黑体 C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B69099-EC0F-C943-42D4-1F6D63C342B8}"/>
              </a:ext>
            </a:extLst>
          </p:cNvPr>
          <p:cNvSpPr txBox="1"/>
          <p:nvPr/>
        </p:nvSpPr>
        <p:spPr>
          <a:xfrm>
            <a:off x="166742" y="2840534"/>
            <a:ext cx="3161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err="1">
                <a:solidFill>
                  <a:srgbClr val="7030A0"/>
                </a:solidFill>
                <a:latin typeface="Cambria" panose="02040503050406030204" pitchFamily="18" charset="0"/>
                <a:ea typeface="思源黑体 CN"/>
              </a:rPr>
              <a:t>Quả</a:t>
            </a:r>
            <a:r>
              <a:rPr lang="en-US" sz="3600" b="1" i="1" dirty="0">
                <a:solidFill>
                  <a:srgbClr val="7030A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思源黑体 CN"/>
              </a:rPr>
              <a:t>x</a:t>
            </a:r>
            <a:r>
              <a:rPr lang="en-US" sz="3600" b="1" i="1" dirty="0" err="1">
                <a:solidFill>
                  <a:srgbClr val="7030A0"/>
                </a:solidFill>
                <a:latin typeface="Cambria" panose="02040503050406030204" pitchFamily="18" charset="0"/>
                <a:ea typeface="思源黑体 CN"/>
              </a:rPr>
              <a:t>oài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思源黑体 C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242105-B904-1B7B-2F56-1C8BCACAD4FD}"/>
              </a:ext>
            </a:extLst>
          </p:cNvPr>
          <p:cNvSpPr txBox="1"/>
          <p:nvPr/>
        </p:nvSpPr>
        <p:spPr>
          <a:xfrm>
            <a:off x="8258741" y="2869026"/>
            <a:ext cx="2607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err="1">
                <a:solidFill>
                  <a:srgbClr val="7030A0"/>
                </a:solidFill>
                <a:latin typeface="Cambria" panose="02040503050406030204" pitchFamily="18" charset="0"/>
                <a:ea typeface="思源黑体 CN"/>
              </a:rPr>
              <a:t>Quả</a:t>
            </a:r>
            <a:r>
              <a:rPr lang="en-US" sz="3600" b="1" i="1" dirty="0">
                <a:solidFill>
                  <a:srgbClr val="7030A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思源黑体 CN"/>
              </a:rPr>
              <a:t>s</a:t>
            </a:r>
            <a:r>
              <a:rPr lang="en-US" sz="3600" b="1" i="1" dirty="0">
                <a:solidFill>
                  <a:srgbClr val="7030A0"/>
                </a:solidFill>
                <a:latin typeface="Cambria" panose="02040503050406030204" pitchFamily="18" charset="0"/>
                <a:ea typeface="思源黑体 CN"/>
              </a:rPr>
              <a:t>ung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思源黑体 C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AF8B53-2666-D69C-2AE2-D9D70143056B}"/>
              </a:ext>
            </a:extLst>
          </p:cNvPr>
          <p:cNvSpPr txBox="1"/>
          <p:nvPr/>
        </p:nvSpPr>
        <p:spPr>
          <a:xfrm>
            <a:off x="-1625612" y="6192782"/>
            <a:ext cx="8808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err="1">
                <a:solidFill>
                  <a:srgbClr val="7030A0"/>
                </a:solidFill>
                <a:latin typeface="Cambria" panose="02040503050406030204" pitchFamily="18" charset="0"/>
                <a:ea typeface="思源黑体 CN"/>
              </a:rPr>
              <a:t>Quả</a:t>
            </a:r>
            <a:r>
              <a:rPr lang="en-US" sz="3600" b="1" i="1" dirty="0">
                <a:solidFill>
                  <a:srgbClr val="7030A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思源黑体 CN"/>
              </a:rPr>
              <a:t>s</a:t>
            </a:r>
            <a:r>
              <a:rPr lang="en-US" sz="3600" b="1" i="1" dirty="0" err="1">
                <a:solidFill>
                  <a:srgbClr val="7030A0"/>
                </a:solidFill>
                <a:latin typeface="Cambria" panose="02040503050406030204" pitchFamily="18" charset="0"/>
                <a:ea typeface="思源黑体 CN"/>
              </a:rPr>
              <a:t>ầu</a:t>
            </a:r>
            <a:r>
              <a:rPr lang="en-US" sz="3600" b="1" i="1" dirty="0">
                <a:solidFill>
                  <a:srgbClr val="7030A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Cambria" panose="02040503050406030204" pitchFamily="18" charset="0"/>
                <a:ea typeface="思源黑体 CN"/>
              </a:rPr>
              <a:t>riêng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思源黑体 CN"/>
            </a:endParaRPr>
          </a:p>
        </p:txBody>
      </p:sp>
    </p:spTree>
    <p:extLst>
      <p:ext uri="{BB962C8B-B14F-4D97-AF65-F5344CB8AC3E}">
        <p14:creationId xmlns:p14="http://schemas.microsoft.com/office/powerpoint/2010/main" val="19704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>
            <a:extLst>
              <a:ext uri="{FF2B5EF4-FFF2-40B4-BE49-F238E27FC236}">
                <a16:creationId xmlns:a16="http://schemas.microsoft.com/office/drawing/2014/main" id="{A46D0FE8-C9F2-5E5F-F2E4-1692BA0F2967}"/>
              </a:ext>
            </a:extLst>
          </p:cNvPr>
          <p:cNvGrpSpPr/>
          <p:nvPr/>
        </p:nvGrpSpPr>
        <p:grpSpPr>
          <a:xfrm>
            <a:off x="3108718" y="-13964"/>
            <a:ext cx="7878725" cy="1916171"/>
            <a:chOff x="1262829" y="3273981"/>
            <a:chExt cx="3732505" cy="1136153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3" name="圆角矩形 32">
              <a:extLst>
                <a:ext uri="{FF2B5EF4-FFF2-40B4-BE49-F238E27FC236}">
                  <a16:creationId xmlns:a16="http://schemas.microsoft.com/office/drawing/2014/main" id="{A29BDAB2-FE09-2923-5D14-FFB76C110E01}"/>
                </a:ext>
              </a:extLst>
            </p:cNvPr>
            <p:cNvSpPr/>
            <p:nvPr/>
          </p:nvSpPr>
          <p:spPr>
            <a:xfrm>
              <a:off x="1262829" y="3273981"/>
              <a:ext cx="3732505" cy="113615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" name="圆角矩形 33">
              <a:extLst>
                <a:ext uri="{FF2B5EF4-FFF2-40B4-BE49-F238E27FC236}">
                  <a16:creationId xmlns:a16="http://schemas.microsoft.com/office/drawing/2014/main" id="{F9AF84C4-44C4-AA5F-B5B6-8012AB8A0C9F}"/>
                </a:ext>
              </a:extLst>
            </p:cNvPr>
            <p:cNvSpPr/>
            <p:nvPr/>
          </p:nvSpPr>
          <p:spPr>
            <a:xfrm>
              <a:off x="1354876" y="3412797"/>
              <a:ext cx="3548412" cy="8585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1273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75E1293-06D2-088B-A357-77E282CCE001}"/>
              </a:ext>
            </a:extLst>
          </p:cNvPr>
          <p:cNvSpPr txBox="1"/>
          <p:nvPr/>
        </p:nvSpPr>
        <p:spPr>
          <a:xfrm>
            <a:off x="105876" y="2141186"/>
            <a:ext cx="99626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b. </a:t>
            </a:r>
            <a:r>
              <a:rPr lang="en-US" sz="3600" b="1" dirty="0" err="1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Chọn</a:t>
            </a:r>
            <a:r>
              <a:rPr lang="en-US" sz="3600" b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思源黑体 CN"/>
              </a:rPr>
              <a:t>ip</a:t>
            </a:r>
            <a:r>
              <a:rPr lang="en-US" sz="3600" b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hoặc</a:t>
            </a:r>
            <a:r>
              <a:rPr lang="en-US" sz="3600" b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思源黑体 CN"/>
              </a:rPr>
              <a:t>iêp</a:t>
            </a:r>
            <a:r>
              <a:rPr lang="en-US" sz="3600" b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thay</a:t>
            </a:r>
            <a:r>
              <a:rPr lang="en-US" sz="3600" b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cho</a:t>
            </a:r>
            <a:r>
              <a:rPr lang="en-US" sz="3600" b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 ô </a:t>
            </a:r>
            <a:r>
              <a:rPr lang="en-US" sz="3600" b="1" dirty="0" err="1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rPr>
              <a:t>vuông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27366"/>
              </a:solidFill>
              <a:effectLst/>
              <a:uLnTx/>
              <a:uFillTx/>
              <a:latin typeface="Cambria" panose="02040503050406030204" pitchFamily="18" charset="0"/>
              <a:ea typeface="思源黑体 CN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A91D0F-D75A-70A7-17BB-B7902611A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67" y="291148"/>
            <a:ext cx="2975106" cy="1536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E8315F-A19E-049B-3C2F-F8F1F3C721A9}"/>
              </a:ext>
            </a:extLst>
          </p:cNvPr>
          <p:cNvSpPr txBox="1"/>
          <p:nvPr/>
        </p:nvSpPr>
        <p:spPr>
          <a:xfrm>
            <a:off x="548768" y="2989968"/>
            <a:ext cx="113320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-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Nhân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d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思源黑体 CN"/>
              </a:rPr>
              <a:t>ịp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Tết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em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viết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một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tấm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th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思源黑体 CN"/>
              </a:rPr>
              <a:t>iệp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gửi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chúc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chú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bộ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đội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Trường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Sa.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5FFAB4-DE72-C918-AE64-2946DFDF9A2F}"/>
              </a:ext>
            </a:extLst>
          </p:cNvPr>
          <p:cNvSpPr txBox="1"/>
          <p:nvPr/>
        </p:nvSpPr>
        <p:spPr>
          <a:xfrm>
            <a:off x="548768" y="4568259"/>
            <a:ext cx="113320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-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Những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con song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liên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t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思源黑体 CN"/>
              </a:rPr>
              <a:t>iếp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xô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vào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bờ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509990C-8533-F39C-47D8-4F60DE8C4258}"/>
              </a:ext>
            </a:extLst>
          </p:cNvPr>
          <p:cNvSpPr/>
          <p:nvPr/>
        </p:nvSpPr>
        <p:spPr>
          <a:xfrm>
            <a:off x="9284678" y="3142915"/>
            <a:ext cx="902059" cy="572919"/>
          </a:xfrm>
          <a:prstGeom prst="roundRect">
            <a:avLst/>
          </a:prstGeom>
          <a:solidFill>
            <a:srgbClr val="29796E"/>
          </a:solidFill>
          <a:ln>
            <a:solidFill>
              <a:srgbClr val="2979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D34626-507A-FF00-40A7-A205CB8B7EBC}"/>
              </a:ext>
            </a:extLst>
          </p:cNvPr>
          <p:cNvSpPr/>
          <p:nvPr/>
        </p:nvSpPr>
        <p:spPr>
          <a:xfrm>
            <a:off x="2748738" y="3186033"/>
            <a:ext cx="719959" cy="539242"/>
          </a:xfrm>
          <a:prstGeom prst="roundRect">
            <a:avLst/>
          </a:prstGeom>
          <a:solidFill>
            <a:srgbClr val="29796E"/>
          </a:solidFill>
          <a:ln>
            <a:solidFill>
              <a:srgbClr val="2979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DB4C9E-EFF8-0AAF-D48B-ACA1F1FE38DD}"/>
              </a:ext>
            </a:extLst>
          </p:cNvPr>
          <p:cNvSpPr/>
          <p:nvPr/>
        </p:nvSpPr>
        <p:spPr>
          <a:xfrm>
            <a:off x="6523338" y="4715510"/>
            <a:ext cx="838754" cy="622190"/>
          </a:xfrm>
          <a:prstGeom prst="roundRect">
            <a:avLst/>
          </a:prstGeom>
          <a:solidFill>
            <a:srgbClr val="29796E"/>
          </a:solidFill>
          <a:ln>
            <a:solidFill>
              <a:srgbClr val="2979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953BD4-DA8D-D2AB-ECB2-769527960C78}"/>
              </a:ext>
            </a:extLst>
          </p:cNvPr>
          <p:cNvSpPr txBox="1"/>
          <p:nvPr/>
        </p:nvSpPr>
        <p:spPr>
          <a:xfrm>
            <a:off x="3744730" y="489845"/>
            <a:ext cx="6636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281459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5FE5A1-1468-F723-30AE-E223C852DA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5211621-CE5A-FC7B-9BB2-89FB4E454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86BD7F2C-401A-57AF-8C79-DD188FA510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3556" y="263902"/>
            <a:ext cx="9220958" cy="6440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66C3F3-D2B3-D3CF-CA76-48C4904144A0}"/>
              </a:ext>
            </a:extLst>
          </p:cNvPr>
          <p:cNvSpPr txBox="1"/>
          <p:nvPr/>
        </p:nvSpPr>
        <p:spPr>
          <a:xfrm>
            <a:off x="2445416" y="2523823"/>
            <a:ext cx="75149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nhà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tục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viết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65317"/>
              </a:solidFill>
              <a:effectLst/>
              <a:uLnTx/>
              <a:uFillTx/>
              <a:latin typeface="Cambria" panose="02040503050406030204" pitchFamily="18" charset="0"/>
              <a:ea typeface="思源黑体 CN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3D812E-B89C-5481-3B68-EEB4118538A1}"/>
              </a:ext>
            </a:extLst>
          </p:cNvPr>
          <p:cNvSpPr txBox="1"/>
          <p:nvPr/>
        </p:nvSpPr>
        <p:spPr>
          <a:xfrm>
            <a:off x="1191616" y="3545762"/>
            <a:ext cx="75149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Hoàn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65317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rPr>
              <a:t>vở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65317"/>
              </a:solidFill>
              <a:effectLst/>
              <a:uLnTx/>
              <a:uFillTx/>
              <a:latin typeface="Cambria" panose="02040503050406030204" pitchFamily="18" charset="0"/>
              <a:ea typeface="思源黑体 CN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268164-C7C4-B77A-DD50-26ED8ABB4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473" y="847992"/>
            <a:ext cx="5121084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1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5FE5A1-1468-F723-30AE-E223C852DA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5211621-CE5A-FC7B-9BB2-89FB4E454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图片 2">
            <a:extLst>
              <a:ext uri="{FF2B5EF4-FFF2-40B4-BE49-F238E27FC236}">
                <a16:creationId xmlns:a16="http://schemas.microsoft.com/office/drawing/2014/main" id="{C7D86AC8-E6EA-AFEC-734D-E95ED4FACB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142" y="66974"/>
            <a:ext cx="9220958" cy="6440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598B33-18E2-8DA2-558D-5F92AA07A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235" y="1112953"/>
            <a:ext cx="4090771" cy="1365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496D5F-6DFC-7CBA-249F-E9A8A1EE7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149" y="2003667"/>
            <a:ext cx="8340051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3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5FE5A1-1468-F723-30AE-E223C852DA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5211621-CE5A-FC7B-9BB2-89FB4E454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图片 2">
            <a:extLst>
              <a:ext uri="{FF2B5EF4-FFF2-40B4-BE49-F238E27FC236}">
                <a16:creationId xmlns:a16="http://schemas.microsoft.com/office/drawing/2014/main" id="{D24F618F-8AE3-71F7-816A-B69DE10585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8033" y="241493"/>
            <a:ext cx="7800008" cy="5887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EC61A7-534C-1221-CC50-0CED51F6A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437" y="563473"/>
            <a:ext cx="6346486" cy="56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2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62DD2-4541-AB3D-64BD-749F68BF0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B4A46-6191-E93F-CA9D-210A8395B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90FB3D-34D4-1C4A-F964-53DBF4C10BF0}"/>
              </a:ext>
            </a:extLst>
          </p:cNvPr>
          <p:cNvSpPr txBox="1"/>
          <p:nvPr/>
        </p:nvSpPr>
        <p:spPr>
          <a:xfrm>
            <a:off x="267573" y="2080326"/>
            <a:ext cx="634331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Bây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sắp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Tết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rồi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思源黑体 C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Con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viết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thư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gửi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(…)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思源黑体 C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Tết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muốn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gửi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bố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思源黑体 C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Cái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bánh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chưng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vui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思源黑体 C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Nhưng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bánh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thì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to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quá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思源黑体 C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Mà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hòm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thư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nhỏ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thôi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.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思源黑体 C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8CD613-93EC-5B25-59E7-6A6C46A23123}"/>
              </a:ext>
            </a:extLst>
          </p:cNvPr>
          <p:cNvSpPr txBox="1"/>
          <p:nvPr/>
        </p:nvSpPr>
        <p:spPr>
          <a:xfrm>
            <a:off x="8515123" y="6190676"/>
            <a:ext cx="60257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思源黑体 CN"/>
              </a:rPr>
              <a:t>	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思源黑体 CN"/>
              </a:rPr>
              <a:t>Xuân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思源黑体 CN"/>
              </a:rPr>
              <a:t>Quỳnh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9DEA9D-12E8-02F2-47A8-0EBFD835AD24}"/>
              </a:ext>
            </a:extLst>
          </p:cNvPr>
          <p:cNvSpPr txBox="1"/>
          <p:nvPr/>
        </p:nvSpPr>
        <p:spPr>
          <a:xfrm>
            <a:off x="6193905" y="1167643"/>
            <a:ext cx="634331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Gửi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hoa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sợ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héo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思源黑体 C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Đường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ra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đảo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xa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xôi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思源黑体 C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</a:rPr>
              <a:t>Con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</a:rPr>
              <a:t>viết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</a:rPr>
              <a:t>thư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</a:rPr>
              <a:t>gửi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</a:rPr>
              <a:t>vậy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Hẳn</a:t>
            </a:r>
            <a:r>
              <a:rPr lang="en-US" sz="3600" b="1" baseline="0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baseline="0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lòng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thôi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思源黑体 C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Ngoài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ấy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chắc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nhiều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gió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思源黑体 C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Đảo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che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思源黑体 C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</a:rPr>
              <a:t>Ngoài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</a:rPr>
              <a:t>ấy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</a:rPr>
              <a:t>chắc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</a:rPr>
              <a:t>nhiều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</a:rPr>
              <a:t>sóng</a:t>
            </a:r>
            <a:endParaRPr kumimoji="0" lang="en-US" sz="36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思源黑体 C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lúc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cũng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 CN"/>
              </a:rPr>
              <a:t>.</a:t>
            </a:r>
            <a:endParaRPr kumimoji="0" lang="en-US" sz="36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思源黑体 C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68670F-3FAA-E9F2-80D8-CC6AFC188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10" y="-64098"/>
            <a:ext cx="10668190" cy="127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1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DE54-1F98-7C2A-00BB-C20C885DE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45A9F-E2E0-5025-5955-464883C05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组合 30">
            <a:extLst>
              <a:ext uri="{FF2B5EF4-FFF2-40B4-BE49-F238E27FC236}">
                <a16:creationId xmlns:a16="http://schemas.microsoft.com/office/drawing/2014/main" id="{5EBA17F2-6247-E66F-5AFD-240B6BE92CE3}"/>
              </a:ext>
            </a:extLst>
          </p:cNvPr>
          <p:cNvGrpSpPr/>
          <p:nvPr/>
        </p:nvGrpSpPr>
        <p:grpSpPr>
          <a:xfrm>
            <a:off x="4281072" y="1715894"/>
            <a:ext cx="7476600" cy="3768685"/>
            <a:chOff x="1336246" y="3302000"/>
            <a:chExt cx="2413000" cy="99060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5" name="圆角矩形 27">
              <a:extLst>
                <a:ext uri="{FF2B5EF4-FFF2-40B4-BE49-F238E27FC236}">
                  <a16:creationId xmlns:a16="http://schemas.microsoft.com/office/drawing/2014/main" id="{C9EE92AF-9192-1474-5750-5A27F11937E2}"/>
                </a:ext>
              </a:extLst>
            </p:cNvPr>
            <p:cNvSpPr/>
            <p:nvPr/>
          </p:nvSpPr>
          <p:spPr>
            <a:xfrm>
              <a:off x="1336246" y="3302000"/>
              <a:ext cx="2413000" cy="9906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6" name="圆角矩形 28">
              <a:extLst>
                <a:ext uri="{FF2B5EF4-FFF2-40B4-BE49-F238E27FC236}">
                  <a16:creationId xmlns:a16="http://schemas.microsoft.com/office/drawing/2014/main" id="{DB7587B1-0EAB-222B-9152-6337842F6E40}"/>
                </a:ext>
              </a:extLst>
            </p:cNvPr>
            <p:cNvSpPr/>
            <p:nvPr/>
          </p:nvSpPr>
          <p:spPr>
            <a:xfrm>
              <a:off x="1386922" y="3378199"/>
              <a:ext cx="2308778" cy="8585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5E9F17C-2A26-1303-44CC-123E0584E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635" y="2126449"/>
            <a:ext cx="6621726" cy="3266197"/>
          </a:xfrm>
          <a:prstGeom prst="rect">
            <a:avLst/>
          </a:prstGeom>
        </p:spPr>
      </p:pic>
      <p:grpSp>
        <p:nvGrpSpPr>
          <p:cNvPr id="8" name="组合 2">
            <a:extLst>
              <a:ext uri="{FF2B5EF4-FFF2-40B4-BE49-F238E27FC236}">
                <a16:creationId xmlns:a16="http://schemas.microsoft.com/office/drawing/2014/main" id="{CC90AB78-47A2-5EB9-0D2C-A1B481A1E44F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9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7F2EA9F8-D2D2-9CAE-EFE4-E782446A9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10" name="图片 5" descr="云3副本副本">
              <a:extLst>
                <a:ext uri="{FF2B5EF4-FFF2-40B4-BE49-F238E27FC236}">
                  <a16:creationId xmlns:a16="http://schemas.microsoft.com/office/drawing/2014/main" id="{A2E3AD16-21DB-0E01-969D-33A33695C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7BC51A4-038B-EFA6-B919-8427E6245D1B}"/>
              </a:ext>
            </a:extLst>
          </p:cNvPr>
          <p:cNvSpPr txBox="1"/>
          <p:nvPr/>
        </p:nvSpPr>
        <p:spPr>
          <a:xfrm>
            <a:off x="947926" y="1989815"/>
            <a:ext cx="25166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Lùi</a:t>
            </a:r>
            <a:r>
              <a:rPr lang="en-US" sz="3200" b="1" i="0" dirty="0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vào</a:t>
            </a:r>
            <a:r>
              <a:rPr lang="en-US" sz="3200" b="1" i="0" dirty="0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trong</a:t>
            </a:r>
            <a:r>
              <a:rPr lang="en-US" sz="3200" b="1" i="0" dirty="0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vạch</a:t>
            </a:r>
            <a:r>
              <a:rPr lang="en-US" sz="3200" b="1" i="0" dirty="0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kẻ</a:t>
            </a:r>
            <a:r>
              <a:rPr lang="en-US" sz="3200" b="1" i="0" dirty="0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mấy</a:t>
            </a:r>
            <a:r>
              <a:rPr lang="en-US" sz="3200" b="1" i="0" dirty="0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 ô?</a:t>
            </a:r>
            <a:endParaRPr lang="en-US" sz="3200" b="1" dirty="0">
              <a:solidFill>
                <a:srgbClr val="035F96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6F23C4-AB65-EE69-7F98-2C355E788741}"/>
              </a:ext>
            </a:extLst>
          </p:cNvPr>
          <p:cNvSpPr txBox="1"/>
          <p:nvPr/>
        </p:nvSpPr>
        <p:spPr>
          <a:xfrm>
            <a:off x="947926" y="3624114"/>
            <a:ext cx="25166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Lùi</a:t>
            </a:r>
            <a:r>
              <a:rPr lang="en-US" sz="3200" b="1" i="0" dirty="0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vào</a:t>
            </a:r>
            <a:r>
              <a:rPr lang="en-US" sz="3200" b="1" i="0" dirty="0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 3 ô.</a:t>
            </a:r>
            <a:endParaRPr lang="en-US" sz="3200" b="1" dirty="0">
              <a:solidFill>
                <a:srgbClr val="D8353E"/>
              </a:solidFill>
              <a:latin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FC388C-57D6-D317-6CBA-42F41D143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420" y="22958"/>
            <a:ext cx="822421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30">
            <a:extLst>
              <a:ext uri="{FF2B5EF4-FFF2-40B4-BE49-F238E27FC236}">
                <a16:creationId xmlns:a16="http://schemas.microsoft.com/office/drawing/2014/main" id="{9490FCE5-5D35-07D6-0FDD-AEC4137E525C}"/>
              </a:ext>
            </a:extLst>
          </p:cNvPr>
          <p:cNvGrpSpPr/>
          <p:nvPr/>
        </p:nvGrpSpPr>
        <p:grpSpPr>
          <a:xfrm>
            <a:off x="4281072" y="1715894"/>
            <a:ext cx="7476600" cy="3768685"/>
            <a:chOff x="1336246" y="3302000"/>
            <a:chExt cx="2413000" cy="99060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15" name="圆角矩形 27">
              <a:extLst>
                <a:ext uri="{FF2B5EF4-FFF2-40B4-BE49-F238E27FC236}">
                  <a16:creationId xmlns:a16="http://schemas.microsoft.com/office/drawing/2014/main" id="{45E6BF6B-2396-ACA6-1032-CAA1160EEF66}"/>
                </a:ext>
              </a:extLst>
            </p:cNvPr>
            <p:cNvSpPr/>
            <p:nvPr/>
          </p:nvSpPr>
          <p:spPr>
            <a:xfrm>
              <a:off x="1336246" y="3302000"/>
              <a:ext cx="2413000" cy="9906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6" name="圆角矩形 28">
              <a:extLst>
                <a:ext uri="{FF2B5EF4-FFF2-40B4-BE49-F238E27FC236}">
                  <a16:creationId xmlns:a16="http://schemas.microsoft.com/office/drawing/2014/main" id="{0D889278-F935-99B4-B5AC-B9675781377D}"/>
                </a:ext>
              </a:extLst>
            </p:cNvPr>
            <p:cNvSpPr/>
            <p:nvPr/>
          </p:nvSpPr>
          <p:spPr>
            <a:xfrm>
              <a:off x="1386922" y="3378199"/>
              <a:ext cx="2308778" cy="85852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A4989CE-BB42-5777-30C1-11ECC831F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635" y="2126449"/>
            <a:ext cx="6621726" cy="3266197"/>
          </a:xfrm>
          <a:prstGeom prst="rect">
            <a:avLst/>
          </a:prstGeom>
        </p:spPr>
      </p:pic>
      <p:grpSp>
        <p:nvGrpSpPr>
          <p:cNvPr id="18" name="组合 2">
            <a:extLst>
              <a:ext uri="{FF2B5EF4-FFF2-40B4-BE49-F238E27FC236}">
                <a16:creationId xmlns:a16="http://schemas.microsoft.com/office/drawing/2014/main" id="{06AB7396-2864-9A33-93EB-53D36B27D14B}"/>
              </a:ext>
            </a:extLst>
          </p:cNvPr>
          <p:cNvGrpSpPr/>
          <p:nvPr/>
        </p:nvGrpSpPr>
        <p:grpSpPr>
          <a:xfrm>
            <a:off x="0" y="4556125"/>
            <a:ext cx="12192000" cy="2301875"/>
            <a:chOff x="0" y="7151"/>
            <a:chExt cx="19200" cy="3625"/>
          </a:xfrm>
        </p:grpSpPr>
        <p:pic>
          <p:nvPicPr>
            <p:cNvPr id="19" name="图片 4" descr="E:\张颖颖PPT工作成果\张颖2019PPT\82-新入职幼师培训\云3副本.png云3副本">
              <a:extLst>
                <a:ext uri="{FF2B5EF4-FFF2-40B4-BE49-F238E27FC236}">
                  <a16:creationId xmlns:a16="http://schemas.microsoft.com/office/drawing/2014/main" id="{2E8070DC-C33F-7F73-97A2-1DB575892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151"/>
              <a:ext cx="19200" cy="3375"/>
            </a:xfrm>
            <a:prstGeom prst="rect">
              <a:avLst/>
            </a:prstGeom>
          </p:spPr>
        </p:pic>
        <p:pic>
          <p:nvPicPr>
            <p:cNvPr id="20" name="图片 5" descr="云3副本副本">
              <a:extLst>
                <a:ext uri="{FF2B5EF4-FFF2-40B4-BE49-F238E27FC236}">
                  <a16:creationId xmlns:a16="http://schemas.microsoft.com/office/drawing/2014/main" id="{34A93697-6DE9-5CE0-4509-E56A42EED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402"/>
              <a:ext cx="19196" cy="3374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E2808CF-9AC4-2D6F-406F-905D6C8A8887}"/>
              </a:ext>
            </a:extLst>
          </p:cNvPr>
          <p:cNvSpPr txBox="1"/>
          <p:nvPr/>
        </p:nvSpPr>
        <p:spPr>
          <a:xfrm>
            <a:off x="947926" y="1989815"/>
            <a:ext cx="25166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Cần</a:t>
            </a:r>
            <a:r>
              <a:rPr lang="en-US" sz="3200" b="1" i="0" dirty="0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viết</a:t>
            </a:r>
            <a:r>
              <a:rPr lang="en-US" sz="3200" b="1" i="0" dirty="0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hoa</a:t>
            </a:r>
            <a:r>
              <a:rPr lang="en-US" sz="3200" b="1" i="0" dirty="0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 ở </a:t>
            </a:r>
            <a:r>
              <a:rPr lang="en-US" sz="3200" b="1" i="0" dirty="0" err="1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những</a:t>
            </a:r>
            <a:r>
              <a:rPr lang="en-US" sz="3200" b="1" i="0" dirty="0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chữ</a:t>
            </a:r>
            <a:r>
              <a:rPr lang="en-US" sz="3200" b="1" i="0" dirty="0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cái</a:t>
            </a:r>
            <a:r>
              <a:rPr lang="en-US" sz="3200" b="1" i="0" dirty="0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nào</a:t>
            </a:r>
            <a:r>
              <a:rPr lang="en-US" sz="3200" b="1" i="0" dirty="0">
                <a:solidFill>
                  <a:srgbClr val="035F96"/>
                </a:solidFill>
                <a:effectLst/>
                <a:latin typeface="Cambria" panose="02040503050406030204" pitchFamily="18" charset="0"/>
              </a:rPr>
              <a:t>?</a:t>
            </a:r>
            <a:endParaRPr lang="en-US" sz="3200" b="1" dirty="0">
              <a:solidFill>
                <a:srgbClr val="035F96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06BC1E-ADF5-D32F-C2F7-E1E4D15B5020}"/>
              </a:ext>
            </a:extLst>
          </p:cNvPr>
          <p:cNvSpPr txBox="1"/>
          <p:nvPr/>
        </p:nvSpPr>
        <p:spPr>
          <a:xfrm>
            <a:off x="947926" y="3624114"/>
            <a:ext cx="251665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Viết</a:t>
            </a:r>
            <a:r>
              <a:rPr lang="en-US" sz="3200" b="1" i="0" dirty="0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hoa</a:t>
            </a:r>
            <a:r>
              <a:rPr lang="en-US" sz="3200" b="1" i="0" dirty="0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 ở </a:t>
            </a:r>
            <a:r>
              <a:rPr lang="en-US" sz="3200" b="1" i="0" dirty="0" err="1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những</a:t>
            </a:r>
            <a:r>
              <a:rPr lang="en-US" sz="3200" b="1" i="0" dirty="0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chữ</a:t>
            </a:r>
            <a:r>
              <a:rPr lang="en-US" sz="3200" b="1" i="0" dirty="0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cái</a:t>
            </a:r>
            <a:r>
              <a:rPr lang="en-US" sz="3200" b="1" i="0" dirty="0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đầu</a:t>
            </a:r>
            <a:r>
              <a:rPr lang="en-US" sz="3200" b="1" i="0" dirty="0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dòng</a:t>
            </a:r>
            <a:r>
              <a:rPr lang="en-US" sz="3200" b="1" i="0" dirty="0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thơ</a:t>
            </a:r>
            <a:r>
              <a:rPr lang="en-US" sz="3200" b="1" i="0" dirty="0">
                <a:solidFill>
                  <a:srgbClr val="D8353E"/>
                </a:solidFill>
                <a:effectLst/>
                <a:latin typeface="Cambria" panose="02040503050406030204" pitchFamily="18" charset="0"/>
              </a:rPr>
              <a:t>.</a:t>
            </a:r>
            <a:endParaRPr lang="en-US" sz="3200" b="1" dirty="0">
              <a:solidFill>
                <a:srgbClr val="D8353E"/>
              </a:solidFill>
              <a:latin typeface="Cambria" panose="020405030504060302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8EB6AF2-DC6D-98CB-8889-3D6C37824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420" y="22958"/>
            <a:ext cx="822421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9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>
            <a:extLst>
              <a:ext uri="{FF2B5EF4-FFF2-40B4-BE49-F238E27FC236}">
                <a16:creationId xmlns:a16="http://schemas.microsoft.com/office/drawing/2014/main" id="{A80AE0ED-C87A-343E-728B-F0966F8F2F20}"/>
              </a:ext>
            </a:extLst>
          </p:cNvPr>
          <p:cNvGrpSpPr/>
          <p:nvPr/>
        </p:nvGrpSpPr>
        <p:grpSpPr>
          <a:xfrm>
            <a:off x="2796919" y="2262289"/>
            <a:ext cx="3289693" cy="997675"/>
            <a:chOff x="3151567" y="4106353"/>
            <a:chExt cx="4182027" cy="1023787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id="{4F79D1BD-8442-7D99-6854-A74D12C9A09C}"/>
                </a:ext>
              </a:extLst>
            </p:cNvPr>
            <p:cNvGrpSpPr/>
            <p:nvPr/>
          </p:nvGrpSpPr>
          <p:grpSpPr>
            <a:xfrm>
              <a:off x="3151567" y="4106353"/>
              <a:ext cx="4182027" cy="1023787"/>
              <a:chOff x="1346199" y="3302000"/>
              <a:chExt cx="363654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5" name="圆角矩形 32">
                <a:extLst>
                  <a:ext uri="{FF2B5EF4-FFF2-40B4-BE49-F238E27FC236}">
                    <a16:creationId xmlns:a16="http://schemas.microsoft.com/office/drawing/2014/main" id="{2BF03A53-2D2E-15B8-A03A-F99B04730D67}"/>
                  </a:ext>
                </a:extLst>
              </p:cNvPr>
              <p:cNvSpPr/>
              <p:nvPr/>
            </p:nvSpPr>
            <p:spPr>
              <a:xfrm>
                <a:off x="1346199" y="3302000"/>
                <a:ext cx="3636545" cy="113615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6" name="圆角矩形 33">
                <a:extLst>
                  <a:ext uri="{FF2B5EF4-FFF2-40B4-BE49-F238E27FC236}">
                    <a16:creationId xmlns:a16="http://schemas.microsoft.com/office/drawing/2014/main" id="{5590661B-0A69-099B-F6A5-2A94B77D998C}"/>
                  </a:ext>
                </a:extLst>
              </p:cNvPr>
              <p:cNvSpPr/>
              <p:nvPr/>
            </p:nvSpPr>
            <p:spPr>
              <a:xfrm>
                <a:off x="1425654" y="3451354"/>
                <a:ext cx="3477633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4" name="文本框 41">
              <a:extLst>
                <a:ext uri="{FF2B5EF4-FFF2-40B4-BE49-F238E27FC236}">
                  <a16:creationId xmlns:a16="http://schemas.microsoft.com/office/drawing/2014/main" id="{70FC65F5-3E63-072D-ED29-884FCBE366AF}"/>
                </a:ext>
              </a:extLst>
            </p:cNvPr>
            <p:cNvSpPr txBox="1"/>
            <p:nvPr/>
          </p:nvSpPr>
          <p:spPr>
            <a:xfrm>
              <a:off x="3580942" y="4279449"/>
              <a:ext cx="3425983" cy="663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bánh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chưng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7" name="组合 47">
            <a:extLst>
              <a:ext uri="{FF2B5EF4-FFF2-40B4-BE49-F238E27FC236}">
                <a16:creationId xmlns:a16="http://schemas.microsoft.com/office/drawing/2014/main" id="{EC4E703B-DED1-C36F-7D03-4946B990F08E}"/>
              </a:ext>
            </a:extLst>
          </p:cNvPr>
          <p:cNvGrpSpPr/>
          <p:nvPr/>
        </p:nvGrpSpPr>
        <p:grpSpPr>
          <a:xfrm>
            <a:off x="7047625" y="2181770"/>
            <a:ext cx="3114956" cy="997675"/>
            <a:chOff x="3151568" y="4106352"/>
            <a:chExt cx="2774950" cy="892629"/>
          </a:xfrm>
        </p:grpSpPr>
        <p:grpSp>
          <p:nvGrpSpPr>
            <p:cNvPr id="8" name="组合 31">
              <a:extLst>
                <a:ext uri="{FF2B5EF4-FFF2-40B4-BE49-F238E27FC236}">
                  <a16:creationId xmlns:a16="http://schemas.microsoft.com/office/drawing/2014/main" id="{E3461215-25CD-997F-CE07-0AF4DBE20895}"/>
                </a:ext>
              </a:extLst>
            </p:cNvPr>
            <p:cNvGrpSpPr/>
            <p:nvPr/>
          </p:nvGrpSpPr>
          <p:grpSpPr>
            <a:xfrm>
              <a:off x="3151568" y="4106352"/>
              <a:ext cx="2774950" cy="892629"/>
              <a:chOff x="1346200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10" name="圆角矩形 32">
                <a:extLst>
                  <a:ext uri="{FF2B5EF4-FFF2-40B4-BE49-F238E27FC236}">
                    <a16:creationId xmlns:a16="http://schemas.microsoft.com/office/drawing/2014/main" id="{FA2E3118-3E98-CAAE-5CC7-33F1935A6B70}"/>
                  </a:ext>
                </a:extLst>
              </p:cNvPr>
              <p:cNvSpPr/>
              <p:nvPr/>
            </p:nvSpPr>
            <p:spPr>
              <a:xfrm>
                <a:off x="1346200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1" name="圆角矩形 33">
                <a:extLst>
                  <a:ext uri="{FF2B5EF4-FFF2-40B4-BE49-F238E27FC236}">
                    <a16:creationId xmlns:a16="http://schemas.microsoft.com/office/drawing/2014/main" id="{EF4AF3E6-C63E-DF8A-1399-1696F9E03410}"/>
                  </a:ext>
                </a:extLst>
              </p:cNvPr>
              <p:cNvSpPr/>
              <p:nvPr/>
            </p:nvSpPr>
            <p:spPr>
              <a:xfrm>
                <a:off x="1402080" y="3378199"/>
                <a:ext cx="2293620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9" name="文本框 41">
              <a:extLst>
                <a:ext uri="{FF2B5EF4-FFF2-40B4-BE49-F238E27FC236}">
                  <a16:creationId xmlns:a16="http://schemas.microsoft.com/office/drawing/2014/main" id="{C1AF8A41-A6FC-BC54-856C-3A560D75975B}"/>
                </a:ext>
              </a:extLst>
            </p:cNvPr>
            <p:cNvSpPr txBox="1"/>
            <p:nvPr/>
          </p:nvSpPr>
          <p:spPr>
            <a:xfrm>
              <a:off x="4122241" y="4190424"/>
              <a:ext cx="862817" cy="578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héo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2" name="组合 47">
            <a:extLst>
              <a:ext uri="{FF2B5EF4-FFF2-40B4-BE49-F238E27FC236}">
                <a16:creationId xmlns:a16="http://schemas.microsoft.com/office/drawing/2014/main" id="{D917C329-3E7F-5298-9B21-37777F4564A6}"/>
              </a:ext>
            </a:extLst>
          </p:cNvPr>
          <p:cNvGrpSpPr/>
          <p:nvPr/>
        </p:nvGrpSpPr>
        <p:grpSpPr>
          <a:xfrm>
            <a:off x="7119761" y="3482344"/>
            <a:ext cx="3114956" cy="997675"/>
            <a:chOff x="3151568" y="4106352"/>
            <a:chExt cx="2774950" cy="892629"/>
          </a:xfrm>
        </p:grpSpPr>
        <p:grpSp>
          <p:nvGrpSpPr>
            <p:cNvPr id="13" name="组合 31">
              <a:extLst>
                <a:ext uri="{FF2B5EF4-FFF2-40B4-BE49-F238E27FC236}">
                  <a16:creationId xmlns:a16="http://schemas.microsoft.com/office/drawing/2014/main" id="{2616C454-BCC1-2A88-47E0-86CCEB4BD06A}"/>
                </a:ext>
              </a:extLst>
            </p:cNvPr>
            <p:cNvGrpSpPr/>
            <p:nvPr/>
          </p:nvGrpSpPr>
          <p:grpSpPr>
            <a:xfrm>
              <a:off x="3151568" y="4106352"/>
              <a:ext cx="2774950" cy="892629"/>
              <a:chOff x="1346200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15" name="圆角矩形 32">
                <a:extLst>
                  <a:ext uri="{FF2B5EF4-FFF2-40B4-BE49-F238E27FC236}">
                    <a16:creationId xmlns:a16="http://schemas.microsoft.com/office/drawing/2014/main" id="{9ADF6640-C2FD-90E7-C073-78357285B6A9}"/>
                  </a:ext>
                </a:extLst>
              </p:cNvPr>
              <p:cNvSpPr/>
              <p:nvPr/>
            </p:nvSpPr>
            <p:spPr>
              <a:xfrm>
                <a:off x="1346200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6" name="圆角矩形 33">
                <a:extLst>
                  <a:ext uri="{FF2B5EF4-FFF2-40B4-BE49-F238E27FC236}">
                    <a16:creationId xmlns:a16="http://schemas.microsoft.com/office/drawing/2014/main" id="{41E4440B-26D5-EC53-5784-4BD087AB4C75}"/>
                  </a:ext>
                </a:extLst>
              </p:cNvPr>
              <p:cNvSpPr/>
              <p:nvPr/>
            </p:nvSpPr>
            <p:spPr>
              <a:xfrm>
                <a:off x="1402080" y="3378199"/>
                <a:ext cx="2293620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14" name="文本框 41">
              <a:extLst>
                <a:ext uri="{FF2B5EF4-FFF2-40B4-BE49-F238E27FC236}">
                  <a16:creationId xmlns:a16="http://schemas.microsoft.com/office/drawing/2014/main" id="{D8BEA126-B0C9-60BD-23AF-B6F10D1122B6}"/>
                </a:ext>
              </a:extLst>
            </p:cNvPr>
            <p:cNvSpPr txBox="1"/>
            <p:nvPr/>
          </p:nvSpPr>
          <p:spPr>
            <a:xfrm>
              <a:off x="3536939" y="4279671"/>
              <a:ext cx="2003813" cy="578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bằng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lòng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7" name="组合 47">
            <a:extLst>
              <a:ext uri="{FF2B5EF4-FFF2-40B4-BE49-F238E27FC236}">
                <a16:creationId xmlns:a16="http://schemas.microsoft.com/office/drawing/2014/main" id="{BECF295B-367D-628C-DB5E-28F5E1D3A577}"/>
              </a:ext>
            </a:extLst>
          </p:cNvPr>
          <p:cNvGrpSpPr/>
          <p:nvPr/>
        </p:nvGrpSpPr>
        <p:grpSpPr>
          <a:xfrm>
            <a:off x="2884287" y="3513532"/>
            <a:ext cx="3114956" cy="997675"/>
            <a:chOff x="3151568" y="4106352"/>
            <a:chExt cx="2774950" cy="892629"/>
          </a:xfrm>
        </p:grpSpPr>
        <p:grpSp>
          <p:nvGrpSpPr>
            <p:cNvPr id="18" name="组合 31">
              <a:extLst>
                <a:ext uri="{FF2B5EF4-FFF2-40B4-BE49-F238E27FC236}">
                  <a16:creationId xmlns:a16="http://schemas.microsoft.com/office/drawing/2014/main" id="{A38D0939-FF12-4434-2FF3-38BF8A5BCD9E}"/>
                </a:ext>
              </a:extLst>
            </p:cNvPr>
            <p:cNvGrpSpPr/>
            <p:nvPr/>
          </p:nvGrpSpPr>
          <p:grpSpPr>
            <a:xfrm>
              <a:off x="3151568" y="4106352"/>
              <a:ext cx="2774950" cy="892629"/>
              <a:chOff x="1346200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0" name="圆角矩形 32">
                <a:extLst>
                  <a:ext uri="{FF2B5EF4-FFF2-40B4-BE49-F238E27FC236}">
                    <a16:creationId xmlns:a16="http://schemas.microsoft.com/office/drawing/2014/main" id="{9B3C768A-8BC6-1A06-E0E5-4730EF767BBF}"/>
                  </a:ext>
                </a:extLst>
              </p:cNvPr>
              <p:cNvSpPr/>
              <p:nvPr/>
            </p:nvSpPr>
            <p:spPr>
              <a:xfrm>
                <a:off x="1346200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21" name="圆角矩形 33">
                <a:extLst>
                  <a:ext uri="{FF2B5EF4-FFF2-40B4-BE49-F238E27FC236}">
                    <a16:creationId xmlns:a16="http://schemas.microsoft.com/office/drawing/2014/main" id="{1C4886CB-F98C-F24E-1180-9409516F72C0}"/>
                  </a:ext>
                </a:extLst>
              </p:cNvPr>
              <p:cNvSpPr/>
              <p:nvPr/>
            </p:nvSpPr>
            <p:spPr>
              <a:xfrm>
                <a:off x="1402080" y="3378199"/>
                <a:ext cx="2293620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19" name="文本框 41">
              <a:extLst>
                <a:ext uri="{FF2B5EF4-FFF2-40B4-BE49-F238E27FC236}">
                  <a16:creationId xmlns:a16="http://schemas.microsoft.com/office/drawing/2014/main" id="{B965F9E8-BF66-AABA-E77D-CD7F3BAD27E6}"/>
                </a:ext>
              </a:extLst>
            </p:cNvPr>
            <p:cNvSpPr txBox="1"/>
            <p:nvPr/>
          </p:nvSpPr>
          <p:spPr>
            <a:xfrm>
              <a:off x="3912054" y="4279671"/>
              <a:ext cx="1253582" cy="578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xa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xôi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C5283962-46A8-CC30-4C80-E90532652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191" y="371543"/>
            <a:ext cx="8218120" cy="2353260"/>
          </a:xfrm>
          <a:prstGeom prst="rect">
            <a:avLst/>
          </a:prstGeom>
        </p:spPr>
      </p:pic>
      <p:grpSp>
        <p:nvGrpSpPr>
          <p:cNvPr id="23" name="组合 47">
            <a:extLst>
              <a:ext uri="{FF2B5EF4-FFF2-40B4-BE49-F238E27FC236}">
                <a16:creationId xmlns:a16="http://schemas.microsoft.com/office/drawing/2014/main" id="{393D0630-C776-05A6-8918-061F691E0BFF}"/>
              </a:ext>
            </a:extLst>
          </p:cNvPr>
          <p:cNvGrpSpPr/>
          <p:nvPr/>
        </p:nvGrpSpPr>
        <p:grpSpPr>
          <a:xfrm>
            <a:off x="5134215" y="4842900"/>
            <a:ext cx="3114956" cy="997675"/>
            <a:chOff x="3151568" y="4106352"/>
            <a:chExt cx="2774950" cy="892629"/>
          </a:xfrm>
        </p:grpSpPr>
        <p:grpSp>
          <p:nvGrpSpPr>
            <p:cNvPr id="24" name="组合 31">
              <a:extLst>
                <a:ext uri="{FF2B5EF4-FFF2-40B4-BE49-F238E27FC236}">
                  <a16:creationId xmlns:a16="http://schemas.microsoft.com/office/drawing/2014/main" id="{110EA2E7-01C4-DB46-66B6-3EA76D103A31}"/>
                </a:ext>
              </a:extLst>
            </p:cNvPr>
            <p:cNvGrpSpPr/>
            <p:nvPr/>
          </p:nvGrpSpPr>
          <p:grpSpPr>
            <a:xfrm>
              <a:off x="3151568" y="4106352"/>
              <a:ext cx="2774950" cy="892629"/>
              <a:chOff x="1346200" y="3302000"/>
              <a:chExt cx="2413000" cy="990600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6" name="圆角矩形 32">
                <a:extLst>
                  <a:ext uri="{FF2B5EF4-FFF2-40B4-BE49-F238E27FC236}">
                    <a16:creationId xmlns:a16="http://schemas.microsoft.com/office/drawing/2014/main" id="{A2B6D7FE-DE75-FFD4-5DF9-040626A967C1}"/>
                  </a:ext>
                </a:extLst>
              </p:cNvPr>
              <p:cNvSpPr/>
              <p:nvPr/>
            </p:nvSpPr>
            <p:spPr>
              <a:xfrm>
                <a:off x="1346200" y="3302000"/>
                <a:ext cx="2413000" cy="990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27" name="圆角矩形 33">
                <a:extLst>
                  <a:ext uri="{FF2B5EF4-FFF2-40B4-BE49-F238E27FC236}">
                    <a16:creationId xmlns:a16="http://schemas.microsoft.com/office/drawing/2014/main" id="{9770FD81-D7F5-9B75-53B0-F6842DCE0B3C}"/>
                  </a:ext>
                </a:extLst>
              </p:cNvPr>
              <p:cNvSpPr/>
              <p:nvPr/>
            </p:nvSpPr>
            <p:spPr>
              <a:xfrm>
                <a:off x="1402080" y="3378199"/>
                <a:ext cx="2293620" cy="8585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</p:grpSp>
        <p:sp>
          <p:nvSpPr>
            <p:cNvPr id="25" name="文本框 41">
              <a:extLst>
                <a:ext uri="{FF2B5EF4-FFF2-40B4-BE49-F238E27FC236}">
                  <a16:creationId xmlns:a16="http://schemas.microsoft.com/office/drawing/2014/main" id="{9479F4CA-9065-4ACC-1C91-459395C2D832}"/>
                </a:ext>
              </a:extLst>
            </p:cNvPr>
            <p:cNvSpPr txBox="1"/>
            <p:nvPr/>
          </p:nvSpPr>
          <p:spPr>
            <a:xfrm>
              <a:off x="3646900" y="4279671"/>
              <a:ext cx="1783896" cy="578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hòm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+mn-ea"/>
                  <a:sym typeface="思源黑体 CN" panose="020B0500000000000000" pitchFamily="34" charset="-122"/>
                </a:rPr>
                <a:t>thư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pic>
        <p:nvPicPr>
          <p:cNvPr id="28" name="图片 8">
            <a:extLst>
              <a:ext uri="{FF2B5EF4-FFF2-40B4-BE49-F238E27FC236}">
                <a16:creationId xmlns:a16="http://schemas.microsoft.com/office/drawing/2014/main" id="{F590CB48-7A77-7218-2D99-35EB965C02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023" y="2246455"/>
            <a:ext cx="4875091" cy="487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2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5FE5A1-1468-F723-30AE-E223C852DA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5211621-CE5A-FC7B-9BB2-89FB4E454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DCD7E4C6-F8F6-8649-B0DC-4F5AE03DD3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9976" y="439647"/>
            <a:ext cx="7800008" cy="588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CE1261-E628-725B-B072-3B70053F2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724" y="851662"/>
            <a:ext cx="7413379" cy="58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7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454AAD-42E9-3EA0-24EF-D4AD04106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130" y="837892"/>
            <a:ext cx="9069737" cy="530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4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5FE5A1-1468-F723-30AE-E223C852DA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5211621-CE5A-FC7B-9BB2-89FB4E454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图片 2">
            <a:extLst>
              <a:ext uri="{FF2B5EF4-FFF2-40B4-BE49-F238E27FC236}">
                <a16:creationId xmlns:a16="http://schemas.microsoft.com/office/drawing/2014/main" id="{D24F618F-8AE3-71F7-816A-B69DE10585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8033" y="241493"/>
            <a:ext cx="7800008" cy="588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C8AD13-49EA-82FE-260C-D59BB6C9A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15" y="617352"/>
            <a:ext cx="11627044" cy="562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243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Cambria</vt:lpstr>
      <vt:lpstr>思源黑体 CN</vt:lpstr>
      <vt:lpstr>Calibri Light</vt:lpstr>
      <vt:lpstr>Times New Roman</vt:lpstr>
      <vt:lpstr>Arial</vt:lpstr>
      <vt:lpstr>字魂35号-经典雅黑</vt:lpstr>
      <vt:lpstr>Calibri</vt:lpstr>
      <vt:lpstr>字魂107号-萌趣欢乐体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cuc nguyen</cp:lastModifiedBy>
  <cp:revision>5</cp:revision>
  <dcterms:created xsi:type="dcterms:W3CDTF">2023-03-29T01:17:12Z</dcterms:created>
  <dcterms:modified xsi:type="dcterms:W3CDTF">2025-05-12T12:48:32Z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2023-03-29T01:36:40Z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32670bde-dd2d-4404-b051-8ef28d137218</vt:lpwstr>
  </property>
  <property fmtid="{D5CDD505-2E9C-101B-9397-08002B2CF9AE}" pid="8" name="MSIP_Label_defa4170-0d19-0005-0004-bc88714345d2_ContentBits">
    <vt:lpwstr>0</vt:lpwstr>
  </property>
</Properties>
</file>