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691" r:id="rId3"/>
    <p:sldMasterId id="2147483705" r:id="rId4"/>
  </p:sldMasterIdLst>
  <p:notesMasterIdLst>
    <p:notesMasterId r:id="rId20"/>
  </p:notesMasterIdLst>
  <p:sldIdLst>
    <p:sldId id="262" r:id="rId5"/>
    <p:sldId id="263" r:id="rId6"/>
    <p:sldId id="268" r:id="rId7"/>
    <p:sldId id="270" r:id="rId8"/>
    <p:sldId id="306" r:id="rId9"/>
    <p:sldId id="307" r:id="rId10"/>
    <p:sldId id="284" r:id="rId11"/>
    <p:sldId id="343" r:id="rId12"/>
    <p:sldId id="308" r:id="rId13"/>
    <p:sldId id="276" r:id="rId14"/>
    <p:sldId id="286" r:id="rId15"/>
    <p:sldId id="310" r:id="rId16"/>
    <p:sldId id="280" r:id="rId17"/>
    <p:sldId id="290" r:id="rId18"/>
    <p:sldId id="27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P" initials="H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commentAuthors" Target="commentAuthor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D068C5-2077-467C-9F22-A620F3369F54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4E5BCF-8FA8-4299-A43B-D937B35B6E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3236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59711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D49462B-6CA1-48CF-A14A-7A4DFCCD989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5196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9806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B2AA4F-B828-4D7C-AFD3-893933DAFCB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308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456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4432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1627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3760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0010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76636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6536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1535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5102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650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19755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430014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4638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5986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19596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7756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04DA77-0714-4226-8456-DE0FB00C8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8689CE-C57C-4CCE-B5D7-91A284CB19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440DF66-3D9B-4E31-B419-8D199F946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39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0A372-E784-4489-91B1-EB5F9893BA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B435-934F-44C4-8F1B-EC379BCB08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9BAE6C-C81A-448F-810E-8201A0E7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98452A-D52B-4D53-AA70-42F3E1B91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384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16A006-59DD-41EF-BB59-5CF0A5B0F3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7CF5D0-5E86-4B07-82F0-4706674B42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32F55C-8EFE-4A66-9DB3-D0CB88777B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E38045-8612-4FFC-BF9F-64FB98C8E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615B52-8190-4B2D-852C-B23A268AE4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253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92C063-6317-449C-A341-883F2682D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D53C2C5-1069-41AD-AB8E-A272B5F74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35F9C6-7A1E-4BB1-8382-AF2048FA93A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2CF1DA-3491-456F-B971-C43EFCD216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D613E6-C32A-4783-9219-260167E50D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F57CA7-22C9-4637-98D5-45CB81C4CD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974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95C8BC-CF44-4FCD-ACB9-6C06E1FD0D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E26985-A785-4717-80AD-9B8D8F5B85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5A630-F12E-492E-A3AD-AE8A2360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9B9EE9-F3BF-4B40-83E7-C9BC68FDDB0E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5C2166-B6AA-4084-B4D7-069DDC982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C20EA2-78ED-4391-B2FB-25000FDBC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76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87937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470549341"/>
      </p:ext>
    </p:extLst>
  </p:cSld>
  <p:clrMapOvr>
    <a:masterClrMapping/>
  </p:clrMapOvr>
  <p:transition spd="slow">
    <p:rand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331757937"/>
      </p:ext>
    </p:extLst>
  </p:cSld>
  <p:clrMapOvr>
    <a:masterClrMapping/>
  </p:clrMapOvr>
  <p:transition spd="slow">
    <p:rand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433951455"/>
      </p:ext>
    </p:extLst>
  </p:cSld>
  <p:clrMapOvr>
    <a:masterClrMapping/>
  </p:clrMapOvr>
  <p:transition spd="slow">
    <p:rand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989575872"/>
      </p:ext>
    </p:extLst>
  </p:cSld>
  <p:clrMapOvr>
    <a:masterClrMapping/>
  </p:clrMapOvr>
  <p:transition spd="slow"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" name="Google Shape;1843;p32"/>
          <p:cNvGrpSpPr/>
          <p:nvPr/>
        </p:nvGrpSpPr>
        <p:grpSpPr>
          <a:xfrm>
            <a:off x="11336434" y="4360810"/>
            <a:ext cx="724466" cy="1945596"/>
            <a:chOff x="3739625" y="3597525"/>
            <a:chExt cx="543350" cy="1459197"/>
          </a:xfrm>
        </p:grpSpPr>
        <p:sp>
          <p:nvSpPr>
            <p:cNvPr id="1844" name="Google Shape;1844;p32"/>
            <p:cNvSpPr/>
            <p:nvPr/>
          </p:nvSpPr>
          <p:spPr>
            <a:xfrm flipH="1">
              <a:off x="3990727" y="3956225"/>
              <a:ext cx="37327" cy="1100497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5" name="Google Shape;1845;p3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6" name="Google Shape;1846;p3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7" name="Google Shape;1847;p3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8" name="Google Shape;1848;p3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9" name="Google Shape;1849;p3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0" name="Google Shape;1850;p3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1" name="Google Shape;1851;p3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2" name="Google Shape;1852;p3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3" name="Google Shape;1853;p3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4" name="Google Shape;1854;p3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5" name="Google Shape;1855;p3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6" name="Google Shape;1856;p3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7" name="Google Shape;1857;p3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8" name="Google Shape;1858;p3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9" name="Google Shape;1859;p3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0" name="Google Shape;1860;p3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1" name="Google Shape;1861;p3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2" name="Google Shape;1862;p3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3" name="Google Shape;1863;p3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4" name="Google Shape;1864;p3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5" name="Google Shape;1865;p3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6" name="Google Shape;1866;p3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67" name="Google Shape;1867;p3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8" name="Google Shape;1868;p32"/>
          <p:cNvGrpSpPr/>
          <p:nvPr/>
        </p:nvGrpSpPr>
        <p:grpSpPr>
          <a:xfrm flipH="1">
            <a:off x="10439367" y="5139701"/>
            <a:ext cx="698300" cy="1285900"/>
            <a:chOff x="283275" y="3187575"/>
            <a:chExt cx="523725" cy="964425"/>
          </a:xfrm>
        </p:grpSpPr>
        <p:sp>
          <p:nvSpPr>
            <p:cNvPr id="1869" name="Google Shape;1869;p32"/>
            <p:cNvSpPr/>
            <p:nvPr/>
          </p:nvSpPr>
          <p:spPr>
            <a:xfrm>
              <a:off x="293750" y="3614550"/>
              <a:ext cx="226525" cy="537450"/>
            </a:xfrm>
            <a:custGeom>
              <a:avLst/>
              <a:gdLst/>
              <a:ahLst/>
              <a:cxnLst/>
              <a:rect l="l" t="t" r="r" b="b"/>
              <a:pathLst>
                <a:path w="9061" h="21498" extrusionOk="0">
                  <a:moveTo>
                    <a:pt x="8877" y="0"/>
                  </a:moveTo>
                  <a:cubicBezTo>
                    <a:pt x="7254" y="2907"/>
                    <a:pt x="5735" y="5944"/>
                    <a:pt x="4426" y="9007"/>
                  </a:cubicBezTo>
                  <a:cubicBezTo>
                    <a:pt x="2855" y="12621"/>
                    <a:pt x="1100" y="17674"/>
                    <a:pt x="1" y="21445"/>
                  </a:cubicBezTo>
                  <a:lnTo>
                    <a:pt x="184" y="21497"/>
                  </a:lnTo>
                  <a:cubicBezTo>
                    <a:pt x="1284" y="17727"/>
                    <a:pt x="3038" y="12673"/>
                    <a:pt x="4609" y="9086"/>
                  </a:cubicBezTo>
                  <a:cubicBezTo>
                    <a:pt x="5918" y="6022"/>
                    <a:pt x="7411" y="3011"/>
                    <a:pt x="9060" y="105"/>
                  </a:cubicBezTo>
                  <a:lnTo>
                    <a:pt x="887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0" name="Google Shape;1870;p32"/>
            <p:cNvSpPr/>
            <p:nvPr/>
          </p:nvSpPr>
          <p:spPr>
            <a:xfrm>
              <a:off x="283275" y="3642025"/>
              <a:ext cx="145350" cy="151900"/>
            </a:xfrm>
            <a:custGeom>
              <a:avLst/>
              <a:gdLst/>
              <a:ahLst/>
              <a:cxnLst/>
              <a:rect l="l" t="t" r="r" b="b"/>
              <a:pathLst>
                <a:path w="5814" h="6076" extrusionOk="0">
                  <a:moveTo>
                    <a:pt x="1" y="1"/>
                  </a:moveTo>
                  <a:lnTo>
                    <a:pt x="1" y="1"/>
                  </a:lnTo>
                  <a:cubicBezTo>
                    <a:pt x="236" y="263"/>
                    <a:pt x="393" y="577"/>
                    <a:pt x="551" y="891"/>
                  </a:cubicBezTo>
                  <a:cubicBezTo>
                    <a:pt x="891" y="1598"/>
                    <a:pt x="1127" y="2331"/>
                    <a:pt x="1388" y="3091"/>
                  </a:cubicBezTo>
                  <a:cubicBezTo>
                    <a:pt x="1572" y="3614"/>
                    <a:pt x="1965" y="4112"/>
                    <a:pt x="2357" y="4531"/>
                  </a:cubicBezTo>
                  <a:cubicBezTo>
                    <a:pt x="2776" y="4950"/>
                    <a:pt x="3248" y="5290"/>
                    <a:pt x="3771" y="5552"/>
                  </a:cubicBezTo>
                  <a:cubicBezTo>
                    <a:pt x="4347" y="5840"/>
                    <a:pt x="5002" y="6049"/>
                    <a:pt x="5630" y="6076"/>
                  </a:cubicBezTo>
                  <a:cubicBezTo>
                    <a:pt x="5683" y="6076"/>
                    <a:pt x="5761" y="5342"/>
                    <a:pt x="5761" y="5264"/>
                  </a:cubicBezTo>
                  <a:cubicBezTo>
                    <a:pt x="5814" y="4688"/>
                    <a:pt x="5735" y="4112"/>
                    <a:pt x="5526" y="3562"/>
                  </a:cubicBezTo>
                  <a:cubicBezTo>
                    <a:pt x="5369" y="3064"/>
                    <a:pt x="5080" y="2645"/>
                    <a:pt x="4740" y="2253"/>
                  </a:cubicBezTo>
                  <a:cubicBezTo>
                    <a:pt x="4426" y="1886"/>
                    <a:pt x="4059" y="1572"/>
                    <a:pt x="3667" y="1310"/>
                  </a:cubicBezTo>
                  <a:cubicBezTo>
                    <a:pt x="3300" y="1074"/>
                    <a:pt x="2933" y="865"/>
                    <a:pt x="2541" y="682"/>
                  </a:cubicBezTo>
                  <a:cubicBezTo>
                    <a:pt x="2148" y="472"/>
                    <a:pt x="1703" y="315"/>
                    <a:pt x="1258" y="210"/>
                  </a:cubicBezTo>
                  <a:cubicBezTo>
                    <a:pt x="1205" y="210"/>
                    <a:pt x="1153" y="184"/>
                    <a:pt x="1100" y="184"/>
                  </a:cubicBezTo>
                  <a:cubicBezTo>
                    <a:pt x="734" y="106"/>
                    <a:pt x="367" y="53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71" name="Google Shape;1871;p32"/>
            <p:cNvSpPr/>
            <p:nvPr/>
          </p:nvSpPr>
          <p:spPr>
            <a:xfrm>
              <a:off x="353975" y="3187575"/>
              <a:ext cx="453025" cy="461250"/>
            </a:xfrm>
            <a:custGeom>
              <a:avLst/>
              <a:gdLst/>
              <a:ahLst/>
              <a:cxnLst/>
              <a:rect l="l" t="t" r="r" b="b"/>
              <a:pathLst>
                <a:path w="18121" h="18450" extrusionOk="0">
                  <a:moveTo>
                    <a:pt x="10435" y="1"/>
                  </a:moveTo>
                  <a:cubicBezTo>
                    <a:pt x="9452" y="1"/>
                    <a:pt x="8467" y="176"/>
                    <a:pt x="7542" y="452"/>
                  </a:cubicBezTo>
                  <a:lnTo>
                    <a:pt x="7516" y="452"/>
                  </a:lnTo>
                  <a:cubicBezTo>
                    <a:pt x="7463" y="478"/>
                    <a:pt x="7411" y="504"/>
                    <a:pt x="7358" y="504"/>
                  </a:cubicBezTo>
                  <a:cubicBezTo>
                    <a:pt x="7358" y="504"/>
                    <a:pt x="7358" y="531"/>
                    <a:pt x="7332" y="531"/>
                  </a:cubicBezTo>
                  <a:cubicBezTo>
                    <a:pt x="6206" y="897"/>
                    <a:pt x="5159" y="1447"/>
                    <a:pt x="4347" y="2023"/>
                  </a:cubicBezTo>
                  <a:cubicBezTo>
                    <a:pt x="4059" y="2233"/>
                    <a:pt x="3797" y="2442"/>
                    <a:pt x="3536" y="2678"/>
                  </a:cubicBezTo>
                  <a:lnTo>
                    <a:pt x="3536" y="2704"/>
                  </a:lnTo>
                  <a:cubicBezTo>
                    <a:pt x="3483" y="2730"/>
                    <a:pt x="3457" y="2756"/>
                    <a:pt x="3405" y="2809"/>
                  </a:cubicBezTo>
                  <a:lnTo>
                    <a:pt x="3378" y="2809"/>
                  </a:lnTo>
                  <a:cubicBezTo>
                    <a:pt x="2148" y="3987"/>
                    <a:pt x="1415" y="5296"/>
                    <a:pt x="969" y="6317"/>
                  </a:cubicBezTo>
                  <a:cubicBezTo>
                    <a:pt x="969" y="6344"/>
                    <a:pt x="969" y="6344"/>
                    <a:pt x="969" y="6344"/>
                  </a:cubicBezTo>
                  <a:cubicBezTo>
                    <a:pt x="943" y="6396"/>
                    <a:pt x="917" y="6448"/>
                    <a:pt x="917" y="6501"/>
                  </a:cubicBezTo>
                  <a:cubicBezTo>
                    <a:pt x="917" y="6501"/>
                    <a:pt x="891" y="6527"/>
                    <a:pt x="891" y="6527"/>
                  </a:cubicBezTo>
                  <a:cubicBezTo>
                    <a:pt x="655" y="7103"/>
                    <a:pt x="524" y="7600"/>
                    <a:pt x="472" y="7862"/>
                  </a:cubicBezTo>
                  <a:cubicBezTo>
                    <a:pt x="289" y="8543"/>
                    <a:pt x="1" y="9590"/>
                    <a:pt x="1" y="10821"/>
                  </a:cubicBezTo>
                  <a:lnTo>
                    <a:pt x="1" y="10847"/>
                  </a:lnTo>
                  <a:lnTo>
                    <a:pt x="1" y="10978"/>
                  </a:lnTo>
                  <a:lnTo>
                    <a:pt x="1" y="11004"/>
                  </a:lnTo>
                  <a:cubicBezTo>
                    <a:pt x="27" y="11842"/>
                    <a:pt x="184" y="12733"/>
                    <a:pt x="577" y="13649"/>
                  </a:cubicBezTo>
                  <a:cubicBezTo>
                    <a:pt x="865" y="14304"/>
                    <a:pt x="1231" y="14880"/>
                    <a:pt x="1650" y="15377"/>
                  </a:cubicBezTo>
                  <a:cubicBezTo>
                    <a:pt x="1650" y="15403"/>
                    <a:pt x="1650" y="15403"/>
                    <a:pt x="1676" y="15403"/>
                  </a:cubicBezTo>
                  <a:cubicBezTo>
                    <a:pt x="1703" y="15456"/>
                    <a:pt x="1729" y="15482"/>
                    <a:pt x="1781" y="15534"/>
                  </a:cubicBezTo>
                  <a:cubicBezTo>
                    <a:pt x="2907" y="16817"/>
                    <a:pt x="4400" y="17655"/>
                    <a:pt x="5892" y="18100"/>
                  </a:cubicBezTo>
                  <a:lnTo>
                    <a:pt x="6102" y="18153"/>
                  </a:lnTo>
                  <a:cubicBezTo>
                    <a:pt x="6521" y="18257"/>
                    <a:pt x="6939" y="18336"/>
                    <a:pt x="7358" y="18388"/>
                  </a:cubicBezTo>
                  <a:cubicBezTo>
                    <a:pt x="7698" y="18430"/>
                    <a:pt x="8028" y="18449"/>
                    <a:pt x="8349" y="18449"/>
                  </a:cubicBezTo>
                  <a:cubicBezTo>
                    <a:pt x="9240" y="18449"/>
                    <a:pt x="10057" y="18298"/>
                    <a:pt x="10789" y="18048"/>
                  </a:cubicBezTo>
                  <a:lnTo>
                    <a:pt x="10815" y="18048"/>
                  </a:lnTo>
                  <a:cubicBezTo>
                    <a:pt x="10867" y="18048"/>
                    <a:pt x="10920" y="18022"/>
                    <a:pt x="10972" y="17996"/>
                  </a:cubicBezTo>
                  <a:lnTo>
                    <a:pt x="10998" y="17996"/>
                  </a:lnTo>
                  <a:cubicBezTo>
                    <a:pt x="12831" y="17367"/>
                    <a:pt x="14140" y="16294"/>
                    <a:pt x="14795" y="15691"/>
                  </a:cubicBezTo>
                  <a:cubicBezTo>
                    <a:pt x="14795" y="15665"/>
                    <a:pt x="14821" y="15665"/>
                    <a:pt x="14821" y="15665"/>
                  </a:cubicBezTo>
                  <a:cubicBezTo>
                    <a:pt x="14873" y="15613"/>
                    <a:pt x="14900" y="15587"/>
                    <a:pt x="14926" y="15560"/>
                  </a:cubicBezTo>
                  <a:cubicBezTo>
                    <a:pt x="14952" y="15560"/>
                    <a:pt x="14952" y="15534"/>
                    <a:pt x="14952" y="15534"/>
                  </a:cubicBezTo>
                  <a:cubicBezTo>
                    <a:pt x="15004" y="15508"/>
                    <a:pt x="15030" y="15482"/>
                    <a:pt x="15057" y="15429"/>
                  </a:cubicBezTo>
                  <a:cubicBezTo>
                    <a:pt x="15554" y="14984"/>
                    <a:pt x="16575" y="13989"/>
                    <a:pt x="17282" y="12340"/>
                  </a:cubicBezTo>
                  <a:cubicBezTo>
                    <a:pt x="17309" y="12235"/>
                    <a:pt x="17361" y="12156"/>
                    <a:pt x="17387" y="12052"/>
                  </a:cubicBezTo>
                  <a:cubicBezTo>
                    <a:pt x="17387" y="12052"/>
                    <a:pt x="17413" y="12026"/>
                    <a:pt x="17413" y="12026"/>
                  </a:cubicBezTo>
                  <a:cubicBezTo>
                    <a:pt x="17413" y="11973"/>
                    <a:pt x="17439" y="11921"/>
                    <a:pt x="17466" y="11895"/>
                  </a:cubicBezTo>
                  <a:lnTo>
                    <a:pt x="17466" y="11868"/>
                  </a:lnTo>
                  <a:cubicBezTo>
                    <a:pt x="18120" y="10088"/>
                    <a:pt x="18015" y="8464"/>
                    <a:pt x="17911" y="7574"/>
                  </a:cubicBezTo>
                  <a:lnTo>
                    <a:pt x="17911" y="7548"/>
                  </a:lnTo>
                  <a:cubicBezTo>
                    <a:pt x="17885" y="7469"/>
                    <a:pt x="17885" y="7417"/>
                    <a:pt x="17858" y="7391"/>
                  </a:cubicBezTo>
                  <a:lnTo>
                    <a:pt x="17858" y="7365"/>
                  </a:lnTo>
                  <a:cubicBezTo>
                    <a:pt x="17858" y="7234"/>
                    <a:pt x="17832" y="7103"/>
                    <a:pt x="17806" y="7024"/>
                  </a:cubicBezTo>
                  <a:cubicBezTo>
                    <a:pt x="17701" y="6422"/>
                    <a:pt x="17387" y="4746"/>
                    <a:pt x="16340" y="3175"/>
                  </a:cubicBezTo>
                  <a:cubicBezTo>
                    <a:pt x="16340" y="3175"/>
                    <a:pt x="16340" y="3149"/>
                    <a:pt x="16340" y="3149"/>
                  </a:cubicBezTo>
                  <a:cubicBezTo>
                    <a:pt x="16313" y="3097"/>
                    <a:pt x="16287" y="3071"/>
                    <a:pt x="16235" y="3018"/>
                  </a:cubicBezTo>
                  <a:cubicBezTo>
                    <a:pt x="16235" y="3018"/>
                    <a:pt x="16235" y="3018"/>
                    <a:pt x="16235" y="2992"/>
                  </a:cubicBezTo>
                  <a:cubicBezTo>
                    <a:pt x="15737" y="2285"/>
                    <a:pt x="15083" y="1604"/>
                    <a:pt x="14219" y="1054"/>
                  </a:cubicBezTo>
                  <a:cubicBezTo>
                    <a:pt x="13643" y="714"/>
                    <a:pt x="13067" y="452"/>
                    <a:pt x="12438" y="269"/>
                  </a:cubicBezTo>
                  <a:lnTo>
                    <a:pt x="12412" y="269"/>
                  </a:lnTo>
                  <a:cubicBezTo>
                    <a:pt x="12360" y="243"/>
                    <a:pt x="12307" y="243"/>
                    <a:pt x="12255" y="216"/>
                  </a:cubicBezTo>
                  <a:lnTo>
                    <a:pt x="12229" y="216"/>
                  </a:lnTo>
                  <a:cubicBezTo>
                    <a:pt x="11641" y="67"/>
                    <a:pt x="11038" y="1"/>
                    <a:pt x="1043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872" name="Google Shape;1872;p32"/>
            <p:cNvGrpSpPr/>
            <p:nvPr/>
          </p:nvGrpSpPr>
          <p:grpSpPr>
            <a:xfrm>
              <a:off x="353975" y="3192975"/>
              <a:ext cx="447775" cy="448425"/>
              <a:chOff x="353975" y="3192975"/>
              <a:chExt cx="447775" cy="448425"/>
            </a:xfrm>
          </p:grpSpPr>
          <p:sp>
            <p:nvSpPr>
              <p:cNvPr id="1873" name="Google Shape;1873;p32"/>
              <p:cNvSpPr/>
              <p:nvPr/>
            </p:nvSpPr>
            <p:spPr>
              <a:xfrm>
                <a:off x="521550" y="3355875"/>
                <a:ext cx="121125" cy="123025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4921" extrusionOk="0">
                    <a:moveTo>
                      <a:pt x="2815" y="1"/>
                    </a:moveTo>
                    <a:cubicBezTo>
                      <a:pt x="2645" y="1"/>
                      <a:pt x="2475" y="20"/>
                      <a:pt x="2305" y="57"/>
                    </a:cubicBezTo>
                    <a:cubicBezTo>
                      <a:pt x="2253" y="57"/>
                      <a:pt x="2200" y="57"/>
                      <a:pt x="2148" y="83"/>
                    </a:cubicBezTo>
                    <a:cubicBezTo>
                      <a:pt x="1808" y="161"/>
                      <a:pt x="1467" y="319"/>
                      <a:pt x="1231" y="502"/>
                    </a:cubicBezTo>
                    <a:cubicBezTo>
                      <a:pt x="1205" y="528"/>
                      <a:pt x="1179" y="528"/>
                      <a:pt x="1179" y="528"/>
                    </a:cubicBezTo>
                    <a:cubicBezTo>
                      <a:pt x="1153" y="554"/>
                      <a:pt x="1127" y="580"/>
                      <a:pt x="1101" y="607"/>
                    </a:cubicBezTo>
                    <a:cubicBezTo>
                      <a:pt x="786" y="842"/>
                      <a:pt x="577" y="1130"/>
                      <a:pt x="420" y="1392"/>
                    </a:cubicBezTo>
                    <a:cubicBezTo>
                      <a:pt x="394" y="1444"/>
                      <a:pt x="367" y="1497"/>
                      <a:pt x="341" y="1549"/>
                    </a:cubicBezTo>
                    <a:cubicBezTo>
                      <a:pt x="236" y="1785"/>
                      <a:pt x="158" y="1994"/>
                      <a:pt x="132" y="2099"/>
                    </a:cubicBezTo>
                    <a:cubicBezTo>
                      <a:pt x="106" y="2230"/>
                      <a:pt x="53" y="2413"/>
                      <a:pt x="27" y="2623"/>
                    </a:cubicBezTo>
                    <a:cubicBezTo>
                      <a:pt x="27" y="2675"/>
                      <a:pt x="27" y="2727"/>
                      <a:pt x="27" y="2806"/>
                    </a:cubicBezTo>
                    <a:cubicBezTo>
                      <a:pt x="1" y="3068"/>
                      <a:pt x="53" y="3356"/>
                      <a:pt x="158" y="3644"/>
                    </a:cubicBezTo>
                    <a:cubicBezTo>
                      <a:pt x="210" y="3749"/>
                      <a:pt x="289" y="3880"/>
                      <a:pt x="341" y="3958"/>
                    </a:cubicBezTo>
                    <a:cubicBezTo>
                      <a:pt x="367" y="4011"/>
                      <a:pt x="420" y="4063"/>
                      <a:pt x="446" y="4089"/>
                    </a:cubicBezTo>
                    <a:cubicBezTo>
                      <a:pt x="708" y="4403"/>
                      <a:pt x="1048" y="4639"/>
                      <a:pt x="1389" y="4770"/>
                    </a:cubicBezTo>
                    <a:cubicBezTo>
                      <a:pt x="1441" y="4796"/>
                      <a:pt x="1493" y="4796"/>
                      <a:pt x="1546" y="4822"/>
                    </a:cubicBezTo>
                    <a:cubicBezTo>
                      <a:pt x="1703" y="4875"/>
                      <a:pt x="1834" y="4901"/>
                      <a:pt x="1991" y="4901"/>
                    </a:cubicBezTo>
                    <a:cubicBezTo>
                      <a:pt x="2109" y="4914"/>
                      <a:pt x="2220" y="4920"/>
                      <a:pt x="2328" y="4920"/>
                    </a:cubicBezTo>
                    <a:cubicBezTo>
                      <a:pt x="2436" y="4920"/>
                      <a:pt x="2541" y="4914"/>
                      <a:pt x="2645" y="4901"/>
                    </a:cubicBezTo>
                    <a:cubicBezTo>
                      <a:pt x="2698" y="4875"/>
                      <a:pt x="2750" y="4875"/>
                      <a:pt x="2803" y="4848"/>
                    </a:cubicBezTo>
                    <a:cubicBezTo>
                      <a:pt x="3195" y="4770"/>
                      <a:pt x="3510" y="4560"/>
                      <a:pt x="3719" y="4403"/>
                    </a:cubicBezTo>
                    <a:cubicBezTo>
                      <a:pt x="3771" y="4351"/>
                      <a:pt x="3824" y="4325"/>
                      <a:pt x="3850" y="4299"/>
                    </a:cubicBezTo>
                    <a:cubicBezTo>
                      <a:pt x="3928" y="4220"/>
                      <a:pt x="4007" y="4168"/>
                      <a:pt x="4059" y="4115"/>
                    </a:cubicBezTo>
                    <a:cubicBezTo>
                      <a:pt x="4164" y="4037"/>
                      <a:pt x="4347" y="3827"/>
                      <a:pt x="4531" y="3513"/>
                    </a:cubicBezTo>
                    <a:cubicBezTo>
                      <a:pt x="4557" y="3461"/>
                      <a:pt x="4583" y="3408"/>
                      <a:pt x="4609" y="3356"/>
                    </a:cubicBezTo>
                    <a:cubicBezTo>
                      <a:pt x="4609" y="3356"/>
                      <a:pt x="4635" y="3330"/>
                      <a:pt x="4635" y="3304"/>
                    </a:cubicBezTo>
                    <a:cubicBezTo>
                      <a:pt x="4793" y="2937"/>
                      <a:pt x="4845" y="2570"/>
                      <a:pt x="4819" y="2309"/>
                    </a:cubicBezTo>
                    <a:cubicBezTo>
                      <a:pt x="4819" y="2256"/>
                      <a:pt x="4819" y="2204"/>
                      <a:pt x="4819" y="2151"/>
                    </a:cubicBezTo>
                    <a:cubicBezTo>
                      <a:pt x="4819" y="2021"/>
                      <a:pt x="4793" y="1916"/>
                      <a:pt x="4793" y="1863"/>
                    </a:cubicBezTo>
                    <a:cubicBezTo>
                      <a:pt x="4766" y="1732"/>
                      <a:pt x="4688" y="1392"/>
                      <a:pt x="4505" y="1052"/>
                    </a:cubicBezTo>
                    <a:cubicBezTo>
                      <a:pt x="4478" y="999"/>
                      <a:pt x="4452" y="947"/>
                      <a:pt x="4426" y="895"/>
                    </a:cubicBezTo>
                    <a:cubicBezTo>
                      <a:pt x="4295" y="685"/>
                      <a:pt x="4086" y="449"/>
                      <a:pt x="3824" y="266"/>
                    </a:cubicBezTo>
                    <a:cubicBezTo>
                      <a:pt x="3719" y="214"/>
                      <a:pt x="3640" y="161"/>
                      <a:pt x="3536" y="135"/>
                    </a:cubicBezTo>
                    <a:cubicBezTo>
                      <a:pt x="3510" y="109"/>
                      <a:pt x="3457" y="109"/>
                      <a:pt x="3405" y="83"/>
                    </a:cubicBezTo>
                    <a:cubicBezTo>
                      <a:pt x="3208" y="27"/>
                      <a:pt x="3012" y="1"/>
                      <a:pt x="281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4" name="Google Shape;1874;p32"/>
              <p:cNvSpPr/>
              <p:nvPr/>
            </p:nvSpPr>
            <p:spPr>
              <a:xfrm>
                <a:off x="606000" y="3192975"/>
                <a:ext cx="58950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58" h="6704" extrusionOk="0">
                    <a:moveTo>
                      <a:pt x="2148" y="0"/>
                    </a:moveTo>
                    <a:cubicBezTo>
                      <a:pt x="1624" y="865"/>
                      <a:pt x="1153" y="1807"/>
                      <a:pt x="812" y="2750"/>
                    </a:cubicBezTo>
                    <a:cubicBezTo>
                      <a:pt x="367" y="4007"/>
                      <a:pt x="105" y="5290"/>
                      <a:pt x="1" y="6599"/>
                    </a:cubicBezTo>
                    <a:lnTo>
                      <a:pt x="1" y="6625"/>
                    </a:lnTo>
                    <a:cubicBezTo>
                      <a:pt x="53" y="6651"/>
                      <a:pt x="105" y="6651"/>
                      <a:pt x="158" y="6677"/>
                    </a:cubicBezTo>
                    <a:lnTo>
                      <a:pt x="210" y="6704"/>
                    </a:lnTo>
                    <a:lnTo>
                      <a:pt x="210" y="6651"/>
                    </a:lnTo>
                    <a:cubicBezTo>
                      <a:pt x="289" y="5342"/>
                      <a:pt x="577" y="4059"/>
                      <a:pt x="1022" y="2828"/>
                    </a:cubicBezTo>
                    <a:cubicBezTo>
                      <a:pt x="1362" y="1912"/>
                      <a:pt x="1807" y="943"/>
                      <a:pt x="2357" y="79"/>
                    </a:cubicBezTo>
                    <a:lnTo>
                      <a:pt x="2357" y="53"/>
                    </a:lnTo>
                    <a:lnTo>
                      <a:pt x="2331" y="53"/>
                    </a:lnTo>
                    <a:cubicBezTo>
                      <a:pt x="2279" y="27"/>
                      <a:pt x="2226" y="27"/>
                      <a:pt x="217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5" name="Google Shape;1875;p32"/>
              <p:cNvSpPr/>
              <p:nvPr/>
            </p:nvSpPr>
            <p:spPr>
              <a:xfrm>
                <a:off x="537275" y="3198875"/>
                <a:ext cx="43225" cy="159750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390" extrusionOk="0">
                    <a:moveTo>
                      <a:pt x="210" y="0"/>
                    </a:moveTo>
                    <a:cubicBezTo>
                      <a:pt x="210" y="0"/>
                      <a:pt x="210" y="0"/>
                      <a:pt x="184" y="26"/>
                    </a:cubicBezTo>
                    <a:cubicBezTo>
                      <a:pt x="131" y="26"/>
                      <a:pt x="79" y="52"/>
                      <a:pt x="26" y="52"/>
                    </a:cubicBezTo>
                    <a:cubicBezTo>
                      <a:pt x="26" y="79"/>
                      <a:pt x="26" y="79"/>
                      <a:pt x="0" y="79"/>
                    </a:cubicBezTo>
                    <a:cubicBezTo>
                      <a:pt x="26" y="864"/>
                      <a:pt x="79" y="1676"/>
                      <a:pt x="236" y="2488"/>
                    </a:cubicBezTo>
                    <a:cubicBezTo>
                      <a:pt x="472" y="3849"/>
                      <a:pt x="917" y="5158"/>
                      <a:pt x="1519" y="6389"/>
                    </a:cubicBezTo>
                    <a:lnTo>
                      <a:pt x="1545" y="6389"/>
                    </a:lnTo>
                    <a:cubicBezTo>
                      <a:pt x="1598" y="6389"/>
                      <a:pt x="1650" y="6363"/>
                      <a:pt x="1702" y="6363"/>
                    </a:cubicBezTo>
                    <a:lnTo>
                      <a:pt x="1728" y="6337"/>
                    </a:lnTo>
                    <a:lnTo>
                      <a:pt x="1728" y="6311"/>
                    </a:lnTo>
                    <a:cubicBezTo>
                      <a:pt x="1100" y="5106"/>
                      <a:pt x="681" y="3797"/>
                      <a:pt x="445" y="2461"/>
                    </a:cubicBezTo>
                    <a:cubicBezTo>
                      <a:pt x="288" y="1650"/>
                      <a:pt x="210" y="838"/>
                      <a:pt x="210" y="26"/>
                    </a:cubicBezTo>
                    <a:lnTo>
                      <a:pt x="210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6" name="Google Shape;1876;p32"/>
              <p:cNvSpPr/>
              <p:nvPr/>
            </p:nvSpPr>
            <p:spPr>
              <a:xfrm>
                <a:off x="438425" y="3254500"/>
                <a:ext cx="11522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609" h="4688" extrusionOk="0">
                    <a:moveTo>
                      <a:pt x="131" y="1"/>
                    </a:moveTo>
                    <a:cubicBezTo>
                      <a:pt x="105" y="53"/>
                      <a:pt x="53" y="79"/>
                      <a:pt x="27" y="105"/>
                    </a:cubicBezTo>
                    <a:cubicBezTo>
                      <a:pt x="27" y="132"/>
                      <a:pt x="0" y="132"/>
                      <a:pt x="0" y="132"/>
                    </a:cubicBezTo>
                    <a:cubicBezTo>
                      <a:pt x="393" y="760"/>
                      <a:pt x="812" y="1362"/>
                      <a:pt x="1283" y="1912"/>
                    </a:cubicBezTo>
                    <a:cubicBezTo>
                      <a:pt x="2174" y="2986"/>
                      <a:pt x="3221" y="3902"/>
                      <a:pt x="4399" y="4688"/>
                    </a:cubicBezTo>
                    <a:lnTo>
                      <a:pt x="4426" y="4688"/>
                    </a:lnTo>
                    <a:cubicBezTo>
                      <a:pt x="4452" y="4662"/>
                      <a:pt x="4478" y="4662"/>
                      <a:pt x="4504" y="4635"/>
                    </a:cubicBezTo>
                    <a:lnTo>
                      <a:pt x="4530" y="4609"/>
                    </a:lnTo>
                    <a:cubicBezTo>
                      <a:pt x="4530" y="4609"/>
                      <a:pt x="4556" y="4583"/>
                      <a:pt x="4556" y="4583"/>
                    </a:cubicBezTo>
                    <a:lnTo>
                      <a:pt x="4609" y="4557"/>
                    </a:lnTo>
                    <a:lnTo>
                      <a:pt x="4583" y="4557"/>
                    </a:lnTo>
                    <a:lnTo>
                      <a:pt x="4556" y="4531"/>
                    </a:lnTo>
                    <a:cubicBezTo>
                      <a:pt x="3378" y="3771"/>
                      <a:pt x="2331" y="2829"/>
                      <a:pt x="1441" y="1781"/>
                    </a:cubicBezTo>
                    <a:cubicBezTo>
                      <a:pt x="969" y="1205"/>
                      <a:pt x="550" y="629"/>
                      <a:pt x="15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7" name="Google Shape;1877;p32"/>
              <p:cNvSpPr/>
              <p:nvPr/>
            </p:nvSpPr>
            <p:spPr>
              <a:xfrm>
                <a:off x="376225" y="3345500"/>
                <a:ext cx="157150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6" h="1991" extrusionOk="0">
                    <a:moveTo>
                      <a:pt x="79" y="0"/>
                    </a:moveTo>
                    <a:cubicBezTo>
                      <a:pt x="79" y="27"/>
                      <a:pt x="79" y="27"/>
                      <a:pt x="79" y="27"/>
                    </a:cubicBezTo>
                    <a:cubicBezTo>
                      <a:pt x="53" y="79"/>
                      <a:pt x="27" y="131"/>
                      <a:pt x="27" y="184"/>
                    </a:cubicBezTo>
                    <a:cubicBezTo>
                      <a:pt x="1" y="184"/>
                      <a:pt x="1" y="210"/>
                      <a:pt x="1" y="210"/>
                    </a:cubicBezTo>
                    <a:cubicBezTo>
                      <a:pt x="682" y="576"/>
                      <a:pt x="1362" y="891"/>
                      <a:pt x="2069" y="1152"/>
                    </a:cubicBezTo>
                    <a:cubicBezTo>
                      <a:pt x="2253" y="1205"/>
                      <a:pt x="2462" y="1283"/>
                      <a:pt x="2646" y="1336"/>
                    </a:cubicBezTo>
                    <a:cubicBezTo>
                      <a:pt x="3798" y="1702"/>
                      <a:pt x="4976" y="1912"/>
                      <a:pt x="6154" y="1990"/>
                    </a:cubicBezTo>
                    <a:lnTo>
                      <a:pt x="6180" y="1990"/>
                    </a:lnTo>
                    <a:lnTo>
                      <a:pt x="6180" y="1964"/>
                    </a:lnTo>
                    <a:cubicBezTo>
                      <a:pt x="6207" y="1912"/>
                      <a:pt x="6233" y="1886"/>
                      <a:pt x="6259" y="1833"/>
                    </a:cubicBezTo>
                    <a:lnTo>
                      <a:pt x="6285" y="1781"/>
                    </a:lnTo>
                    <a:lnTo>
                      <a:pt x="6233" y="1781"/>
                    </a:lnTo>
                    <a:cubicBezTo>
                      <a:pt x="5028" y="1702"/>
                      <a:pt x="3850" y="1493"/>
                      <a:pt x="2698" y="1126"/>
                    </a:cubicBezTo>
                    <a:cubicBezTo>
                      <a:pt x="2515" y="1074"/>
                      <a:pt x="2331" y="1022"/>
                      <a:pt x="2148" y="943"/>
                    </a:cubicBezTo>
                    <a:cubicBezTo>
                      <a:pt x="1441" y="681"/>
                      <a:pt x="760" y="367"/>
                      <a:pt x="10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8" name="Google Shape;1878;p32"/>
              <p:cNvSpPr/>
              <p:nvPr/>
            </p:nvSpPr>
            <p:spPr>
              <a:xfrm>
                <a:off x="353975" y="3420125"/>
                <a:ext cx="169575" cy="42700"/>
              </a:xfrm>
              <a:custGeom>
                <a:avLst/>
                <a:gdLst/>
                <a:ahLst/>
                <a:cxnLst/>
                <a:rect l="l" t="t" r="r" b="b"/>
                <a:pathLst>
                  <a:path w="6783" h="1708" extrusionOk="0">
                    <a:moveTo>
                      <a:pt x="6782" y="0"/>
                    </a:moveTo>
                    <a:lnTo>
                      <a:pt x="6730" y="27"/>
                    </a:lnTo>
                    <a:cubicBezTo>
                      <a:pt x="5526" y="629"/>
                      <a:pt x="4216" y="1048"/>
                      <a:pt x="2907" y="1283"/>
                    </a:cubicBezTo>
                    <a:cubicBezTo>
                      <a:pt x="2092" y="1438"/>
                      <a:pt x="1276" y="1499"/>
                      <a:pt x="461" y="1499"/>
                    </a:cubicBezTo>
                    <a:cubicBezTo>
                      <a:pt x="307" y="1499"/>
                      <a:pt x="154" y="1497"/>
                      <a:pt x="1" y="1493"/>
                    </a:cubicBezTo>
                    <a:lnTo>
                      <a:pt x="1" y="1519"/>
                    </a:lnTo>
                    <a:lnTo>
                      <a:pt x="1" y="1676"/>
                    </a:lnTo>
                    <a:lnTo>
                      <a:pt x="1" y="1702"/>
                    </a:lnTo>
                    <a:cubicBezTo>
                      <a:pt x="127" y="1706"/>
                      <a:pt x="253" y="1707"/>
                      <a:pt x="379" y="1707"/>
                    </a:cubicBezTo>
                    <a:cubicBezTo>
                      <a:pt x="1242" y="1707"/>
                      <a:pt x="2088" y="1630"/>
                      <a:pt x="2933" y="1493"/>
                    </a:cubicBezTo>
                    <a:cubicBezTo>
                      <a:pt x="4243" y="1257"/>
                      <a:pt x="5526" y="838"/>
                      <a:pt x="6730" y="262"/>
                    </a:cubicBezTo>
                    <a:lnTo>
                      <a:pt x="6756" y="262"/>
                    </a:lnTo>
                    <a:lnTo>
                      <a:pt x="6756" y="210"/>
                    </a:lnTo>
                    <a:cubicBezTo>
                      <a:pt x="6756" y="157"/>
                      <a:pt x="6756" y="105"/>
                      <a:pt x="6756" y="53"/>
                    </a:cubicBezTo>
                    <a:lnTo>
                      <a:pt x="6782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79" name="Google Shape;1879;p32"/>
              <p:cNvSpPr/>
              <p:nvPr/>
            </p:nvSpPr>
            <p:spPr>
              <a:xfrm>
                <a:off x="395225" y="3454150"/>
                <a:ext cx="138150" cy="122450"/>
              </a:xfrm>
              <a:custGeom>
                <a:avLst/>
                <a:gdLst/>
                <a:ahLst/>
                <a:cxnLst/>
                <a:rect l="l" t="t" r="r" b="b"/>
                <a:pathLst>
                  <a:path w="5526" h="4898" extrusionOk="0">
                    <a:moveTo>
                      <a:pt x="5394" y="1"/>
                    </a:moveTo>
                    <a:lnTo>
                      <a:pt x="5368" y="27"/>
                    </a:lnTo>
                    <a:cubicBezTo>
                      <a:pt x="4635" y="1101"/>
                      <a:pt x="3771" y="2043"/>
                      <a:pt x="2776" y="2881"/>
                    </a:cubicBezTo>
                    <a:cubicBezTo>
                      <a:pt x="2069" y="3483"/>
                      <a:pt x="995" y="4190"/>
                      <a:pt x="0" y="4740"/>
                    </a:cubicBezTo>
                    <a:cubicBezTo>
                      <a:pt x="53" y="4793"/>
                      <a:pt x="79" y="4819"/>
                      <a:pt x="105" y="4871"/>
                    </a:cubicBezTo>
                    <a:cubicBezTo>
                      <a:pt x="131" y="4871"/>
                      <a:pt x="131" y="4871"/>
                      <a:pt x="131" y="4897"/>
                    </a:cubicBezTo>
                    <a:cubicBezTo>
                      <a:pt x="1126" y="4348"/>
                      <a:pt x="2226" y="3641"/>
                      <a:pt x="2933" y="3038"/>
                    </a:cubicBezTo>
                    <a:cubicBezTo>
                      <a:pt x="3902" y="2200"/>
                      <a:pt x="4792" y="1258"/>
                      <a:pt x="5525" y="184"/>
                    </a:cubicBezTo>
                    <a:lnTo>
                      <a:pt x="5525" y="158"/>
                    </a:lnTo>
                    <a:cubicBezTo>
                      <a:pt x="5473" y="106"/>
                      <a:pt x="5447" y="53"/>
                      <a:pt x="5420" y="27"/>
                    </a:cubicBezTo>
                    <a:lnTo>
                      <a:pt x="5394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0" name="Google Shape;1880;p32"/>
              <p:cNvSpPr/>
              <p:nvPr/>
            </p:nvSpPr>
            <p:spPr>
              <a:xfrm>
                <a:off x="501275" y="3473800"/>
                <a:ext cx="595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6704" extrusionOk="0">
                    <a:moveTo>
                      <a:pt x="2173" y="0"/>
                    </a:moveTo>
                    <a:lnTo>
                      <a:pt x="2173" y="53"/>
                    </a:lnTo>
                    <a:cubicBezTo>
                      <a:pt x="2069" y="1362"/>
                      <a:pt x="1807" y="2645"/>
                      <a:pt x="1362" y="3876"/>
                    </a:cubicBezTo>
                    <a:cubicBezTo>
                      <a:pt x="1021" y="4792"/>
                      <a:pt x="550" y="5761"/>
                      <a:pt x="0" y="6625"/>
                    </a:cubicBezTo>
                    <a:lnTo>
                      <a:pt x="0" y="6651"/>
                    </a:lnTo>
                    <a:lnTo>
                      <a:pt x="210" y="6704"/>
                    </a:lnTo>
                    <a:cubicBezTo>
                      <a:pt x="759" y="5840"/>
                      <a:pt x="1205" y="4923"/>
                      <a:pt x="1545" y="3954"/>
                    </a:cubicBezTo>
                    <a:lnTo>
                      <a:pt x="1545" y="3928"/>
                    </a:lnTo>
                    <a:cubicBezTo>
                      <a:pt x="1990" y="2697"/>
                      <a:pt x="2278" y="1414"/>
                      <a:pt x="2383" y="105"/>
                    </a:cubicBezTo>
                    <a:lnTo>
                      <a:pt x="2383" y="79"/>
                    </a:lnTo>
                    <a:lnTo>
                      <a:pt x="2357" y="79"/>
                    </a:lnTo>
                    <a:cubicBezTo>
                      <a:pt x="2304" y="53"/>
                      <a:pt x="2252" y="53"/>
                      <a:pt x="2200" y="27"/>
                    </a:cubicBezTo>
                    <a:lnTo>
                      <a:pt x="2173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1" name="Google Shape;1881;p32"/>
              <p:cNvSpPr/>
              <p:nvPr/>
            </p:nvSpPr>
            <p:spPr>
              <a:xfrm>
                <a:off x="586375" y="3476425"/>
                <a:ext cx="43225" cy="163025"/>
              </a:xfrm>
              <a:custGeom>
                <a:avLst/>
                <a:gdLst/>
                <a:ahLst/>
                <a:cxnLst/>
                <a:rect l="l" t="t" r="r" b="b"/>
                <a:pathLst>
                  <a:path w="1729" h="6521" extrusionOk="0">
                    <a:moveTo>
                      <a:pt x="210" y="0"/>
                    </a:moveTo>
                    <a:cubicBezTo>
                      <a:pt x="157" y="26"/>
                      <a:pt x="105" y="26"/>
                      <a:pt x="52" y="53"/>
                    </a:cubicBezTo>
                    <a:lnTo>
                      <a:pt x="0" y="53"/>
                    </a:lnTo>
                    <a:lnTo>
                      <a:pt x="26" y="79"/>
                    </a:lnTo>
                    <a:cubicBezTo>
                      <a:pt x="629" y="1283"/>
                      <a:pt x="1047" y="2566"/>
                      <a:pt x="1283" y="3902"/>
                    </a:cubicBezTo>
                    <a:cubicBezTo>
                      <a:pt x="1440" y="4766"/>
                      <a:pt x="1519" y="5630"/>
                      <a:pt x="1519" y="6494"/>
                    </a:cubicBezTo>
                    <a:lnTo>
                      <a:pt x="1519" y="6520"/>
                    </a:lnTo>
                    <a:cubicBezTo>
                      <a:pt x="1519" y="6520"/>
                      <a:pt x="1519" y="6494"/>
                      <a:pt x="1545" y="6494"/>
                    </a:cubicBezTo>
                    <a:cubicBezTo>
                      <a:pt x="1597" y="6494"/>
                      <a:pt x="1624" y="6468"/>
                      <a:pt x="1676" y="6442"/>
                    </a:cubicBezTo>
                    <a:lnTo>
                      <a:pt x="1728" y="6442"/>
                    </a:lnTo>
                    <a:cubicBezTo>
                      <a:pt x="1728" y="5577"/>
                      <a:pt x="1650" y="4713"/>
                      <a:pt x="1493" y="3875"/>
                    </a:cubicBezTo>
                    <a:cubicBezTo>
                      <a:pt x="1257" y="2540"/>
                      <a:pt x="838" y="1231"/>
                      <a:pt x="236" y="26"/>
                    </a:cubicBezTo>
                    <a:lnTo>
                      <a:pt x="236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2" name="Google Shape;1882;p32"/>
              <p:cNvSpPr/>
              <p:nvPr/>
            </p:nvSpPr>
            <p:spPr>
              <a:xfrm>
                <a:off x="613200" y="3462675"/>
                <a:ext cx="114575" cy="117200"/>
              </a:xfrm>
              <a:custGeom>
                <a:avLst/>
                <a:gdLst/>
                <a:ahLst/>
                <a:cxnLst/>
                <a:rect l="l" t="t" r="r" b="b"/>
                <a:pathLst>
                  <a:path w="4583" h="4688" extrusionOk="0">
                    <a:moveTo>
                      <a:pt x="158" y="0"/>
                    </a:moveTo>
                    <a:cubicBezTo>
                      <a:pt x="132" y="53"/>
                      <a:pt x="79" y="79"/>
                      <a:pt x="27" y="105"/>
                    </a:cubicBezTo>
                    <a:lnTo>
                      <a:pt x="1" y="131"/>
                    </a:lnTo>
                    <a:lnTo>
                      <a:pt x="27" y="157"/>
                    </a:lnTo>
                    <a:cubicBezTo>
                      <a:pt x="1205" y="917"/>
                      <a:pt x="2252" y="1859"/>
                      <a:pt x="3169" y="2907"/>
                    </a:cubicBezTo>
                    <a:cubicBezTo>
                      <a:pt x="3614" y="3457"/>
                      <a:pt x="4033" y="4059"/>
                      <a:pt x="4426" y="4687"/>
                    </a:cubicBezTo>
                    <a:cubicBezTo>
                      <a:pt x="4426" y="4661"/>
                      <a:pt x="4452" y="4661"/>
                      <a:pt x="4452" y="4661"/>
                    </a:cubicBezTo>
                    <a:cubicBezTo>
                      <a:pt x="4504" y="4635"/>
                      <a:pt x="4531" y="4583"/>
                      <a:pt x="4557" y="4556"/>
                    </a:cubicBezTo>
                    <a:cubicBezTo>
                      <a:pt x="4583" y="4556"/>
                      <a:pt x="4583" y="4530"/>
                      <a:pt x="4583" y="4530"/>
                    </a:cubicBezTo>
                    <a:cubicBezTo>
                      <a:pt x="4190" y="3928"/>
                      <a:pt x="3771" y="3326"/>
                      <a:pt x="3300" y="2776"/>
                    </a:cubicBezTo>
                    <a:cubicBezTo>
                      <a:pt x="2410" y="1729"/>
                      <a:pt x="1362" y="786"/>
                      <a:pt x="1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3" name="Google Shape;1883;p32"/>
              <p:cNvSpPr/>
              <p:nvPr/>
            </p:nvSpPr>
            <p:spPr>
              <a:xfrm>
                <a:off x="633500" y="3439100"/>
                <a:ext cx="157125" cy="49775"/>
              </a:xfrm>
              <a:custGeom>
                <a:avLst/>
                <a:gdLst/>
                <a:ahLst/>
                <a:cxnLst/>
                <a:rect l="l" t="t" r="r" b="b"/>
                <a:pathLst>
                  <a:path w="6285" h="1991" extrusionOk="0">
                    <a:moveTo>
                      <a:pt x="105" y="1"/>
                    </a:moveTo>
                    <a:lnTo>
                      <a:pt x="105" y="27"/>
                    </a:lnTo>
                    <a:cubicBezTo>
                      <a:pt x="79" y="79"/>
                      <a:pt x="53" y="132"/>
                      <a:pt x="27" y="158"/>
                    </a:cubicBezTo>
                    <a:lnTo>
                      <a:pt x="0" y="210"/>
                    </a:lnTo>
                    <a:lnTo>
                      <a:pt x="53" y="210"/>
                    </a:lnTo>
                    <a:cubicBezTo>
                      <a:pt x="1257" y="289"/>
                      <a:pt x="2436" y="498"/>
                      <a:pt x="3561" y="865"/>
                    </a:cubicBezTo>
                    <a:cubicBezTo>
                      <a:pt x="3771" y="917"/>
                      <a:pt x="3954" y="970"/>
                      <a:pt x="4137" y="1048"/>
                    </a:cubicBezTo>
                    <a:cubicBezTo>
                      <a:pt x="4844" y="1310"/>
                      <a:pt x="5551" y="1624"/>
                      <a:pt x="6206" y="1991"/>
                    </a:cubicBezTo>
                    <a:cubicBezTo>
                      <a:pt x="6206" y="1991"/>
                      <a:pt x="6232" y="1965"/>
                      <a:pt x="6232" y="1965"/>
                    </a:cubicBezTo>
                    <a:cubicBezTo>
                      <a:pt x="6232" y="1912"/>
                      <a:pt x="6258" y="1860"/>
                      <a:pt x="6285" y="1834"/>
                    </a:cubicBezTo>
                    <a:lnTo>
                      <a:pt x="6285" y="1807"/>
                    </a:lnTo>
                    <a:lnTo>
                      <a:pt x="6285" y="1781"/>
                    </a:lnTo>
                    <a:cubicBezTo>
                      <a:pt x="5630" y="1415"/>
                      <a:pt x="4923" y="1100"/>
                      <a:pt x="4216" y="839"/>
                    </a:cubicBezTo>
                    <a:cubicBezTo>
                      <a:pt x="4007" y="786"/>
                      <a:pt x="3823" y="708"/>
                      <a:pt x="3640" y="655"/>
                    </a:cubicBezTo>
                    <a:cubicBezTo>
                      <a:pt x="2488" y="289"/>
                      <a:pt x="1336" y="79"/>
                      <a:pt x="13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4" name="Google Shape;1884;p32"/>
              <p:cNvSpPr/>
              <p:nvPr/>
            </p:nvSpPr>
            <p:spPr>
              <a:xfrm>
                <a:off x="641350" y="3371675"/>
                <a:ext cx="160400" cy="43225"/>
              </a:xfrm>
              <a:custGeom>
                <a:avLst/>
                <a:gdLst/>
                <a:ahLst/>
                <a:cxnLst/>
                <a:rect l="l" t="t" r="r" b="b"/>
                <a:pathLst>
                  <a:path w="6416" h="1729" extrusionOk="0">
                    <a:moveTo>
                      <a:pt x="6363" y="1"/>
                    </a:moveTo>
                    <a:cubicBezTo>
                      <a:pt x="5552" y="1"/>
                      <a:pt x="4714" y="79"/>
                      <a:pt x="3928" y="210"/>
                    </a:cubicBezTo>
                    <a:cubicBezTo>
                      <a:pt x="2567" y="472"/>
                      <a:pt x="1257" y="891"/>
                      <a:pt x="27" y="1493"/>
                    </a:cubicBezTo>
                    <a:lnTo>
                      <a:pt x="1" y="1519"/>
                    </a:lnTo>
                    <a:cubicBezTo>
                      <a:pt x="1" y="1572"/>
                      <a:pt x="1" y="1624"/>
                      <a:pt x="1" y="1703"/>
                    </a:cubicBezTo>
                    <a:lnTo>
                      <a:pt x="1" y="1729"/>
                    </a:lnTo>
                    <a:lnTo>
                      <a:pt x="53" y="1729"/>
                    </a:lnTo>
                    <a:cubicBezTo>
                      <a:pt x="1284" y="1100"/>
                      <a:pt x="2593" y="655"/>
                      <a:pt x="3954" y="420"/>
                    </a:cubicBezTo>
                    <a:cubicBezTo>
                      <a:pt x="4766" y="289"/>
                      <a:pt x="5604" y="210"/>
                      <a:pt x="6416" y="210"/>
                    </a:cubicBezTo>
                    <a:lnTo>
                      <a:pt x="6390" y="210"/>
                    </a:lnTo>
                    <a:lnTo>
                      <a:pt x="6363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885" name="Google Shape;1885;p32"/>
              <p:cNvSpPr/>
              <p:nvPr/>
            </p:nvSpPr>
            <p:spPr>
              <a:xfrm>
                <a:off x="631525" y="3262350"/>
                <a:ext cx="130950" cy="121150"/>
              </a:xfrm>
              <a:custGeom>
                <a:avLst/>
                <a:gdLst/>
                <a:ahLst/>
                <a:cxnLst/>
                <a:rect l="l" t="t" r="r" b="b"/>
                <a:pathLst>
                  <a:path w="5238" h="4846" extrusionOk="0">
                    <a:moveTo>
                      <a:pt x="5133" y="1"/>
                    </a:moveTo>
                    <a:cubicBezTo>
                      <a:pt x="4269" y="472"/>
                      <a:pt x="3431" y="1048"/>
                      <a:pt x="2672" y="1677"/>
                    </a:cubicBezTo>
                    <a:cubicBezTo>
                      <a:pt x="1650" y="2541"/>
                      <a:pt x="760" y="3536"/>
                      <a:pt x="1" y="4636"/>
                    </a:cubicBezTo>
                    <a:lnTo>
                      <a:pt x="1" y="4662"/>
                    </a:lnTo>
                    <a:cubicBezTo>
                      <a:pt x="27" y="4714"/>
                      <a:pt x="79" y="4767"/>
                      <a:pt x="106" y="4819"/>
                    </a:cubicBezTo>
                    <a:lnTo>
                      <a:pt x="106" y="4845"/>
                    </a:lnTo>
                    <a:lnTo>
                      <a:pt x="132" y="4819"/>
                    </a:lnTo>
                    <a:cubicBezTo>
                      <a:pt x="891" y="3693"/>
                      <a:pt x="1781" y="2698"/>
                      <a:pt x="2803" y="1834"/>
                    </a:cubicBezTo>
                    <a:cubicBezTo>
                      <a:pt x="3562" y="1205"/>
                      <a:pt x="4374" y="656"/>
                      <a:pt x="5238" y="184"/>
                    </a:cubicBezTo>
                    <a:cubicBezTo>
                      <a:pt x="5238" y="184"/>
                      <a:pt x="5238" y="158"/>
                      <a:pt x="5238" y="158"/>
                    </a:cubicBezTo>
                    <a:cubicBezTo>
                      <a:pt x="5211" y="106"/>
                      <a:pt x="5185" y="80"/>
                      <a:pt x="5133" y="27"/>
                    </a:cubicBezTo>
                    <a:cubicBezTo>
                      <a:pt x="5133" y="27"/>
                      <a:pt x="5133" y="1"/>
                      <a:pt x="513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886" name="Google Shape;1886;p32"/>
          <p:cNvSpPr/>
          <p:nvPr/>
        </p:nvSpPr>
        <p:spPr>
          <a:xfrm>
            <a:off x="-278033" y="2311253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7" name="Google Shape;1887;p32"/>
          <p:cNvSpPr/>
          <p:nvPr/>
        </p:nvSpPr>
        <p:spPr>
          <a:xfrm>
            <a:off x="11538700" y="719334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8" name="Google Shape;1888;p32"/>
          <p:cNvSpPr/>
          <p:nvPr/>
        </p:nvSpPr>
        <p:spPr>
          <a:xfrm>
            <a:off x="9379664" y="6149085"/>
            <a:ext cx="2988566" cy="708933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89" name="Google Shape;1889;p32"/>
          <p:cNvSpPr/>
          <p:nvPr/>
        </p:nvSpPr>
        <p:spPr>
          <a:xfrm>
            <a:off x="-439268" y="6252531"/>
            <a:ext cx="2547716" cy="605512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90" name="Google Shape;1890;p32"/>
          <p:cNvSpPr/>
          <p:nvPr/>
        </p:nvSpPr>
        <p:spPr>
          <a:xfrm>
            <a:off x="10688484" y="6149068"/>
            <a:ext cx="2987736" cy="708955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91" name="Google Shape;1891;p32"/>
          <p:cNvGrpSpPr/>
          <p:nvPr/>
        </p:nvGrpSpPr>
        <p:grpSpPr>
          <a:xfrm>
            <a:off x="11128106" y="2274229"/>
            <a:ext cx="636684" cy="1137184"/>
            <a:chOff x="8159300" y="1511300"/>
            <a:chExt cx="477513" cy="852888"/>
          </a:xfrm>
        </p:grpSpPr>
        <p:sp>
          <p:nvSpPr>
            <p:cNvPr id="1892" name="Google Shape;1892;p32"/>
            <p:cNvSpPr/>
            <p:nvPr/>
          </p:nvSpPr>
          <p:spPr>
            <a:xfrm>
              <a:off x="8524213" y="15113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3" name="Google Shape;1893;p32"/>
            <p:cNvSpPr/>
            <p:nvPr/>
          </p:nvSpPr>
          <p:spPr>
            <a:xfrm>
              <a:off x="8159300" y="2204038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94" name="Google Shape;1894;p32"/>
          <p:cNvGrpSpPr/>
          <p:nvPr/>
        </p:nvGrpSpPr>
        <p:grpSpPr>
          <a:xfrm>
            <a:off x="427214" y="427235"/>
            <a:ext cx="605873" cy="4757657"/>
            <a:chOff x="290958" y="420413"/>
            <a:chExt cx="454405" cy="3568243"/>
          </a:xfrm>
        </p:grpSpPr>
        <p:sp>
          <p:nvSpPr>
            <p:cNvPr id="1895" name="Google Shape;1895;p32"/>
            <p:cNvSpPr/>
            <p:nvPr/>
          </p:nvSpPr>
          <p:spPr>
            <a:xfrm>
              <a:off x="643238" y="1348198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6" name="Google Shape;1896;p32"/>
            <p:cNvSpPr/>
            <p:nvPr/>
          </p:nvSpPr>
          <p:spPr>
            <a:xfrm>
              <a:off x="659588" y="420413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7" name="Google Shape;1897;p32"/>
            <p:cNvSpPr/>
            <p:nvPr/>
          </p:nvSpPr>
          <p:spPr>
            <a:xfrm>
              <a:off x="343653" y="300460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8" name="Google Shape;1898;p32"/>
            <p:cNvSpPr/>
            <p:nvPr/>
          </p:nvSpPr>
          <p:spPr>
            <a:xfrm>
              <a:off x="290958" y="382693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234875885"/>
      </p:ext>
    </p:extLst>
  </p:cSld>
  <p:clrMapOvr>
    <a:masterClrMapping/>
  </p:clrMapOvr>
  <p:transition spd="slow"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175648117"/>
      </p:ext>
    </p:extLst>
  </p:cSld>
  <p:clrMapOvr>
    <a:masterClrMapping/>
  </p:clrMapOvr>
  <p:transition spd="slow"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1603134533"/>
      </p:ext>
    </p:extLst>
  </p:cSld>
  <p:clrMapOvr>
    <a:masterClrMapping/>
  </p:clrMapOvr>
  <p:transition spd="slow"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22250801"/>
      </p:ext>
    </p:extLst>
  </p:cSld>
  <p:clrMapOvr>
    <a:masterClrMapping/>
  </p:clrMapOvr>
  <p:transition spd="slow">
    <p:rand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2254982501"/>
      </p:ext>
    </p:extLst>
  </p:cSld>
  <p:clrMapOvr>
    <a:masterClrMapping/>
  </p:clrMapOvr>
  <p:transition spd="slow">
    <p:rand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47263420"/>
      </p:ext>
    </p:extLst>
  </p:cSld>
  <p:clrMapOvr>
    <a:masterClrMapping/>
  </p:clrMapOvr>
  <p:transition spd="slow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46365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42336581"/>
      </p:ext>
    </p:extLst>
  </p:cSld>
  <p:clrMapOvr>
    <a:masterClrMapping/>
  </p:clrMapOvr>
  <p:transition spd="slow">
    <p:rand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239860"/>
      </p:ext>
    </p:extLst>
  </p:cSld>
  <p:clrMapOvr>
    <a:masterClrMapping/>
  </p:clrMapOvr>
  <p:transition spd="slow">
    <p:rand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10536"/>
      </p:ext>
    </p:extLst>
  </p:cSld>
  <p:clrMapOvr>
    <a:masterClrMapping/>
  </p:clrMapOvr>
  <p:transition spd="slow">
    <p:rand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12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25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51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6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89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02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1289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51406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711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3556">
                <a:solidFill>
                  <a:schemeClr val="tx1">
                    <a:tint val="75000"/>
                  </a:schemeClr>
                </a:solidFill>
              </a:defRPr>
            </a:lvl1pPr>
            <a:lvl2pPr marL="81276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25519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3pPr>
            <a:lvl4pPr marL="2438278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4pPr>
            <a:lvl5pPr marL="325103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5pPr>
            <a:lvl6pPr marL="406379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6pPr>
            <a:lvl7pPr marL="487655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7pPr>
            <a:lvl8pPr marL="5689315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8pPr>
            <a:lvl9pPr marL="6502075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2088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4977"/>
            </a:lvl1pPr>
            <a:lvl2pPr>
              <a:defRPr sz="4267"/>
            </a:lvl2pPr>
            <a:lvl3pPr>
              <a:defRPr sz="3556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4977"/>
            </a:lvl1pPr>
            <a:lvl2pPr>
              <a:defRPr sz="4267"/>
            </a:lvl2pPr>
            <a:lvl3pPr>
              <a:defRPr sz="3556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658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3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760" indent="0">
              <a:buNone/>
              <a:defRPr sz="3556" b="1"/>
            </a:lvl2pPr>
            <a:lvl3pPr marL="1625519" indent="0">
              <a:buNone/>
              <a:defRPr sz="3200" b="1"/>
            </a:lvl3pPr>
            <a:lvl4pPr marL="2438278" indent="0">
              <a:buNone/>
              <a:defRPr sz="2844" b="1"/>
            </a:lvl4pPr>
            <a:lvl5pPr marL="3251037" indent="0">
              <a:buNone/>
              <a:defRPr sz="2844" b="1"/>
            </a:lvl5pPr>
            <a:lvl6pPr marL="4063797" indent="0">
              <a:buNone/>
              <a:defRPr sz="2844" b="1"/>
            </a:lvl6pPr>
            <a:lvl7pPr marL="4876557" indent="0">
              <a:buNone/>
              <a:defRPr sz="2844" b="1"/>
            </a:lvl7pPr>
            <a:lvl8pPr marL="5689315" indent="0">
              <a:buNone/>
              <a:defRPr sz="2844" b="1"/>
            </a:lvl8pPr>
            <a:lvl9pPr marL="6502075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4267"/>
            </a:lvl1pPr>
            <a:lvl2pPr>
              <a:defRPr sz="3556"/>
            </a:lvl2pPr>
            <a:lvl3pPr>
              <a:defRPr sz="3200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760" indent="0">
              <a:buNone/>
              <a:defRPr sz="3556" b="1"/>
            </a:lvl2pPr>
            <a:lvl3pPr marL="1625519" indent="0">
              <a:buNone/>
              <a:defRPr sz="3200" b="1"/>
            </a:lvl3pPr>
            <a:lvl4pPr marL="2438278" indent="0">
              <a:buNone/>
              <a:defRPr sz="2844" b="1"/>
            </a:lvl4pPr>
            <a:lvl5pPr marL="3251037" indent="0">
              <a:buNone/>
              <a:defRPr sz="2844" b="1"/>
            </a:lvl5pPr>
            <a:lvl6pPr marL="4063797" indent="0">
              <a:buNone/>
              <a:defRPr sz="2844" b="1"/>
            </a:lvl6pPr>
            <a:lvl7pPr marL="4876557" indent="0">
              <a:buNone/>
              <a:defRPr sz="2844" b="1"/>
            </a:lvl7pPr>
            <a:lvl8pPr marL="5689315" indent="0">
              <a:buNone/>
              <a:defRPr sz="2844" b="1"/>
            </a:lvl8pPr>
            <a:lvl9pPr marL="6502075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4267"/>
            </a:lvl1pPr>
            <a:lvl2pPr>
              <a:defRPr sz="3556"/>
            </a:lvl2pPr>
            <a:lvl3pPr>
              <a:defRPr sz="3200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2874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21209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5025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47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355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8" cy="5853113"/>
          </a:xfrm>
        </p:spPr>
        <p:txBody>
          <a:bodyPr/>
          <a:lstStyle>
            <a:lvl1pPr>
              <a:defRPr sz="5689"/>
            </a:lvl1pPr>
            <a:lvl2pPr>
              <a:defRPr sz="4977"/>
            </a:lvl2pPr>
            <a:lvl3pPr>
              <a:defRPr sz="4267"/>
            </a:lvl3pPr>
            <a:lvl4pPr>
              <a:defRPr sz="3556"/>
            </a:lvl4pPr>
            <a:lvl5pPr>
              <a:defRPr sz="3556"/>
            </a:lvl5pPr>
            <a:lvl6pPr>
              <a:defRPr sz="3556"/>
            </a:lvl6pPr>
            <a:lvl7pPr>
              <a:defRPr sz="3556"/>
            </a:lvl7pPr>
            <a:lvl8pPr>
              <a:defRPr sz="3556"/>
            </a:lvl8pPr>
            <a:lvl9pPr>
              <a:defRPr sz="355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2489"/>
            </a:lvl1pPr>
            <a:lvl2pPr marL="812760" indent="0">
              <a:buNone/>
              <a:defRPr sz="2133"/>
            </a:lvl2pPr>
            <a:lvl3pPr marL="1625519" indent="0">
              <a:buNone/>
              <a:defRPr sz="1777"/>
            </a:lvl3pPr>
            <a:lvl4pPr marL="2438278" indent="0">
              <a:buNone/>
              <a:defRPr sz="1600"/>
            </a:lvl4pPr>
            <a:lvl5pPr marL="3251037" indent="0">
              <a:buNone/>
              <a:defRPr sz="1600"/>
            </a:lvl5pPr>
            <a:lvl6pPr marL="4063797" indent="0">
              <a:buNone/>
              <a:defRPr sz="1600"/>
            </a:lvl6pPr>
            <a:lvl7pPr marL="4876557" indent="0">
              <a:buNone/>
              <a:defRPr sz="1600"/>
            </a:lvl7pPr>
            <a:lvl8pPr marL="5689315" indent="0">
              <a:buNone/>
              <a:defRPr sz="1600"/>
            </a:lvl8pPr>
            <a:lvl9pPr marL="6502075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46654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355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5689"/>
            </a:lvl1pPr>
            <a:lvl2pPr marL="812760" indent="0">
              <a:buNone/>
              <a:defRPr sz="4977"/>
            </a:lvl2pPr>
            <a:lvl3pPr marL="1625519" indent="0">
              <a:buNone/>
              <a:defRPr sz="4267"/>
            </a:lvl3pPr>
            <a:lvl4pPr marL="2438278" indent="0">
              <a:buNone/>
              <a:defRPr sz="3556"/>
            </a:lvl4pPr>
            <a:lvl5pPr marL="3251037" indent="0">
              <a:buNone/>
              <a:defRPr sz="3556"/>
            </a:lvl5pPr>
            <a:lvl6pPr marL="4063797" indent="0">
              <a:buNone/>
              <a:defRPr sz="3556"/>
            </a:lvl6pPr>
            <a:lvl7pPr marL="4876557" indent="0">
              <a:buNone/>
              <a:defRPr sz="3556"/>
            </a:lvl7pPr>
            <a:lvl8pPr marL="5689315" indent="0">
              <a:buNone/>
              <a:defRPr sz="3556"/>
            </a:lvl8pPr>
            <a:lvl9pPr marL="6502075" indent="0">
              <a:buNone/>
              <a:defRPr sz="355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2489"/>
            </a:lvl1pPr>
            <a:lvl2pPr marL="812760" indent="0">
              <a:buNone/>
              <a:defRPr sz="2133"/>
            </a:lvl2pPr>
            <a:lvl3pPr marL="1625519" indent="0">
              <a:buNone/>
              <a:defRPr sz="1777"/>
            </a:lvl3pPr>
            <a:lvl4pPr marL="2438278" indent="0">
              <a:buNone/>
              <a:defRPr sz="1600"/>
            </a:lvl4pPr>
            <a:lvl5pPr marL="3251037" indent="0">
              <a:buNone/>
              <a:defRPr sz="1600"/>
            </a:lvl5pPr>
            <a:lvl6pPr marL="4063797" indent="0">
              <a:buNone/>
              <a:defRPr sz="1600"/>
            </a:lvl6pPr>
            <a:lvl7pPr marL="4876557" indent="0">
              <a:buNone/>
              <a:defRPr sz="1600"/>
            </a:lvl7pPr>
            <a:lvl8pPr marL="5689315" indent="0">
              <a:buNone/>
              <a:defRPr sz="1600"/>
            </a:lvl8pPr>
            <a:lvl9pPr marL="6502075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1515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6859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4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2286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1560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955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4376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ags" Target="../tags/tag2.xml"/><Relationship Id="rId3" Type="http://schemas.openxmlformats.org/officeDocument/2006/relationships/slideLayout" Target="../slideLayouts/slideLayout27.xml"/><Relationship Id="rId7" Type="http://schemas.openxmlformats.org/officeDocument/2006/relationships/tags" Target="../tags/tag1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Relationship Id="rId9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2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53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4725A84-4E0B-4116-9DC9-EE85314AE53B}"/>
              </a:ext>
            </a:extLst>
          </p:cNvPr>
          <p:cNvSpPr txBox="1"/>
          <p:nvPr userDrawn="1"/>
        </p:nvSpPr>
        <p:spPr>
          <a:xfrm>
            <a:off x="0" y="-1512332"/>
            <a:ext cx="12192000" cy="369332"/>
          </a:xfrm>
          <a:prstGeom prst="rect">
            <a:avLst/>
          </a:prstGeom>
          <a:noFill/>
        </p:spPr>
        <p:txBody>
          <a:bodyPr vert="horz" wrap="none" lIns="0" tIns="0" rIns="0" bIns="0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6CB0E7E-7BDA-4369-B06E-95E5B313A5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2DE87-7D95-4722-9EE5-248D158C7F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D0A038-BC78-4ECC-BEFF-CCB515E484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9B9EE9-F3BF-4B40-83E7-C9BC68FDDB0E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CDB14-4F91-4B5C-8ACA-1B5E7E69B7D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30118F-80C4-4861-A4D3-A50D382E7D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0CE00B-B040-4546-AF5D-EEF96AA126B0}"/>
              </a:ext>
            </a:extLst>
          </p:cNvPr>
          <p:cNvGrpSpPr>
            <a:grpSpLocks noGrp="1" noSelect="1" noRot="1" noMove="1" noResize="1"/>
          </p:cNvGrpSpPr>
          <p:nvPr userDrawn="1">
            <p:custDataLst>
              <p:tags r:id="rId7"/>
            </p:custDataLst>
          </p:nvPr>
        </p:nvGrpSpPr>
        <p:grpSpPr>
          <a:xfrm>
            <a:off x="-2202100" y="-2224223"/>
            <a:ext cx="16596200" cy="11284323"/>
            <a:chOff x="-2202100" y="-2224223"/>
            <a:chExt cx="16596200" cy="11284323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AA423BDB-6737-4700-9989-01683A4147DA}"/>
                </a:ext>
              </a:extLst>
            </p:cNvPr>
            <p:cNvSpPr/>
            <p:nvPr/>
          </p:nvSpPr>
          <p:spPr>
            <a:xfrm>
              <a:off x="4851540" y="8494776"/>
              <a:ext cx="2488920" cy="565324"/>
            </a:xfrm>
            <a:prstGeom prst="rect">
              <a:avLst/>
            </a:prstGeom>
            <a:noFill/>
            <a:ln w="21590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91E50D3-44ED-477F-84FB-1E24BC65ED8F}"/>
                </a:ext>
              </a:extLst>
            </p:cNvPr>
            <p:cNvSpPr txBox="1"/>
            <p:nvPr/>
          </p:nvSpPr>
          <p:spPr>
            <a:xfrm>
              <a:off x="5006988" y="8647176"/>
              <a:ext cx="2178025" cy="260524"/>
            </a:xfrm>
            <a:custGeom>
              <a:avLst/>
              <a:gdLst/>
              <a:ahLst/>
              <a:cxnLst/>
              <a:rect l="l" t="t" r="r" b="b"/>
              <a:pathLst>
                <a:path w="2178025" h="260524">
                  <a:moveTo>
                    <a:pt x="1807648" y="222182"/>
                  </a:moveTo>
                  <a:cubicBezTo>
                    <a:pt x="1814010" y="222182"/>
                    <a:pt x="1818838" y="223968"/>
                    <a:pt x="1822130" y="227540"/>
                  </a:cubicBezTo>
                  <a:cubicBezTo>
                    <a:pt x="1825423" y="231111"/>
                    <a:pt x="1827070" y="235576"/>
                    <a:pt x="1827070" y="240934"/>
                  </a:cubicBezTo>
                  <a:cubicBezTo>
                    <a:pt x="1827070" y="246069"/>
                    <a:pt x="1825423" y="250366"/>
                    <a:pt x="1822130" y="253826"/>
                  </a:cubicBezTo>
                  <a:cubicBezTo>
                    <a:pt x="1818838" y="257287"/>
                    <a:pt x="1814010" y="259017"/>
                    <a:pt x="1807648" y="259017"/>
                  </a:cubicBezTo>
                  <a:cubicBezTo>
                    <a:pt x="1801285" y="259017"/>
                    <a:pt x="1796513" y="257287"/>
                    <a:pt x="1793332" y="253826"/>
                  </a:cubicBezTo>
                  <a:cubicBezTo>
                    <a:pt x="1790151" y="250366"/>
                    <a:pt x="1788560" y="246069"/>
                    <a:pt x="1788560" y="240934"/>
                  </a:cubicBezTo>
                  <a:cubicBezTo>
                    <a:pt x="1788560" y="235576"/>
                    <a:pt x="1790151" y="231111"/>
                    <a:pt x="1793332" y="227540"/>
                  </a:cubicBezTo>
                  <a:cubicBezTo>
                    <a:pt x="1796513" y="223968"/>
                    <a:pt x="1801285" y="222182"/>
                    <a:pt x="1807648" y="222182"/>
                  </a:cubicBezTo>
                  <a:close/>
                  <a:moveTo>
                    <a:pt x="807523" y="222182"/>
                  </a:moveTo>
                  <a:cubicBezTo>
                    <a:pt x="813885" y="222182"/>
                    <a:pt x="818713" y="223968"/>
                    <a:pt x="822005" y="227540"/>
                  </a:cubicBezTo>
                  <a:cubicBezTo>
                    <a:pt x="825298" y="231111"/>
                    <a:pt x="826945" y="235576"/>
                    <a:pt x="826945" y="240934"/>
                  </a:cubicBezTo>
                  <a:cubicBezTo>
                    <a:pt x="826945" y="246069"/>
                    <a:pt x="825298" y="250366"/>
                    <a:pt x="822005" y="253826"/>
                  </a:cubicBezTo>
                  <a:cubicBezTo>
                    <a:pt x="818713" y="257287"/>
                    <a:pt x="813885" y="259017"/>
                    <a:pt x="807523" y="259017"/>
                  </a:cubicBezTo>
                  <a:cubicBezTo>
                    <a:pt x="801160" y="259017"/>
                    <a:pt x="796388" y="257287"/>
                    <a:pt x="793207" y="253826"/>
                  </a:cubicBezTo>
                  <a:cubicBezTo>
                    <a:pt x="790026" y="250366"/>
                    <a:pt x="788435" y="246069"/>
                    <a:pt x="788435" y="240934"/>
                  </a:cubicBezTo>
                  <a:cubicBezTo>
                    <a:pt x="788435" y="235576"/>
                    <a:pt x="790026" y="231111"/>
                    <a:pt x="793207" y="227540"/>
                  </a:cubicBezTo>
                  <a:cubicBezTo>
                    <a:pt x="796388" y="223968"/>
                    <a:pt x="801160" y="222182"/>
                    <a:pt x="807523" y="222182"/>
                  </a:cubicBezTo>
                  <a:close/>
                  <a:moveTo>
                    <a:pt x="1488076" y="98952"/>
                  </a:moveTo>
                  <a:cubicBezTo>
                    <a:pt x="1472896" y="98952"/>
                    <a:pt x="1461064" y="104812"/>
                    <a:pt x="1452581" y="116532"/>
                  </a:cubicBezTo>
                  <a:cubicBezTo>
                    <a:pt x="1444098" y="128253"/>
                    <a:pt x="1439856" y="145610"/>
                    <a:pt x="1439856" y="168604"/>
                  </a:cubicBezTo>
                  <a:cubicBezTo>
                    <a:pt x="1439856" y="189142"/>
                    <a:pt x="1444098" y="205215"/>
                    <a:pt x="1452581" y="216824"/>
                  </a:cubicBezTo>
                  <a:cubicBezTo>
                    <a:pt x="1461064" y="228433"/>
                    <a:pt x="1472784" y="234237"/>
                    <a:pt x="1487741" y="234237"/>
                  </a:cubicBezTo>
                  <a:cubicBezTo>
                    <a:pt x="1507387" y="234237"/>
                    <a:pt x="1521730" y="225419"/>
                    <a:pt x="1530771" y="207783"/>
                  </a:cubicBezTo>
                  <a:lnTo>
                    <a:pt x="1530771" y="124569"/>
                  </a:lnTo>
                  <a:cubicBezTo>
                    <a:pt x="1521507" y="107491"/>
                    <a:pt x="1507275" y="98952"/>
                    <a:pt x="1488076" y="98952"/>
                  </a:cubicBezTo>
                  <a:close/>
                  <a:moveTo>
                    <a:pt x="1678241" y="98115"/>
                  </a:moveTo>
                  <a:cubicBezTo>
                    <a:pt x="1665740" y="98115"/>
                    <a:pt x="1655248" y="102663"/>
                    <a:pt x="1646764" y="111761"/>
                  </a:cubicBezTo>
                  <a:cubicBezTo>
                    <a:pt x="1638281" y="120858"/>
                    <a:pt x="1633035" y="133610"/>
                    <a:pt x="1631026" y="150019"/>
                  </a:cubicBezTo>
                  <a:lnTo>
                    <a:pt x="1721774" y="150019"/>
                  </a:lnTo>
                  <a:lnTo>
                    <a:pt x="1721774" y="147675"/>
                  </a:lnTo>
                  <a:cubicBezTo>
                    <a:pt x="1720881" y="131936"/>
                    <a:pt x="1716639" y="119742"/>
                    <a:pt x="1709049" y="111091"/>
                  </a:cubicBezTo>
                  <a:cubicBezTo>
                    <a:pt x="1701459" y="102440"/>
                    <a:pt x="1691190" y="98115"/>
                    <a:pt x="1678241" y="98115"/>
                  </a:cubicBezTo>
                  <a:close/>
                  <a:moveTo>
                    <a:pt x="1855700" y="76014"/>
                  </a:moveTo>
                  <a:lnTo>
                    <a:pt x="1887345" y="76014"/>
                  </a:lnTo>
                  <a:lnTo>
                    <a:pt x="1933389" y="215150"/>
                  </a:lnTo>
                  <a:lnTo>
                    <a:pt x="1978260" y="76014"/>
                  </a:lnTo>
                  <a:lnTo>
                    <a:pt x="2009905" y="76014"/>
                  </a:lnTo>
                  <a:lnTo>
                    <a:pt x="1944941" y="257175"/>
                  </a:lnTo>
                  <a:lnTo>
                    <a:pt x="1921334" y="257175"/>
                  </a:lnTo>
                  <a:close/>
                  <a:moveTo>
                    <a:pt x="1333370" y="76014"/>
                  </a:moveTo>
                  <a:lnTo>
                    <a:pt x="1364344" y="76014"/>
                  </a:lnTo>
                  <a:lnTo>
                    <a:pt x="1364344" y="257175"/>
                  </a:lnTo>
                  <a:lnTo>
                    <a:pt x="1333370" y="257175"/>
                  </a:lnTo>
                  <a:close/>
                  <a:moveTo>
                    <a:pt x="514350" y="76014"/>
                  </a:moveTo>
                  <a:lnTo>
                    <a:pt x="545157" y="76014"/>
                  </a:lnTo>
                  <a:lnTo>
                    <a:pt x="580820" y="211634"/>
                  </a:lnTo>
                  <a:lnTo>
                    <a:pt x="623013" y="76014"/>
                  </a:lnTo>
                  <a:lnTo>
                    <a:pt x="647960" y="76014"/>
                  </a:lnTo>
                  <a:lnTo>
                    <a:pt x="690990" y="214480"/>
                  </a:lnTo>
                  <a:lnTo>
                    <a:pt x="725816" y="76014"/>
                  </a:lnTo>
                  <a:lnTo>
                    <a:pt x="756791" y="76014"/>
                  </a:lnTo>
                  <a:lnTo>
                    <a:pt x="704050" y="257175"/>
                  </a:lnTo>
                  <a:lnTo>
                    <a:pt x="678935" y="257175"/>
                  </a:lnTo>
                  <a:lnTo>
                    <a:pt x="634901" y="119881"/>
                  </a:lnTo>
                  <a:lnTo>
                    <a:pt x="592038" y="257175"/>
                  </a:lnTo>
                  <a:lnTo>
                    <a:pt x="566923" y="257175"/>
                  </a:lnTo>
                  <a:close/>
                  <a:moveTo>
                    <a:pt x="257175" y="76014"/>
                  </a:moveTo>
                  <a:lnTo>
                    <a:pt x="287982" y="76014"/>
                  </a:lnTo>
                  <a:lnTo>
                    <a:pt x="323645" y="211634"/>
                  </a:lnTo>
                  <a:lnTo>
                    <a:pt x="365838" y="76014"/>
                  </a:lnTo>
                  <a:lnTo>
                    <a:pt x="390785" y="76014"/>
                  </a:lnTo>
                  <a:lnTo>
                    <a:pt x="433815" y="214480"/>
                  </a:lnTo>
                  <a:lnTo>
                    <a:pt x="468641" y="76014"/>
                  </a:lnTo>
                  <a:lnTo>
                    <a:pt x="499616" y="76014"/>
                  </a:lnTo>
                  <a:lnTo>
                    <a:pt x="446875" y="257175"/>
                  </a:lnTo>
                  <a:lnTo>
                    <a:pt x="421760" y="257175"/>
                  </a:lnTo>
                  <a:lnTo>
                    <a:pt x="377726" y="119881"/>
                  </a:lnTo>
                  <a:lnTo>
                    <a:pt x="334863" y="257175"/>
                  </a:lnTo>
                  <a:lnTo>
                    <a:pt x="309748" y="257175"/>
                  </a:lnTo>
                  <a:close/>
                  <a:moveTo>
                    <a:pt x="0" y="76014"/>
                  </a:moveTo>
                  <a:lnTo>
                    <a:pt x="30807" y="76014"/>
                  </a:lnTo>
                  <a:lnTo>
                    <a:pt x="66470" y="211634"/>
                  </a:lnTo>
                  <a:lnTo>
                    <a:pt x="108663" y="76014"/>
                  </a:lnTo>
                  <a:lnTo>
                    <a:pt x="133610" y="76014"/>
                  </a:lnTo>
                  <a:lnTo>
                    <a:pt x="176640" y="214480"/>
                  </a:lnTo>
                  <a:lnTo>
                    <a:pt x="211466" y="76014"/>
                  </a:lnTo>
                  <a:lnTo>
                    <a:pt x="242441" y="76014"/>
                  </a:lnTo>
                  <a:lnTo>
                    <a:pt x="189700" y="257175"/>
                  </a:lnTo>
                  <a:lnTo>
                    <a:pt x="164585" y="257175"/>
                  </a:lnTo>
                  <a:lnTo>
                    <a:pt x="120551" y="119881"/>
                  </a:lnTo>
                  <a:lnTo>
                    <a:pt x="77688" y="257175"/>
                  </a:lnTo>
                  <a:lnTo>
                    <a:pt x="52573" y="257175"/>
                  </a:lnTo>
                  <a:close/>
                  <a:moveTo>
                    <a:pt x="2120094" y="72666"/>
                  </a:moveTo>
                  <a:cubicBezTo>
                    <a:pt x="2158380" y="72666"/>
                    <a:pt x="2177690" y="94264"/>
                    <a:pt x="2178025" y="137461"/>
                  </a:cubicBezTo>
                  <a:lnTo>
                    <a:pt x="2178025" y="257175"/>
                  </a:lnTo>
                  <a:lnTo>
                    <a:pt x="2147050" y="257175"/>
                  </a:lnTo>
                  <a:lnTo>
                    <a:pt x="2147050" y="137294"/>
                  </a:lnTo>
                  <a:cubicBezTo>
                    <a:pt x="2146938" y="124234"/>
                    <a:pt x="2143953" y="114579"/>
                    <a:pt x="2138092" y="108328"/>
                  </a:cubicBezTo>
                  <a:cubicBezTo>
                    <a:pt x="2132232" y="102077"/>
                    <a:pt x="2123107" y="98952"/>
                    <a:pt x="2110717" y="98952"/>
                  </a:cubicBezTo>
                  <a:cubicBezTo>
                    <a:pt x="2100671" y="98952"/>
                    <a:pt x="2091853" y="101631"/>
                    <a:pt x="2084263" y="106989"/>
                  </a:cubicBezTo>
                  <a:cubicBezTo>
                    <a:pt x="2076673" y="112347"/>
                    <a:pt x="2070757" y="119379"/>
                    <a:pt x="2066515" y="128085"/>
                  </a:cubicBezTo>
                  <a:lnTo>
                    <a:pt x="2066515" y="257175"/>
                  </a:lnTo>
                  <a:lnTo>
                    <a:pt x="2035541" y="257175"/>
                  </a:lnTo>
                  <a:lnTo>
                    <a:pt x="2035541" y="76014"/>
                  </a:lnTo>
                  <a:lnTo>
                    <a:pt x="2064841" y="76014"/>
                  </a:lnTo>
                  <a:lnTo>
                    <a:pt x="2065846" y="98785"/>
                  </a:lnTo>
                  <a:cubicBezTo>
                    <a:pt x="2079687" y="81372"/>
                    <a:pt x="2097769" y="72666"/>
                    <a:pt x="2120094" y="72666"/>
                  </a:cubicBezTo>
                  <a:close/>
                  <a:moveTo>
                    <a:pt x="1678241" y="72666"/>
                  </a:moveTo>
                  <a:cubicBezTo>
                    <a:pt x="1701794" y="72666"/>
                    <a:pt x="1720099" y="80423"/>
                    <a:pt x="1733159" y="95938"/>
                  </a:cubicBezTo>
                  <a:cubicBezTo>
                    <a:pt x="1746219" y="111454"/>
                    <a:pt x="1752749" y="133666"/>
                    <a:pt x="1752749" y="162576"/>
                  </a:cubicBezTo>
                  <a:lnTo>
                    <a:pt x="1752749" y="175468"/>
                  </a:lnTo>
                  <a:lnTo>
                    <a:pt x="1630021" y="175468"/>
                  </a:lnTo>
                  <a:cubicBezTo>
                    <a:pt x="1630468" y="193328"/>
                    <a:pt x="1635686" y="207755"/>
                    <a:pt x="1645676" y="218749"/>
                  </a:cubicBezTo>
                  <a:cubicBezTo>
                    <a:pt x="1655666" y="229744"/>
                    <a:pt x="1668363" y="235241"/>
                    <a:pt x="1683767" y="235241"/>
                  </a:cubicBezTo>
                  <a:cubicBezTo>
                    <a:pt x="1694706" y="235241"/>
                    <a:pt x="1703970" y="233009"/>
                    <a:pt x="1711560" y="228544"/>
                  </a:cubicBezTo>
                  <a:cubicBezTo>
                    <a:pt x="1719151" y="224079"/>
                    <a:pt x="1725792" y="218163"/>
                    <a:pt x="1731485" y="210796"/>
                  </a:cubicBezTo>
                  <a:lnTo>
                    <a:pt x="1750405" y="225530"/>
                  </a:lnTo>
                  <a:cubicBezTo>
                    <a:pt x="1735224" y="248859"/>
                    <a:pt x="1712453" y="260524"/>
                    <a:pt x="1682092" y="260524"/>
                  </a:cubicBezTo>
                  <a:cubicBezTo>
                    <a:pt x="1657536" y="260524"/>
                    <a:pt x="1637556" y="252459"/>
                    <a:pt x="1622152" y="236330"/>
                  </a:cubicBezTo>
                  <a:cubicBezTo>
                    <a:pt x="1606748" y="220201"/>
                    <a:pt x="1599046" y="198630"/>
                    <a:pt x="1599046" y="171617"/>
                  </a:cubicBezTo>
                  <a:lnTo>
                    <a:pt x="1599046" y="165925"/>
                  </a:lnTo>
                  <a:cubicBezTo>
                    <a:pt x="1599046" y="147954"/>
                    <a:pt x="1602479" y="131908"/>
                    <a:pt x="1609343" y="117788"/>
                  </a:cubicBezTo>
                  <a:cubicBezTo>
                    <a:pt x="1616208" y="103668"/>
                    <a:pt x="1625807" y="92618"/>
                    <a:pt x="1638142" y="84637"/>
                  </a:cubicBezTo>
                  <a:cubicBezTo>
                    <a:pt x="1650476" y="76656"/>
                    <a:pt x="1663842" y="72666"/>
                    <a:pt x="1678241" y="72666"/>
                  </a:cubicBezTo>
                  <a:close/>
                  <a:moveTo>
                    <a:pt x="1129624" y="72666"/>
                  </a:moveTo>
                  <a:cubicBezTo>
                    <a:pt x="1150162" y="72666"/>
                    <a:pt x="1166822" y="77968"/>
                    <a:pt x="1179602" y="88572"/>
                  </a:cubicBezTo>
                  <a:cubicBezTo>
                    <a:pt x="1192383" y="99175"/>
                    <a:pt x="1198773" y="112737"/>
                    <a:pt x="1198773" y="129257"/>
                  </a:cubicBezTo>
                  <a:lnTo>
                    <a:pt x="1167631" y="129257"/>
                  </a:lnTo>
                  <a:cubicBezTo>
                    <a:pt x="1167631" y="120774"/>
                    <a:pt x="1164031" y="113463"/>
                    <a:pt x="1156831" y="107324"/>
                  </a:cubicBezTo>
                  <a:cubicBezTo>
                    <a:pt x="1149632" y="101185"/>
                    <a:pt x="1140563" y="98115"/>
                    <a:pt x="1129624" y="98115"/>
                  </a:cubicBezTo>
                  <a:cubicBezTo>
                    <a:pt x="1118350" y="98115"/>
                    <a:pt x="1109532" y="100571"/>
                    <a:pt x="1103170" y="105482"/>
                  </a:cubicBezTo>
                  <a:cubicBezTo>
                    <a:pt x="1096807" y="110393"/>
                    <a:pt x="1093626" y="116811"/>
                    <a:pt x="1093626" y="124737"/>
                  </a:cubicBezTo>
                  <a:cubicBezTo>
                    <a:pt x="1093626" y="132215"/>
                    <a:pt x="1096584" y="137852"/>
                    <a:pt x="1102500" y="141647"/>
                  </a:cubicBezTo>
                  <a:cubicBezTo>
                    <a:pt x="1108416" y="145442"/>
                    <a:pt x="1119104" y="149070"/>
                    <a:pt x="1134563" y="152530"/>
                  </a:cubicBezTo>
                  <a:cubicBezTo>
                    <a:pt x="1150023" y="155990"/>
                    <a:pt x="1162552" y="160120"/>
                    <a:pt x="1172151" y="164920"/>
                  </a:cubicBezTo>
                  <a:cubicBezTo>
                    <a:pt x="1181751" y="169720"/>
                    <a:pt x="1188867" y="175496"/>
                    <a:pt x="1193499" y="182249"/>
                  </a:cubicBezTo>
                  <a:cubicBezTo>
                    <a:pt x="1198131" y="189002"/>
                    <a:pt x="1200447" y="197234"/>
                    <a:pt x="1200447" y="206945"/>
                  </a:cubicBezTo>
                  <a:cubicBezTo>
                    <a:pt x="1200447" y="223131"/>
                    <a:pt x="1193973" y="236107"/>
                    <a:pt x="1181025" y="245873"/>
                  </a:cubicBezTo>
                  <a:cubicBezTo>
                    <a:pt x="1168077" y="255640"/>
                    <a:pt x="1151278" y="260524"/>
                    <a:pt x="1130628" y="260524"/>
                  </a:cubicBezTo>
                  <a:cubicBezTo>
                    <a:pt x="1116118" y="260524"/>
                    <a:pt x="1103281" y="257956"/>
                    <a:pt x="1092119" y="252822"/>
                  </a:cubicBezTo>
                  <a:cubicBezTo>
                    <a:pt x="1080957" y="247687"/>
                    <a:pt x="1072223" y="240516"/>
                    <a:pt x="1065916" y="231307"/>
                  </a:cubicBezTo>
                  <a:cubicBezTo>
                    <a:pt x="1059610" y="222098"/>
                    <a:pt x="1056456" y="212136"/>
                    <a:pt x="1056456" y="201420"/>
                  </a:cubicBezTo>
                  <a:lnTo>
                    <a:pt x="1087431" y="201420"/>
                  </a:lnTo>
                  <a:cubicBezTo>
                    <a:pt x="1087989" y="211801"/>
                    <a:pt x="1092147" y="220033"/>
                    <a:pt x="1099905" y="226116"/>
                  </a:cubicBezTo>
                  <a:cubicBezTo>
                    <a:pt x="1107662" y="232200"/>
                    <a:pt x="1117904" y="235241"/>
                    <a:pt x="1130628" y="235241"/>
                  </a:cubicBezTo>
                  <a:cubicBezTo>
                    <a:pt x="1142349" y="235241"/>
                    <a:pt x="1151753" y="232869"/>
                    <a:pt x="1158841" y="228126"/>
                  </a:cubicBezTo>
                  <a:cubicBezTo>
                    <a:pt x="1165929" y="223382"/>
                    <a:pt x="1169473" y="217047"/>
                    <a:pt x="1169473" y="209122"/>
                  </a:cubicBezTo>
                  <a:cubicBezTo>
                    <a:pt x="1169473" y="200751"/>
                    <a:pt x="1166319" y="194249"/>
                    <a:pt x="1160013" y="189616"/>
                  </a:cubicBezTo>
                  <a:cubicBezTo>
                    <a:pt x="1153706" y="184984"/>
                    <a:pt x="1142711" y="180994"/>
                    <a:pt x="1127029" y="177645"/>
                  </a:cubicBezTo>
                  <a:cubicBezTo>
                    <a:pt x="1111346" y="174296"/>
                    <a:pt x="1098900" y="170278"/>
                    <a:pt x="1089691" y="165590"/>
                  </a:cubicBezTo>
                  <a:cubicBezTo>
                    <a:pt x="1080483" y="160902"/>
                    <a:pt x="1073674" y="155321"/>
                    <a:pt x="1069265" y="148847"/>
                  </a:cubicBezTo>
                  <a:cubicBezTo>
                    <a:pt x="1064856" y="142373"/>
                    <a:pt x="1062651" y="134671"/>
                    <a:pt x="1062651" y="125741"/>
                  </a:cubicBezTo>
                  <a:cubicBezTo>
                    <a:pt x="1062651" y="110896"/>
                    <a:pt x="1068930" y="98338"/>
                    <a:pt x="1081487" y="88069"/>
                  </a:cubicBezTo>
                  <a:cubicBezTo>
                    <a:pt x="1094045" y="77800"/>
                    <a:pt x="1110090" y="72666"/>
                    <a:pt x="1129624" y="72666"/>
                  </a:cubicBezTo>
                  <a:close/>
                  <a:moveTo>
                    <a:pt x="942472" y="35831"/>
                  </a:moveTo>
                  <a:cubicBezTo>
                    <a:pt x="928855" y="35831"/>
                    <a:pt x="917916" y="41049"/>
                    <a:pt x="909656" y="51485"/>
                  </a:cubicBezTo>
                  <a:cubicBezTo>
                    <a:pt x="901396" y="61922"/>
                    <a:pt x="897266" y="75679"/>
                    <a:pt x="897266" y="92757"/>
                  </a:cubicBezTo>
                  <a:cubicBezTo>
                    <a:pt x="897266" y="109389"/>
                    <a:pt x="901256" y="123090"/>
                    <a:pt x="909237" y="133862"/>
                  </a:cubicBezTo>
                  <a:cubicBezTo>
                    <a:pt x="917218" y="144633"/>
                    <a:pt x="927906" y="150019"/>
                    <a:pt x="941300" y="150019"/>
                  </a:cubicBezTo>
                  <a:cubicBezTo>
                    <a:pt x="951681" y="150019"/>
                    <a:pt x="961253" y="146838"/>
                    <a:pt x="970015" y="140475"/>
                  </a:cubicBezTo>
                  <a:cubicBezTo>
                    <a:pt x="978777" y="134113"/>
                    <a:pt x="985168" y="126243"/>
                    <a:pt x="989186" y="116867"/>
                  </a:cubicBezTo>
                  <a:lnTo>
                    <a:pt x="989186" y="104477"/>
                  </a:lnTo>
                  <a:cubicBezTo>
                    <a:pt x="989186" y="84163"/>
                    <a:pt x="984777" y="67643"/>
                    <a:pt x="975959" y="54918"/>
                  </a:cubicBezTo>
                  <a:cubicBezTo>
                    <a:pt x="967141" y="42193"/>
                    <a:pt x="955979" y="35831"/>
                    <a:pt x="942472" y="35831"/>
                  </a:cubicBezTo>
                  <a:close/>
                  <a:moveTo>
                    <a:pt x="1349108" y="10046"/>
                  </a:moveTo>
                  <a:cubicBezTo>
                    <a:pt x="1355136" y="10046"/>
                    <a:pt x="1359712" y="11776"/>
                    <a:pt x="1362837" y="15237"/>
                  </a:cubicBezTo>
                  <a:cubicBezTo>
                    <a:pt x="1365963" y="18697"/>
                    <a:pt x="1367526" y="22938"/>
                    <a:pt x="1367526" y="27961"/>
                  </a:cubicBezTo>
                  <a:cubicBezTo>
                    <a:pt x="1367526" y="32984"/>
                    <a:pt x="1365963" y="37170"/>
                    <a:pt x="1362837" y="40519"/>
                  </a:cubicBezTo>
                  <a:cubicBezTo>
                    <a:pt x="1359712" y="43867"/>
                    <a:pt x="1355136" y="45542"/>
                    <a:pt x="1349108" y="45542"/>
                  </a:cubicBezTo>
                  <a:cubicBezTo>
                    <a:pt x="1343081" y="45542"/>
                    <a:pt x="1338532" y="43867"/>
                    <a:pt x="1335462" y="40519"/>
                  </a:cubicBezTo>
                  <a:cubicBezTo>
                    <a:pt x="1332393" y="37170"/>
                    <a:pt x="1330858" y="32984"/>
                    <a:pt x="1330858" y="27961"/>
                  </a:cubicBezTo>
                  <a:cubicBezTo>
                    <a:pt x="1330858" y="22938"/>
                    <a:pt x="1332393" y="18697"/>
                    <a:pt x="1335462" y="15237"/>
                  </a:cubicBezTo>
                  <a:cubicBezTo>
                    <a:pt x="1338532" y="11776"/>
                    <a:pt x="1343081" y="10046"/>
                    <a:pt x="1349108" y="10046"/>
                  </a:cubicBezTo>
                  <a:close/>
                  <a:moveTo>
                    <a:pt x="942305" y="10046"/>
                  </a:moveTo>
                  <a:cubicBezTo>
                    <a:pt x="966415" y="10046"/>
                    <a:pt x="985419" y="19060"/>
                    <a:pt x="999316" y="37086"/>
                  </a:cubicBezTo>
                  <a:cubicBezTo>
                    <a:pt x="1013212" y="55113"/>
                    <a:pt x="1020161" y="79698"/>
                    <a:pt x="1020161" y="110840"/>
                  </a:cubicBezTo>
                  <a:lnTo>
                    <a:pt x="1020161" y="119881"/>
                  </a:lnTo>
                  <a:cubicBezTo>
                    <a:pt x="1020161" y="167320"/>
                    <a:pt x="1010785" y="201950"/>
                    <a:pt x="992032" y="223772"/>
                  </a:cubicBezTo>
                  <a:cubicBezTo>
                    <a:pt x="973280" y="245594"/>
                    <a:pt x="944984" y="256784"/>
                    <a:pt x="907144" y="257342"/>
                  </a:cubicBezTo>
                  <a:lnTo>
                    <a:pt x="901117" y="257342"/>
                  </a:lnTo>
                  <a:lnTo>
                    <a:pt x="901117" y="231056"/>
                  </a:lnTo>
                  <a:lnTo>
                    <a:pt x="907647" y="231056"/>
                  </a:lnTo>
                  <a:cubicBezTo>
                    <a:pt x="933208" y="230611"/>
                    <a:pt x="952853" y="223956"/>
                    <a:pt x="966583" y="211089"/>
                  </a:cubicBezTo>
                  <a:cubicBezTo>
                    <a:pt x="980312" y="198223"/>
                    <a:pt x="987791" y="177866"/>
                    <a:pt x="989018" y="150019"/>
                  </a:cubicBezTo>
                  <a:cubicBezTo>
                    <a:pt x="982545" y="157721"/>
                    <a:pt x="974815" y="163916"/>
                    <a:pt x="965829" y="168604"/>
                  </a:cubicBezTo>
                  <a:cubicBezTo>
                    <a:pt x="956844" y="173292"/>
                    <a:pt x="946993" y="175636"/>
                    <a:pt x="936278" y="175636"/>
                  </a:cubicBezTo>
                  <a:cubicBezTo>
                    <a:pt x="922213" y="175636"/>
                    <a:pt x="909963" y="172176"/>
                    <a:pt x="899526" y="165255"/>
                  </a:cubicBezTo>
                  <a:cubicBezTo>
                    <a:pt x="889090" y="158335"/>
                    <a:pt x="881025" y="148596"/>
                    <a:pt x="875332" y="136038"/>
                  </a:cubicBezTo>
                  <a:cubicBezTo>
                    <a:pt x="869640" y="123481"/>
                    <a:pt x="866793" y="109612"/>
                    <a:pt x="866793" y="94431"/>
                  </a:cubicBezTo>
                  <a:cubicBezTo>
                    <a:pt x="866793" y="78135"/>
                    <a:pt x="869891" y="63457"/>
                    <a:pt x="876086" y="50397"/>
                  </a:cubicBezTo>
                  <a:cubicBezTo>
                    <a:pt x="882281" y="37338"/>
                    <a:pt x="891071" y="27347"/>
                    <a:pt x="902456" y="20427"/>
                  </a:cubicBezTo>
                  <a:cubicBezTo>
                    <a:pt x="913842" y="13506"/>
                    <a:pt x="927125" y="10046"/>
                    <a:pt x="942305" y="10046"/>
                  </a:cubicBezTo>
                  <a:close/>
                  <a:moveTo>
                    <a:pt x="1530771" y="0"/>
                  </a:moveTo>
                  <a:lnTo>
                    <a:pt x="1561746" y="0"/>
                  </a:lnTo>
                  <a:lnTo>
                    <a:pt x="1561746" y="257175"/>
                  </a:lnTo>
                  <a:lnTo>
                    <a:pt x="1533283" y="257175"/>
                  </a:lnTo>
                  <a:lnTo>
                    <a:pt x="1531776" y="237753"/>
                  </a:lnTo>
                  <a:cubicBezTo>
                    <a:pt x="1519386" y="252933"/>
                    <a:pt x="1502141" y="260524"/>
                    <a:pt x="1480040" y="260524"/>
                  </a:cubicBezTo>
                  <a:cubicBezTo>
                    <a:pt x="1459055" y="260524"/>
                    <a:pt x="1441949" y="251929"/>
                    <a:pt x="1428722" y="234739"/>
                  </a:cubicBezTo>
                  <a:cubicBezTo>
                    <a:pt x="1415495" y="217549"/>
                    <a:pt x="1408881" y="195114"/>
                    <a:pt x="1408881" y="167432"/>
                  </a:cubicBezTo>
                  <a:lnTo>
                    <a:pt x="1408881" y="165088"/>
                  </a:lnTo>
                  <a:cubicBezTo>
                    <a:pt x="1408881" y="137294"/>
                    <a:pt x="1415467" y="114942"/>
                    <a:pt x="1428638" y="98031"/>
                  </a:cubicBezTo>
                  <a:cubicBezTo>
                    <a:pt x="1441809" y="81121"/>
                    <a:pt x="1459055" y="72666"/>
                    <a:pt x="1480375" y="72666"/>
                  </a:cubicBezTo>
                  <a:cubicBezTo>
                    <a:pt x="1501583" y="72666"/>
                    <a:pt x="1518381" y="79921"/>
                    <a:pt x="1530771" y="94431"/>
                  </a:cubicBezTo>
                  <a:close/>
                  <a:moveTo>
                    <a:pt x="1247645" y="0"/>
                  </a:moveTo>
                  <a:lnTo>
                    <a:pt x="1278619" y="0"/>
                  </a:lnTo>
                  <a:lnTo>
                    <a:pt x="1278619" y="257175"/>
                  </a:lnTo>
                  <a:lnTo>
                    <a:pt x="1247645" y="257175"/>
                  </a:lnTo>
                  <a:close/>
                </a:path>
              </a:pathLst>
            </a:custGeom>
            <a:solidFill>
              <a:schemeClr val="bg1">
                <a:lumMod val="75000"/>
              </a:schemeClr>
            </a:solidFill>
            <a:ln>
              <a:noFill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l"/>
              <a:endParaRPr lang="en-US" sz="2700">
                <a:solidFill>
                  <a:schemeClr val="bg1">
                    <a:lumMod val="75000"/>
                  </a:schemeClr>
                </a:solidFill>
                <a:latin typeface="#9Slide02 Noi dung dai" panose="02000000000000000000" pitchFamily="2" charset="0"/>
                <a:ea typeface="#9Slide02 Noi dung dai" panose="02000000000000000000" pitchFamily="2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52465F73-4B27-4C0F-9B02-510C8E083EB6}"/>
                </a:ext>
              </a:extLst>
            </p:cNvPr>
            <p:cNvSpPr/>
            <p:nvPr/>
          </p:nvSpPr>
          <p:spPr>
            <a:xfrm>
              <a:off x="-2202100" y="-2224223"/>
              <a:ext cx="16596200" cy="11284323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0" name="9Slide.vn">
            <a:extLst>
              <a:ext uri="{FF2B5EF4-FFF2-40B4-BE49-F238E27FC236}">
                <a16:creationId xmlns:a16="http://schemas.microsoft.com/office/drawing/2014/main" id="{0F30810D-0BA7-48B5-9100-E09C5C296021}"/>
              </a:ext>
            </a:extLst>
          </p:cNvPr>
          <p:cNvSpPr>
            <a:spLocks noSelect="1"/>
          </p:cNvSpPr>
          <p:nvPr userDrawn="1">
            <p:custDataLst>
              <p:tags r:id="rId8"/>
            </p:custDataLst>
          </p:nvPr>
        </p:nvSpPr>
        <p:spPr>
          <a:xfrm>
            <a:off x="6091428" y="-8915400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9Slide.vn">
            <a:extLst>
              <a:ext uri="{FF2B5EF4-FFF2-40B4-BE49-F238E27FC236}">
                <a16:creationId xmlns:a16="http://schemas.microsoft.com/office/drawing/2014/main" id="{5703AF2A-1D5F-4BD2-8904-9B6C863CB9B3}"/>
              </a:ext>
            </a:extLst>
          </p:cNvPr>
          <p:cNvSpPr>
            <a:spLocks noSelect="1"/>
          </p:cNvSpPr>
          <p:nvPr userDrawn="1">
            <p:custDataLst>
              <p:tags r:id="rId9"/>
            </p:custDataLst>
          </p:nvPr>
        </p:nvSpPr>
        <p:spPr>
          <a:xfrm>
            <a:off x="6091428" y="15764256"/>
            <a:ext cx="9144" cy="9144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8702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7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200"/>
              <a:buFont typeface="Titan One"/>
              <a:buNone/>
              <a:defRPr sz="3200">
                <a:solidFill>
                  <a:schemeClr val="accent5"/>
                </a:solidFill>
                <a:latin typeface="Titan One"/>
                <a:ea typeface="Titan One"/>
                <a:cs typeface="Titan One"/>
                <a:sym typeface="Titan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Fredoka One"/>
              <a:buNone/>
              <a:defRPr sz="36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1pPr>
            <a:lvl2pPr marL="914400" lvl="1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2pPr>
            <a:lvl3pPr marL="1371600" lvl="2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3pPr>
            <a:lvl4pPr marL="1828800" lvl="3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4pPr>
            <a:lvl5pPr marL="2286000" lvl="4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5pPr>
            <a:lvl6pPr marL="2743200" lvl="5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6pPr>
            <a:lvl7pPr marL="3200400" lvl="6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●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7pPr>
            <a:lvl8pPr marL="3657600" lvl="7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○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8pPr>
            <a:lvl9pPr marL="4114800" lvl="8" indent="-32385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Mulish"/>
              <a:buChar char="■"/>
              <a:defRPr sz="1500">
                <a:solidFill>
                  <a:schemeClr val="dk1"/>
                </a:solidFill>
                <a:latin typeface="Mulish"/>
                <a:ea typeface="Mulish"/>
                <a:cs typeface="Mulish"/>
                <a:sym typeface="Mulish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981564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</p:sldLayoutIdLst>
  <p:transition spd="slow">
    <p:random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A2381-B563-4F09-922B-CF4B20ADD68C}" type="datetimeFigureOut">
              <a:rPr lang="en-US" smtClean="0"/>
              <a:t>10/6/2023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9304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ctr" defTabSz="1625519" rtl="0" eaLnBrk="1" latinLnBrk="0" hangingPunct="1">
        <a:spcBef>
          <a:spcPct val="0"/>
        </a:spcBef>
        <a:buNone/>
        <a:defRPr sz="782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09570" indent="-609570" algn="l" defTabSz="1625519" rtl="0" eaLnBrk="1" latinLnBrk="0" hangingPunct="1">
        <a:spcBef>
          <a:spcPct val="20000"/>
        </a:spcBef>
        <a:buFont typeface="Arial" pitchFamily="34" charset="0"/>
        <a:buChar char="•"/>
        <a:defRPr sz="5689" kern="1200">
          <a:solidFill>
            <a:schemeClr val="tx1"/>
          </a:solidFill>
          <a:latin typeface="+mn-lt"/>
          <a:ea typeface="+mn-ea"/>
          <a:cs typeface="+mn-cs"/>
        </a:defRPr>
      </a:lvl1pPr>
      <a:lvl2pPr marL="1320734" indent="-507974" algn="l" defTabSz="1625519" rtl="0" eaLnBrk="1" latinLnBrk="0" hangingPunct="1">
        <a:spcBef>
          <a:spcPct val="20000"/>
        </a:spcBef>
        <a:buFont typeface="Arial" pitchFamily="34" charset="0"/>
        <a:buChar char="–"/>
        <a:defRPr sz="4977" kern="1200">
          <a:solidFill>
            <a:schemeClr val="tx1"/>
          </a:solidFill>
          <a:latin typeface="+mn-lt"/>
          <a:ea typeface="+mn-ea"/>
          <a:cs typeface="+mn-cs"/>
        </a:defRPr>
      </a:lvl2pPr>
      <a:lvl3pPr marL="2031899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3pPr>
      <a:lvl4pPr marL="2844658" indent="-406379" algn="l" defTabSz="1625519" rtl="0" eaLnBrk="1" latinLnBrk="0" hangingPunct="1">
        <a:spcBef>
          <a:spcPct val="20000"/>
        </a:spcBef>
        <a:buFont typeface="Arial" pitchFamily="34" charset="0"/>
        <a:buChar char="–"/>
        <a:defRPr sz="3556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indent="-406379" algn="l" defTabSz="1625519" rtl="0" eaLnBrk="1" latinLnBrk="0" hangingPunct="1">
        <a:spcBef>
          <a:spcPct val="20000"/>
        </a:spcBef>
        <a:buFont typeface="Arial" pitchFamily="34" charset="0"/>
        <a:buChar char="»"/>
        <a:defRPr sz="3556" kern="1200">
          <a:solidFill>
            <a:schemeClr val="tx1"/>
          </a:solidFill>
          <a:latin typeface="+mn-lt"/>
          <a:ea typeface="+mn-ea"/>
          <a:cs typeface="+mn-cs"/>
        </a:defRPr>
      </a:lvl5pPr>
      <a:lvl6pPr marL="4470176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6pPr>
      <a:lvl7pPr marL="5282936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7pPr>
      <a:lvl8pPr marL="6095696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8pPr>
      <a:lvl9pPr marL="6908454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760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519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8278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1037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3797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6557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9315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2075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29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8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6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14.png"/><Relationship Id="rId3" Type="http://schemas.microsoft.com/office/2007/relationships/media" Target="../media/media3.mp4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24.emf"/><Relationship Id="rId10" Type="http://schemas.openxmlformats.org/officeDocument/2006/relationships/image" Target="../media/image20.png"/><Relationship Id="rId4" Type="http://schemas.openxmlformats.org/officeDocument/2006/relationships/video" Target="../media/media3.mp4"/><Relationship Id="rId9" Type="http://schemas.openxmlformats.org/officeDocument/2006/relationships/image" Target="../media/image19.png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14.png"/><Relationship Id="rId3" Type="http://schemas.openxmlformats.org/officeDocument/2006/relationships/video" Target="NULL" TargetMode="External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26.png"/><Relationship Id="rId10" Type="http://schemas.openxmlformats.org/officeDocument/2006/relationships/image" Target="../media/image20.png"/><Relationship Id="rId4" Type="http://schemas.microsoft.com/office/2007/relationships/media" Target="../media/media4.mp4"/><Relationship Id="rId9" Type="http://schemas.openxmlformats.org/officeDocument/2006/relationships/image" Target="../media/image19.png"/><Relationship Id="rId1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13" Type="http://schemas.openxmlformats.org/officeDocument/2006/relationships/image" Target="../media/image14.png"/><Relationship Id="rId3" Type="http://schemas.microsoft.com/office/2007/relationships/media" Target="../media/media5.mp4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11" Type="http://schemas.openxmlformats.org/officeDocument/2006/relationships/image" Target="../media/image21.png"/><Relationship Id="rId5" Type="http://schemas.openxmlformats.org/officeDocument/2006/relationships/slideLayout" Target="../slideLayouts/slideLayout25.xml"/><Relationship Id="rId15" Type="http://schemas.openxmlformats.org/officeDocument/2006/relationships/image" Target="../media/image28.png"/><Relationship Id="rId10" Type="http://schemas.openxmlformats.org/officeDocument/2006/relationships/image" Target="../media/image20.png"/><Relationship Id="rId4" Type="http://schemas.openxmlformats.org/officeDocument/2006/relationships/video" Target="../media/media5.mp4"/><Relationship Id="rId9" Type="http://schemas.openxmlformats.org/officeDocument/2006/relationships/image" Target="../media/image19.pn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8" name="组合 27"/>
          <p:cNvGrpSpPr/>
          <p:nvPr/>
        </p:nvGrpSpPr>
        <p:grpSpPr>
          <a:xfrm>
            <a:off x="-88901" y="5074603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3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30" name="矩形 29"/>
          <p:cNvSpPr/>
          <p:nvPr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0" name="Freeform 34"/>
          <p:cNvSpPr>
            <a:spLocks noEditPoints="1"/>
          </p:cNvSpPr>
          <p:nvPr/>
        </p:nvSpPr>
        <p:spPr bwMode="auto">
          <a:xfrm>
            <a:off x="10974222" y="5506645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1" name="Freeform 35"/>
          <p:cNvSpPr>
            <a:spLocks noEditPoints="1"/>
          </p:cNvSpPr>
          <p:nvPr/>
        </p:nvSpPr>
        <p:spPr bwMode="auto">
          <a:xfrm>
            <a:off x="4566814" y="6136355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2" name="Freeform 36"/>
          <p:cNvSpPr>
            <a:spLocks noEditPoints="1"/>
          </p:cNvSpPr>
          <p:nvPr/>
        </p:nvSpPr>
        <p:spPr bwMode="auto">
          <a:xfrm>
            <a:off x="7798096" y="6191512"/>
            <a:ext cx="707848" cy="376906"/>
          </a:xfrm>
          <a:custGeom>
            <a:avLst/>
            <a:gdLst>
              <a:gd name="T0" fmla="*/ 93 w 113"/>
              <a:gd name="T1" fmla="*/ 34 h 59"/>
              <a:gd name="T2" fmla="*/ 94 w 113"/>
              <a:gd name="T3" fmla="*/ 39 h 59"/>
              <a:gd name="T4" fmla="*/ 94 w 113"/>
              <a:gd name="T5" fmla="*/ 39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2 h 59"/>
              <a:gd name="T14" fmla="*/ 98 w 113"/>
              <a:gd name="T15" fmla="*/ 32 h 59"/>
              <a:gd name="T16" fmla="*/ 95 w 113"/>
              <a:gd name="T17" fmla="*/ 32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6 h 59"/>
              <a:gd name="T24" fmla="*/ 110 w 113"/>
              <a:gd name="T25" fmla="*/ 36 h 59"/>
              <a:gd name="T26" fmla="*/ 110 w 113"/>
              <a:gd name="T27" fmla="*/ 36 h 59"/>
              <a:gd name="T28" fmla="*/ 97 w 113"/>
              <a:gd name="T29" fmla="*/ 10 h 59"/>
              <a:gd name="T30" fmla="*/ 55 w 113"/>
              <a:gd name="T31" fmla="*/ 7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3 w 113"/>
              <a:gd name="T39" fmla="*/ 26 h 59"/>
              <a:gd name="T40" fmla="*/ 6 w 113"/>
              <a:gd name="T41" fmla="*/ 31 h 59"/>
              <a:gd name="T42" fmla="*/ 11 w 113"/>
              <a:gd name="T43" fmla="*/ 35 h 59"/>
              <a:gd name="T44" fmla="*/ 7 w 113"/>
              <a:gd name="T45" fmla="*/ 41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50 h 59"/>
              <a:gd name="T52" fmla="*/ 17 w 113"/>
              <a:gd name="T53" fmla="*/ 40 h 59"/>
              <a:gd name="T54" fmla="*/ 63 w 113"/>
              <a:gd name="T55" fmla="*/ 55 h 59"/>
              <a:gd name="T56" fmla="*/ 108 w 113"/>
              <a:gd name="T57" fmla="*/ 38 h 59"/>
              <a:gd name="T58" fmla="*/ 93 w 113"/>
              <a:gd name="T59" fmla="*/ 34 h 59"/>
              <a:gd name="T60" fmla="*/ 87 w 113"/>
              <a:gd name="T61" fmla="*/ 42 h 59"/>
              <a:gd name="T62" fmla="*/ 82 w 113"/>
              <a:gd name="T63" fmla="*/ 31 h 59"/>
              <a:gd name="T64" fmla="*/ 81 w 113"/>
              <a:gd name="T65" fmla="*/ 22 h 59"/>
              <a:gd name="T66" fmla="*/ 88 w 113"/>
              <a:gd name="T67" fmla="*/ 9 h 59"/>
              <a:gd name="T68" fmla="*/ 88 w 113"/>
              <a:gd name="T69" fmla="*/ 9 h 59"/>
              <a:gd name="T70" fmla="*/ 83 w 113"/>
              <a:gd name="T71" fmla="*/ 23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89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89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3" y="34"/>
                </a:moveTo>
                <a:cubicBezTo>
                  <a:pt x="93" y="36"/>
                  <a:pt x="93" y="37"/>
                  <a:pt x="94" y="39"/>
                </a:cubicBezTo>
                <a:cubicBezTo>
                  <a:pt x="94" y="39"/>
                  <a:pt x="94" y="39"/>
                  <a:pt x="94" y="39"/>
                </a:cubicBezTo>
                <a:cubicBezTo>
                  <a:pt x="93" y="37"/>
                  <a:pt x="92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3"/>
                  <a:pt x="93" y="33"/>
                  <a:pt x="93" y="32"/>
                </a:cubicBezTo>
                <a:cubicBezTo>
                  <a:pt x="94" y="31"/>
                  <a:pt x="97" y="30"/>
                  <a:pt x="98" y="32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6" y="31"/>
                  <a:pt x="95" y="32"/>
                </a:cubicBezTo>
                <a:cubicBezTo>
                  <a:pt x="95" y="32"/>
                  <a:pt x="94" y="33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7" y="38"/>
                  <a:pt x="106" y="41"/>
                  <a:pt x="110" y="36"/>
                </a:cubicBezTo>
                <a:cubicBezTo>
                  <a:pt x="110" y="35"/>
                  <a:pt x="110" y="35"/>
                  <a:pt x="110" y="36"/>
                </a:cubicBezTo>
                <a:cubicBezTo>
                  <a:pt x="110" y="36"/>
                  <a:pt x="110" y="36"/>
                  <a:pt x="110" y="36"/>
                </a:cubicBezTo>
                <a:cubicBezTo>
                  <a:pt x="113" y="30"/>
                  <a:pt x="106" y="18"/>
                  <a:pt x="97" y="10"/>
                </a:cubicBezTo>
                <a:cubicBezTo>
                  <a:pt x="88" y="2"/>
                  <a:pt x="76" y="0"/>
                  <a:pt x="55" y="7"/>
                </a:cubicBezTo>
                <a:cubicBezTo>
                  <a:pt x="40" y="11"/>
                  <a:pt x="22" y="23"/>
                  <a:pt x="16" y="30"/>
                </a:cubicBezTo>
                <a:cubicBezTo>
                  <a:pt x="16" y="27"/>
                  <a:pt x="15" y="23"/>
                  <a:pt x="11" y="21"/>
                </a:cubicBezTo>
                <a:cubicBezTo>
                  <a:pt x="7" y="19"/>
                  <a:pt x="4" y="21"/>
                  <a:pt x="0" y="21"/>
                </a:cubicBezTo>
                <a:cubicBezTo>
                  <a:pt x="1" y="23"/>
                  <a:pt x="2" y="24"/>
                  <a:pt x="3" y="26"/>
                </a:cubicBezTo>
                <a:cubicBezTo>
                  <a:pt x="5" y="27"/>
                  <a:pt x="5" y="29"/>
                  <a:pt x="6" y="31"/>
                </a:cubicBezTo>
                <a:cubicBezTo>
                  <a:pt x="8" y="33"/>
                  <a:pt x="9" y="34"/>
                  <a:pt x="11" y="35"/>
                </a:cubicBezTo>
                <a:cubicBezTo>
                  <a:pt x="10" y="37"/>
                  <a:pt x="8" y="38"/>
                  <a:pt x="7" y="41"/>
                </a:cubicBezTo>
                <a:cubicBezTo>
                  <a:pt x="6" y="42"/>
                  <a:pt x="6" y="45"/>
                  <a:pt x="5" y="46"/>
                </a:cubicBezTo>
                <a:cubicBezTo>
                  <a:pt x="4" y="48"/>
                  <a:pt x="3" y="50"/>
                  <a:pt x="3" y="51"/>
                </a:cubicBezTo>
                <a:cubicBezTo>
                  <a:pt x="7" y="50"/>
                  <a:pt x="10" y="53"/>
                  <a:pt x="14" y="50"/>
                </a:cubicBezTo>
                <a:cubicBezTo>
                  <a:pt x="17" y="47"/>
                  <a:pt x="17" y="43"/>
                  <a:pt x="17" y="40"/>
                </a:cubicBezTo>
                <a:cubicBezTo>
                  <a:pt x="22" y="44"/>
                  <a:pt x="36" y="50"/>
                  <a:pt x="63" y="55"/>
                </a:cubicBezTo>
                <a:cubicBezTo>
                  <a:pt x="88" y="59"/>
                  <a:pt x="102" y="47"/>
                  <a:pt x="108" y="38"/>
                </a:cubicBezTo>
                <a:cubicBezTo>
                  <a:pt x="105" y="42"/>
                  <a:pt x="96" y="38"/>
                  <a:pt x="93" y="34"/>
                </a:cubicBezTo>
                <a:close/>
                <a:moveTo>
                  <a:pt x="87" y="42"/>
                </a:moveTo>
                <a:cubicBezTo>
                  <a:pt x="84" y="39"/>
                  <a:pt x="84" y="35"/>
                  <a:pt x="82" y="31"/>
                </a:cubicBezTo>
                <a:cubicBezTo>
                  <a:pt x="81" y="28"/>
                  <a:pt x="81" y="25"/>
                  <a:pt x="81" y="22"/>
                </a:cubicBezTo>
                <a:cubicBezTo>
                  <a:pt x="82" y="17"/>
                  <a:pt x="85" y="13"/>
                  <a:pt x="88" y="9"/>
                </a:cubicBezTo>
                <a:cubicBezTo>
                  <a:pt x="88" y="9"/>
                  <a:pt x="88" y="9"/>
                  <a:pt x="88" y="9"/>
                </a:cubicBezTo>
                <a:cubicBezTo>
                  <a:pt x="86" y="13"/>
                  <a:pt x="84" y="18"/>
                  <a:pt x="83" y="23"/>
                </a:cubicBezTo>
                <a:cubicBezTo>
                  <a:pt x="83" y="26"/>
                  <a:pt x="83" y="30"/>
                  <a:pt x="84" y="33"/>
                </a:cubicBezTo>
                <a:cubicBezTo>
                  <a:pt x="85" y="36"/>
                  <a:pt x="86" y="39"/>
                  <a:pt x="88" y="42"/>
                </a:cubicBezTo>
                <a:cubicBezTo>
                  <a:pt x="88" y="42"/>
                  <a:pt x="87" y="43"/>
                  <a:pt x="87" y="42"/>
                </a:cubicBezTo>
                <a:close/>
                <a:moveTo>
                  <a:pt x="89" y="22"/>
                </a:moveTo>
                <a:cubicBezTo>
                  <a:pt x="89" y="20"/>
                  <a:pt x="90" y="19"/>
                  <a:pt x="92" y="18"/>
                </a:cubicBezTo>
                <a:cubicBezTo>
                  <a:pt x="94" y="18"/>
                  <a:pt x="95" y="20"/>
                  <a:pt x="96" y="21"/>
                </a:cubicBezTo>
                <a:cubicBezTo>
                  <a:pt x="96" y="23"/>
                  <a:pt x="94" y="25"/>
                  <a:pt x="93" y="25"/>
                </a:cubicBezTo>
                <a:cubicBezTo>
                  <a:pt x="91" y="25"/>
                  <a:pt x="89" y="24"/>
                  <a:pt x="89" y="22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3" name="Freeform 37"/>
          <p:cNvSpPr>
            <a:spLocks noEditPoints="1"/>
          </p:cNvSpPr>
          <p:nvPr/>
        </p:nvSpPr>
        <p:spPr bwMode="auto">
          <a:xfrm>
            <a:off x="2821279" y="5621556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4" name="Freeform 38"/>
          <p:cNvSpPr>
            <a:spLocks noEditPoints="1"/>
          </p:cNvSpPr>
          <p:nvPr/>
        </p:nvSpPr>
        <p:spPr bwMode="auto">
          <a:xfrm>
            <a:off x="9894063" y="6007655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075" name="Freeform 39"/>
          <p:cNvSpPr/>
          <p:nvPr/>
        </p:nvSpPr>
        <p:spPr bwMode="auto">
          <a:xfrm>
            <a:off x="6089332" y="5718081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4" name="图形 2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656405" y="1409941"/>
            <a:ext cx="1697038" cy="1092346"/>
          </a:xfrm>
          <a:prstGeom prst="rect">
            <a:avLst/>
          </a:prstGeom>
          <a:effectLst/>
        </p:spPr>
      </p:pic>
      <p:pic>
        <p:nvPicPr>
          <p:cNvPr id="5" name="图形 4"/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9054" y="2409754"/>
            <a:ext cx="1614625" cy="1273760"/>
          </a:xfrm>
          <a:prstGeom prst="rect">
            <a:avLst/>
          </a:prstGeom>
          <a:effectLst/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6"/>
          <a:srcRect t="48950" b="-1"/>
          <a:stretch>
            <a:fillRect/>
          </a:stretch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pic>
        <p:nvPicPr>
          <p:cNvPr id="17" name="Content Placeholder 16" descr="1"/>
          <p:cNvPicPr>
            <a:picLocks noGrp="1" noChangeAspect="1"/>
          </p:cNvPicPr>
          <p:nvPr>
            <p:ph idx="1"/>
          </p:nvPr>
        </p:nvPicPr>
        <p:blipFill>
          <a:blip r:embed="rId7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28240" y="810260"/>
            <a:ext cx="7875270" cy="449072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978785" y="1136650"/>
            <a:ext cx="6811010" cy="3664585"/>
            <a:chOff x="4457" y="2084"/>
            <a:chExt cx="9858" cy="5771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43" name="椭圆 42"/>
            <p:cNvSpPr/>
            <p:nvPr/>
          </p:nvSpPr>
          <p:spPr>
            <a:xfrm>
              <a:off x="4457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6" name="椭圆 42"/>
            <p:cNvSpPr/>
            <p:nvPr/>
          </p:nvSpPr>
          <p:spPr>
            <a:xfrm>
              <a:off x="6632" y="2084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" name="椭圆 42"/>
            <p:cNvSpPr/>
            <p:nvPr/>
          </p:nvSpPr>
          <p:spPr>
            <a:xfrm>
              <a:off x="7938" y="379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8" name="椭圆 42"/>
            <p:cNvSpPr/>
            <p:nvPr/>
          </p:nvSpPr>
          <p:spPr>
            <a:xfrm>
              <a:off x="10259" y="3659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9" name="椭圆 42"/>
            <p:cNvSpPr/>
            <p:nvPr/>
          </p:nvSpPr>
          <p:spPr>
            <a:xfrm>
              <a:off x="8912" y="2246"/>
              <a:ext cx="4057" cy="405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22" name="Text Box 21"/>
          <p:cNvSpPr txBox="1"/>
          <p:nvPr/>
        </p:nvSpPr>
        <p:spPr>
          <a:xfrm>
            <a:off x="3216275" y="2678430"/>
            <a:ext cx="648589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>
                <a:ln w="22225">
                  <a:noFill/>
                  <a:prstDash val="solid"/>
                </a:ln>
                <a:solidFill>
                  <a:srgbClr val="FF0000"/>
                </a:solidFill>
                <a:effectLst>
                  <a:innerShdw blurRad="63500" dist="50800" dir="81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KHỞI ĐỘNG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3500" fill="hold"/>
                                        <p:tgtEl>
                                          <p:spTgt spid="20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3500" fill="hold"/>
                                        <p:tgtEl>
                                          <p:spTgt spid="20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350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3500" fill="hold"/>
                                        <p:tgtEl>
                                          <p:spTgt spid="20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3500" fill="hold"/>
                                        <p:tgtEl>
                                          <p:spTgt spid="2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35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8000"/>
                            </p:stCondLst>
                            <p:childTnLst>
                              <p:par>
                                <p:cTn id="55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70" grpId="0" bldLvl="0" animBg="1"/>
      <p:bldP spid="2071" grpId="0" bldLvl="0" animBg="1"/>
      <p:bldP spid="2072" grpId="0" bldLvl="0" animBg="1"/>
      <p:bldP spid="2073" grpId="0" bldLvl="0" animBg="1"/>
      <p:bldP spid="2074" grpId="0" bldLvl="0" animBg="1"/>
      <p:bldP spid="2075" grpId="0" bldLvl="0" animBg="1"/>
      <p:bldP spid="22" grpId="0"/>
      <p:bldP spid="22" grpId="1"/>
      <p:bldP spid="22" grpId="2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/>
          <p:cNvGrpSpPr/>
          <p:nvPr/>
        </p:nvGrpSpPr>
        <p:grpSpPr>
          <a:xfrm>
            <a:off x="-55110" y="116764"/>
            <a:ext cx="9723052" cy="1135117"/>
            <a:chOff x="627" y="403"/>
            <a:chExt cx="17661" cy="2604"/>
          </a:xfrm>
        </p:grpSpPr>
        <p:sp>
          <p:nvSpPr>
            <p:cNvPr id="64" name="Rounded Rectangle 63"/>
            <p:cNvSpPr/>
            <p:nvPr/>
          </p:nvSpPr>
          <p:spPr>
            <a:xfrm>
              <a:off x="627" y="678"/>
              <a:ext cx="8597" cy="232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3" name="Rounded Rectangle 62"/>
            <p:cNvSpPr/>
            <p:nvPr/>
          </p:nvSpPr>
          <p:spPr>
            <a:xfrm>
              <a:off x="944" y="403"/>
              <a:ext cx="17344" cy="2162"/>
            </a:xfrm>
            <a:prstGeom prst="roundRect">
              <a:avLst/>
            </a:prstGeom>
            <a:solidFill>
              <a:schemeClr val="accent4"/>
            </a:solidFill>
            <a:ln w="28575">
              <a:solidFill>
                <a:schemeClr val="tx1"/>
              </a:solidFill>
              <a:prstDash val="dash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2a. </a:t>
              </a:r>
              <a:r>
                <a:rPr lang="vi-VN" sz="3600" b="0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Những bông hoa nào ghi số lớn hơn 5?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2EBEACD-F1C7-4371-B342-A9D7494F70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1012" y="1371757"/>
            <a:ext cx="4643438" cy="5020297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40364B02-EB9F-4FF3-BEB1-C455B66E3B59}"/>
              </a:ext>
            </a:extLst>
          </p:cNvPr>
          <p:cNvSpPr/>
          <p:nvPr/>
        </p:nvSpPr>
        <p:spPr>
          <a:xfrm>
            <a:off x="7086600" y="2152650"/>
            <a:ext cx="1295400" cy="12001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D6400574-298F-49FE-93C3-ED85AA452FD8}"/>
              </a:ext>
            </a:extLst>
          </p:cNvPr>
          <p:cNvSpPr/>
          <p:nvPr/>
        </p:nvSpPr>
        <p:spPr>
          <a:xfrm>
            <a:off x="5534025" y="2914650"/>
            <a:ext cx="1295400" cy="12001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49CC66AC-3CA7-472D-8820-52C62DFCF8AE}"/>
              </a:ext>
            </a:extLst>
          </p:cNvPr>
          <p:cNvSpPr/>
          <p:nvPr/>
        </p:nvSpPr>
        <p:spPr>
          <a:xfrm>
            <a:off x="5965031" y="1543129"/>
            <a:ext cx="1295400" cy="120015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A315519-BA39-4CB7-94CA-5C150A79EBA9}"/>
              </a:ext>
            </a:extLst>
          </p:cNvPr>
          <p:cNvGrpSpPr/>
          <p:nvPr/>
        </p:nvGrpSpPr>
        <p:grpSpPr>
          <a:xfrm>
            <a:off x="-55110" y="89413"/>
            <a:ext cx="12056610" cy="1135117"/>
            <a:chOff x="627" y="403"/>
            <a:chExt cx="17661" cy="2604"/>
          </a:xfrm>
        </p:grpSpPr>
        <p:sp>
          <p:nvSpPr>
            <p:cNvPr id="46" name="Rounded Rectangle 63">
              <a:extLst>
                <a:ext uri="{FF2B5EF4-FFF2-40B4-BE49-F238E27FC236}">
                  <a16:creationId xmlns:a16="http://schemas.microsoft.com/office/drawing/2014/main" id="{AC8B81FF-FF79-45A8-92BA-F592F2E3F722}"/>
                </a:ext>
              </a:extLst>
            </p:cNvPr>
            <p:cNvSpPr/>
            <p:nvPr/>
          </p:nvSpPr>
          <p:spPr>
            <a:xfrm>
              <a:off x="627" y="678"/>
              <a:ext cx="8597" cy="2329"/>
            </a:xfrm>
            <a:prstGeom prst="roundRect">
              <a:avLst/>
            </a:prstGeom>
            <a:solidFill>
              <a:schemeClr val="accent4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5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7" name="Rounded Rectangle 62">
              <a:extLst>
                <a:ext uri="{FF2B5EF4-FFF2-40B4-BE49-F238E27FC236}">
                  <a16:creationId xmlns:a16="http://schemas.microsoft.com/office/drawing/2014/main" id="{192EA031-B066-44D8-BBB3-4CADECC4E23A}"/>
                </a:ext>
              </a:extLst>
            </p:cNvPr>
            <p:cNvSpPr/>
            <p:nvPr/>
          </p:nvSpPr>
          <p:spPr>
            <a:xfrm>
              <a:off x="944" y="403"/>
              <a:ext cx="17344" cy="2162"/>
            </a:xfrm>
            <a:prstGeom prst="roundRect">
              <a:avLst/>
            </a:prstGeom>
            <a:solidFill>
              <a:schemeClr val="accent4"/>
            </a:solidFill>
            <a:ln w="28575">
              <a:solidFill>
                <a:schemeClr val="tx1"/>
              </a:solidFill>
              <a:prstDash val="dash"/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bông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trắng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bông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ghi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lớn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nhất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bông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hoa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ghi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bé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nhất</a:t>
              </a:r>
              <a:r>
                <a:rPr lang="en-US" sz="3600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2DD532B-C65B-4CD9-BABE-347D45D70555}"/>
              </a:ext>
            </a:extLst>
          </p:cNvPr>
          <p:cNvSpPr/>
          <p:nvPr/>
        </p:nvSpPr>
        <p:spPr>
          <a:xfrm>
            <a:off x="7729537" y="3695699"/>
            <a:ext cx="1504950" cy="533243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</a:rPr>
              <a:t>Bé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nhất</a:t>
            </a:r>
            <a:endParaRPr lang="en-US" sz="2800" dirty="0">
              <a:solidFill>
                <a:srgbClr val="002060"/>
              </a:solidFill>
            </a:endParaRP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4F9D5240-E724-492E-B0ED-B142472448FE}"/>
              </a:ext>
            </a:extLst>
          </p:cNvPr>
          <p:cNvSpPr/>
          <p:nvPr/>
        </p:nvSpPr>
        <p:spPr>
          <a:xfrm>
            <a:off x="8382000" y="2486103"/>
            <a:ext cx="1837134" cy="533243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002060"/>
                </a:solidFill>
              </a:rPr>
              <a:t>Lớn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  <a:r>
              <a:rPr lang="en-US" sz="2800" dirty="0" err="1">
                <a:solidFill>
                  <a:srgbClr val="002060"/>
                </a:solidFill>
              </a:rPr>
              <a:t>nhất</a:t>
            </a:r>
            <a:endParaRPr lang="en-US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42" grpId="0" animBg="1"/>
      <p:bldP spid="42" grpId="1" animBg="1"/>
      <p:bldP spid="43" grpId="0" animBg="1"/>
      <p:bldP spid="43" grpId="1" animBg="1"/>
      <p:bldP spid="8" grpId="0" animBg="1"/>
      <p:bldP spid="5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1120888" y="3041398"/>
            <a:ext cx="10292179" cy="1829121"/>
          </a:xfrm>
          <a:prstGeom prst="roundRect">
            <a:avLst/>
          </a:prstGeom>
          <a:solidFill>
            <a:srgbClr val="CCE9AD"/>
          </a:solidFill>
          <a:ln>
            <a:solidFill>
              <a:srgbClr val="1DC4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189345" y="76200"/>
            <a:ext cx="711200" cy="711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35" name="Title 4"/>
          <p:cNvSpPr txBox="1">
            <a:spLocks/>
          </p:cNvSpPr>
          <p:nvPr/>
        </p:nvSpPr>
        <p:spPr>
          <a:xfrm>
            <a:off x="883821" y="233100"/>
            <a:ext cx="10901779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Lúc đầu Việt xếp các ô tô thành hai hàng (như hình vẽ). Sau đó Việt chuyển một ô tô từ hàng trên xuống hàng dưới. Khi đó câu nào dưới đây là đúng?</a:t>
            </a:r>
          </a:p>
        </p:txBody>
      </p:sp>
      <p:sp>
        <p:nvSpPr>
          <p:cNvPr id="12" name="Title 4"/>
          <p:cNvSpPr txBox="1">
            <a:spLocks/>
          </p:cNvSpPr>
          <p:nvPr/>
        </p:nvSpPr>
        <p:spPr>
          <a:xfrm>
            <a:off x="965201" y="4631267"/>
            <a:ext cx="10932644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A. Số ô tô ở hàng trên nhiều hơn. 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1388533" y="1367852"/>
            <a:ext cx="8959171" cy="1910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11" y="3041398"/>
            <a:ext cx="1309756" cy="765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0801" y="4135469"/>
            <a:ext cx="1183647" cy="67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845" y="3041398"/>
            <a:ext cx="1309756" cy="765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2278" y="3041398"/>
            <a:ext cx="1309756" cy="765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5711" y="3041398"/>
            <a:ext cx="1309756" cy="765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9145" y="3041398"/>
            <a:ext cx="1309756" cy="765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2578" y="3041398"/>
            <a:ext cx="1309756" cy="765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6011" y="3041398"/>
            <a:ext cx="1309756" cy="765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69445" y="3041398"/>
            <a:ext cx="1309756" cy="765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01" y="4135469"/>
            <a:ext cx="1183647" cy="67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1" y="4135469"/>
            <a:ext cx="1183647" cy="67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8601" y="4135469"/>
            <a:ext cx="1183647" cy="67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034" y="4135469"/>
            <a:ext cx="1183647" cy="67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7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467" y="4135469"/>
            <a:ext cx="1183647" cy="67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8" name="Title 4"/>
          <p:cNvSpPr txBox="1">
            <a:spLocks/>
          </p:cNvSpPr>
          <p:nvPr/>
        </p:nvSpPr>
        <p:spPr>
          <a:xfrm>
            <a:off x="965201" y="5216272"/>
            <a:ext cx="10932644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B. Số ô tô ở hàng dưới nhiều hơn. </a:t>
            </a:r>
          </a:p>
        </p:txBody>
      </p:sp>
      <p:sp>
        <p:nvSpPr>
          <p:cNvPr id="29" name="Title 4"/>
          <p:cNvSpPr txBox="1">
            <a:spLocks/>
          </p:cNvSpPr>
          <p:nvPr/>
        </p:nvSpPr>
        <p:spPr>
          <a:xfrm>
            <a:off x="965201" y="5842000"/>
            <a:ext cx="10932644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C. Số ô tô ở hai hàng bằng nhau. </a:t>
            </a:r>
          </a:p>
        </p:txBody>
      </p:sp>
    </p:spTree>
    <p:extLst>
      <p:ext uri="{BB962C8B-B14F-4D97-AF65-F5344CB8AC3E}">
        <p14:creationId xmlns:p14="http://schemas.microsoft.com/office/powerpoint/2010/main" val="198080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5" presetClass="emph" presetSubtype="0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21" dur="indefinite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mph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8" grpId="0"/>
      <p:bldP spid="29" grpId="0"/>
      <p:bldP spid="29" grpId="1"/>
      <p:bldP spid="29" grpId="2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5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1164" y="5423111"/>
            <a:ext cx="12193057" cy="152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5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9321" y="5855797"/>
            <a:ext cx="12193057" cy="1091279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2C14E87F-6D17-B0E4-6F92-7EFFFB699ED1}"/>
              </a:ext>
            </a:extLst>
          </p:cNvPr>
          <p:cNvSpPr/>
          <p:nvPr/>
        </p:nvSpPr>
        <p:spPr>
          <a:xfrm>
            <a:off x="931543" y="3155698"/>
            <a:ext cx="10292179" cy="1829121"/>
          </a:xfrm>
          <a:prstGeom prst="roundRect">
            <a:avLst/>
          </a:prstGeom>
          <a:solidFill>
            <a:srgbClr val="CCE9AD"/>
          </a:solidFill>
          <a:ln>
            <a:solidFill>
              <a:srgbClr val="1DC4F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467D352-0F8B-0273-4D5D-07F7A3107125}"/>
              </a:ext>
            </a:extLst>
          </p:cNvPr>
          <p:cNvSpPr/>
          <p:nvPr/>
        </p:nvSpPr>
        <p:spPr>
          <a:xfrm>
            <a:off x="0" y="190500"/>
            <a:ext cx="711200" cy="711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3</a:t>
            </a: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B6146AD1-C3C7-1E75-3F2D-EAD57050AC8D}"/>
              </a:ext>
            </a:extLst>
          </p:cNvPr>
          <p:cNvSpPr txBox="1">
            <a:spLocks/>
          </p:cNvSpPr>
          <p:nvPr/>
        </p:nvSpPr>
        <p:spPr>
          <a:xfrm>
            <a:off x="694476" y="347400"/>
            <a:ext cx="10901779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20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Lúc đầu Việt xếp các ô tô thành hai hàng (như hình vẽ). Sau đó Việt chuyển một ô tô từ hàng trên xuống hàng dưới. Khi đó câu nào dưới đây là đúng?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370D0AA9-7B0E-8A0A-EF92-49BC8A9376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1199188" y="1482152"/>
            <a:ext cx="8959171" cy="1910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C67C99E5-E5BE-C950-BD44-E9B928962D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066" y="3155698"/>
            <a:ext cx="1309756" cy="765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5">
            <a:extLst>
              <a:ext uri="{FF2B5EF4-FFF2-40B4-BE49-F238E27FC236}">
                <a16:creationId xmlns:a16="http://schemas.microsoft.com/office/drawing/2014/main" id="{30A20E22-BA4F-1CF3-A7B1-ECDE474CB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456" y="4249769"/>
            <a:ext cx="1183647" cy="67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F77AD3DB-3AC1-5235-4B5D-E355B17D5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9500" y="3155698"/>
            <a:ext cx="1309756" cy="765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6DD46387-17D4-D88C-CF68-FD15318986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933" y="3155698"/>
            <a:ext cx="1309756" cy="765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F80ECA11-0961-2958-91B3-CED6DF4794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6366" y="3155698"/>
            <a:ext cx="1309756" cy="765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Picture 3">
            <a:extLst>
              <a:ext uri="{FF2B5EF4-FFF2-40B4-BE49-F238E27FC236}">
                <a16:creationId xmlns:a16="http://schemas.microsoft.com/office/drawing/2014/main" id="{12261E7E-162B-BC40-0EE5-5C2B88FE00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9800" y="3155698"/>
            <a:ext cx="1309756" cy="765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3">
            <a:extLst>
              <a:ext uri="{FF2B5EF4-FFF2-40B4-BE49-F238E27FC236}">
                <a16:creationId xmlns:a16="http://schemas.microsoft.com/office/drawing/2014/main" id="{9C05F091-264D-76DB-9BC6-DFBED6D486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233" y="3155698"/>
            <a:ext cx="1309756" cy="765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5DDA000D-6EDB-212D-39DC-2E67E293BA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6666" y="3155698"/>
            <a:ext cx="1309756" cy="765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1784E839-7366-C6B4-078E-18DBA7CE31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80100" y="3155698"/>
            <a:ext cx="1309756" cy="765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>
            <a:extLst>
              <a:ext uri="{FF2B5EF4-FFF2-40B4-BE49-F238E27FC236}">
                <a16:creationId xmlns:a16="http://schemas.microsoft.com/office/drawing/2014/main" id="{4B2E5C57-7C70-E135-5AB6-B407BCECF4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656" y="4249769"/>
            <a:ext cx="1183647" cy="67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5">
            <a:extLst>
              <a:ext uri="{FF2B5EF4-FFF2-40B4-BE49-F238E27FC236}">
                <a16:creationId xmlns:a16="http://schemas.microsoft.com/office/drawing/2014/main" id="{984EEEB7-77D2-B715-CFEF-FD93DDDB8F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0656" y="4249769"/>
            <a:ext cx="1183647" cy="67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5">
            <a:extLst>
              <a:ext uri="{FF2B5EF4-FFF2-40B4-BE49-F238E27FC236}">
                <a16:creationId xmlns:a16="http://schemas.microsoft.com/office/drawing/2014/main" id="{049D0665-928E-D270-67EA-9A8ED39F0C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256" y="4249769"/>
            <a:ext cx="1183647" cy="67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" name="Picture 5">
            <a:extLst>
              <a:ext uri="{FF2B5EF4-FFF2-40B4-BE49-F238E27FC236}">
                <a16:creationId xmlns:a16="http://schemas.microsoft.com/office/drawing/2014/main" id="{5D964030-AAB5-6E60-E02C-6FF774FF4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2689" y="4249769"/>
            <a:ext cx="1183647" cy="67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" name="Picture 5">
            <a:extLst>
              <a:ext uri="{FF2B5EF4-FFF2-40B4-BE49-F238E27FC236}">
                <a16:creationId xmlns:a16="http://schemas.microsoft.com/office/drawing/2014/main" id="{DB0F6895-CA7F-D231-6C7E-D480CDC9FE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122" y="4249769"/>
            <a:ext cx="1183647" cy="67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6" name="Title 4">
            <a:extLst>
              <a:ext uri="{FF2B5EF4-FFF2-40B4-BE49-F238E27FC236}">
                <a16:creationId xmlns:a16="http://schemas.microsoft.com/office/drawing/2014/main" id="{941316B3-FA9E-E38A-D073-7C1A0988DAC7}"/>
              </a:ext>
            </a:extLst>
          </p:cNvPr>
          <p:cNvSpPr txBox="1">
            <a:spLocks/>
          </p:cNvSpPr>
          <p:nvPr/>
        </p:nvSpPr>
        <p:spPr>
          <a:xfrm>
            <a:off x="2718956" y="5975350"/>
            <a:ext cx="10932644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ô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tô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ở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hàng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bằng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nhau</a:t>
            </a:r>
            <a:r>
              <a:rPr lang="en-US" sz="3733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3711257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71605E-6 L -0.09618 0.1487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09" y="74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" name="组合 27"/>
          <p:cNvGrpSpPr/>
          <p:nvPr/>
        </p:nvGrpSpPr>
        <p:grpSpPr>
          <a:xfrm>
            <a:off x="-88901" y="6093143"/>
            <a:ext cx="12280901" cy="2955925"/>
            <a:chOff x="-7938" y="4144963"/>
            <a:chExt cx="12280901" cy="2955925"/>
          </a:xfrm>
        </p:grpSpPr>
        <p:sp>
          <p:nvSpPr>
            <p:cNvPr id="73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4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5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6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7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8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79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pic>
        <p:nvPicPr>
          <p:cNvPr id="82" name="Picture 8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441" b="25332"/>
          <a:stretch>
            <a:fillRect/>
          </a:stretch>
        </p:blipFill>
        <p:spPr>
          <a:xfrm>
            <a:off x="-499745" y="71437"/>
            <a:ext cx="13358495" cy="1747838"/>
          </a:xfrm>
          <a:prstGeom prst="rect">
            <a:avLst/>
          </a:prstGeom>
        </p:spPr>
      </p:pic>
      <p:sp>
        <p:nvSpPr>
          <p:cNvPr id="83" name="Rounded Rectangle 82"/>
          <p:cNvSpPr/>
          <p:nvPr/>
        </p:nvSpPr>
        <p:spPr>
          <a:xfrm>
            <a:off x="594995" y="259786"/>
            <a:ext cx="10968355" cy="132802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36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4.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?</a:t>
            </a:r>
          </a:p>
          <a:p>
            <a:pPr lvl="0" algn="ctr">
              <a:defRPr/>
            </a:pPr>
            <a:r>
              <a:rPr lang="en-US" sz="36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Một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số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giai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đoạn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hình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thành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và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phát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triển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của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hoa</a:t>
            </a:r>
            <a:r>
              <a:rPr lang="en-US" sz="3600" b="1" dirty="0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Calibri" panose="020F0502020204030204" charset="0"/>
                <a:cs typeface="Calibri" panose="020F0502020204030204" charset="0"/>
              </a:rPr>
              <a:t>sen.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charset="0"/>
              <a:ea typeface="+mn-ea"/>
              <a:cs typeface="Calibri" panose="020F0502020204030204" charset="0"/>
            </a:endParaRPr>
          </a:p>
        </p:txBody>
      </p:sp>
      <p:pic>
        <p:nvPicPr>
          <p:cNvPr id="85" name="Picture 84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262245"/>
            <a:ext cx="899795" cy="9740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B0DE57-4CA0-41C8-93FE-DD8AC4BBBF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9795" y="2101850"/>
            <a:ext cx="9791485" cy="321945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44D5B13-0460-4FA4-82A8-33F79CF573A4}"/>
              </a:ext>
            </a:extLst>
          </p:cNvPr>
          <p:cNvSpPr/>
          <p:nvPr/>
        </p:nvSpPr>
        <p:spPr>
          <a:xfrm>
            <a:off x="3057525" y="2359652"/>
            <a:ext cx="590550" cy="61214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3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D2DB02F-7A0E-4301-935D-4C4B52D7C5AC}"/>
              </a:ext>
            </a:extLst>
          </p:cNvPr>
          <p:cNvSpPr/>
          <p:nvPr/>
        </p:nvSpPr>
        <p:spPr>
          <a:xfrm>
            <a:off x="8772525" y="2426327"/>
            <a:ext cx="590550" cy="61214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4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CA56110-0FB8-47E7-8707-0DE4A9E9EBA4}"/>
              </a:ext>
            </a:extLst>
          </p:cNvPr>
          <p:cNvSpPr/>
          <p:nvPr/>
        </p:nvSpPr>
        <p:spPr>
          <a:xfrm>
            <a:off x="6853770" y="2415528"/>
            <a:ext cx="590550" cy="61214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 bldLvl="0" animBg="1"/>
      <p:bldP spid="83" grpId="1" animBg="1"/>
      <p:bldP spid="6" grpId="0" animBg="1"/>
      <p:bldP spid="21" grpId="0" animBg="1"/>
      <p:bldP spid="2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组合 27"/>
          <p:cNvGrpSpPr/>
          <p:nvPr/>
        </p:nvGrpSpPr>
        <p:grpSpPr>
          <a:xfrm>
            <a:off x="-44451" y="6015038"/>
            <a:ext cx="12280901" cy="2955925"/>
            <a:chOff x="-7938" y="4144963"/>
            <a:chExt cx="12280901" cy="2955925"/>
          </a:xfrm>
        </p:grpSpPr>
        <p:sp>
          <p:nvSpPr>
            <p:cNvPr id="18" name="Freeform 9"/>
            <p:cNvSpPr/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0" name="AutoShape 11"/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" name="AutoShape 15"/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3" name="AutoShape 19"/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4" name="Freeform 21"/>
            <p:cNvSpPr/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4" name="Freeform 17"/>
            <p:cNvSpPr/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21" name="Freeform 13"/>
            <p:cNvSpPr/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44" name="Rounded Rectangle 43"/>
          <p:cNvSpPr/>
          <p:nvPr/>
        </p:nvSpPr>
        <p:spPr>
          <a:xfrm>
            <a:off x="971550" y="534035"/>
            <a:ext cx="11127105" cy="105560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Điểm số của Mai, Việt và Nam trong bài kiểm tra Toán là 9, 10, 10. Biết rằng điểm của Mai cao hơn điểm của Nam. Việt được </a:t>
            </a:r>
            <a:r>
              <a:rPr lang="en-US" sz="2800" b="1" dirty="0" err="1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mấy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 </a:t>
            </a:r>
            <a:r>
              <a:rPr lang="vi-VN" sz="2800" b="1" dirty="0">
                <a:solidFill>
                  <a:prstClr val="black"/>
                </a:solidFill>
                <a:latin typeface="Calibri" panose="020F0502020204030204" charset="0"/>
                <a:cs typeface="Calibri" panose="020F0502020204030204" charset="0"/>
              </a:rPr>
              <a:t>điểm.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cs typeface="Calibri" panose="020F050202020403020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D9E4050-E95D-4483-B789-D34B254C615D}"/>
              </a:ext>
            </a:extLst>
          </p:cNvPr>
          <p:cNvSpPr txBox="1"/>
          <p:nvPr/>
        </p:nvSpPr>
        <p:spPr>
          <a:xfrm>
            <a:off x="2486025" y="2439977"/>
            <a:ext cx="7448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Đ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iểm của Mai cao hơn điểm của Nam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D9BCBF7-44AE-43D8-8541-DE6E3190E587}"/>
              </a:ext>
            </a:extLst>
          </p:cNvPr>
          <p:cNvSpPr txBox="1"/>
          <p:nvPr/>
        </p:nvSpPr>
        <p:spPr>
          <a:xfrm>
            <a:off x="3438524" y="3036191"/>
            <a:ext cx="6886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=&gt; Mai: 10 </a:t>
            </a:r>
            <a:r>
              <a:rPr lang="en-US" sz="3600" b="1" dirty="0" err="1">
                <a:solidFill>
                  <a:srgbClr val="FF0000"/>
                </a:solidFill>
              </a:rPr>
              <a:t>điểm</a:t>
            </a:r>
            <a:r>
              <a:rPr lang="en-US" sz="3600" b="1" dirty="0">
                <a:solidFill>
                  <a:srgbClr val="FF0000"/>
                </a:solidFill>
              </a:rPr>
              <a:t>, Nam 9 </a:t>
            </a:r>
            <a:r>
              <a:rPr lang="en-US" sz="3600" b="1" dirty="0" err="1">
                <a:solidFill>
                  <a:srgbClr val="FF0000"/>
                </a:solidFill>
              </a:rPr>
              <a:t>điểm</a:t>
            </a:r>
            <a:endParaRPr lang="en-US" sz="3600" b="1" dirty="0">
              <a:solidFill>
                <a:srgbClr val="FF000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1F0363C-D8F8-4E96-86EC-417D9F34F3D8}"/>
              </a:ext>
            </a:extLst>
          </p:cNvPr>
          <p:cNvSpPr txBox="1"/>
          <p:nvPr/>
        </p:nvSpPr>
        <p:spPr>
          <a:xfrm>
            <a:off x="2562224" y="3710230"/>
            <a:ext cx="84296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</a:rPr>
              <a:t>Vậy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còn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lại</a:t>
            </a:r>
            <a:r>
              <a:rPr lang="en-US" sz="3600" b="1" dirty="0">
                <a:solidFill>
                  <a:srgbClr val="FF0000"/>
                </a:solidFill>
              </a:rPr>
              <a:t> 10 </a:t>
            </a:r>
            <a:r>
              <a:rPr lang="en-US" sz="3600" b="1" dirty="0" err="1">
                <a:solidFill>
                  <a:srgbClr val="FF0000"/>
                </a:solidFill>
              </a:rPr>
              <a:t>điểm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chính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là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điểm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của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Việt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5" grpId="0"/>
      <p:bldP spid="7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21" name="Group 20"/>
          <p:cNvGrpSpPr/>
          <p:nvPr/>
        </p:nvGrpSpPr>
        <p:grpSpPr>
          <a:xfrm>
            <a:off x="-635" y="0"/>
            <a:ext cx="12193905" cy="6858000"/>
            <a:chOff x="-1" y="0"/>
            <a:chExt cx="19203" cy="10800"/>
          </a:xfrm>
        </p:grpSpPr>
        <p:sp>
          <p:nvSpPr>
            <p:cNvPr id="18" name="Rectangles 17"/>
            <p:cNvSpPr/>
            <p:nvPr/>
          </p:nvSpPr>
          <p:spPr>
            <a:xfrm>
              <a:off x="-1" y="5362"/>
              <a:ext cx="19202" cy="5439"/>
            </a:xfrm>
            <a:prstGeom prst="rect">
              <a:avLst/>
            </a:prstGeom>
            <a:solidFill>
              <a:srgbClr val="FFECB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" name="图片 1"/>
            <p:cNvPicPr>
              <a:picLocks noChangeAspect="1"/>
            </p:cNvPicPr>
            <p:nvPr/>
          </p:nvPicPr>
          <p:blipFill rotWithShape="1">
            <a:blip r:embed="rId3"/>
            <a:srcRect t="60028"/>
            <a:stretch>
              <a:fillRect/>
            </a:stretch>
          </p:blipFill>
          <p:spPr>
            <a:xfrm>
              <a:off x="0" y="0"/>
              <a:ext cx="19202" cy="5541"/>
            </a:xfrm>
            <a:prstGeom prst="rect">
              <a:avLst/>
            </a:prstGeom>
          </p:spPr>
        </p:pic>
      </p:grpSp>
      <p:sp>
        <p:nvSpPr>
          <p:cNvPr id="8" name="Text Box 7"/>
          <p:cNvSpPr txBox="1"/>
          <p:nvPr/>
        </p:nvSpPr>
        <p:spPr>
          <a:xfrm>
            <a:off x="1411605" y="3672205"/>
            <a:ext cx="9170670" cy="30702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  TẠM BIỆT VÀ</a:t>
            </a:r>
          </a:p>
          <a:p>
            <a:pPr marL="0" marR="0" lvl="0" indent="0" algn="l" defTabSz="91440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   HẸN GẶP LẠI</a:t>
            </a:r>
          </a:p>
        </p:txBody>
      </p:sp>
      <p:sp>
        <p:nvSpPr>
          <p:cNvPr id="19" name="Wave 18"/>
          <p:cNvSpPr/>
          <p:nvPr/>
        </p:nvSpPr>
        <p:spPr>
          <a:xfrm>
            <a:off x="-991870" y="3240405"/>
            <a:ext cx="2031365" cy="327660"/>
          </a:xfrm>
          <a:prstGeom prst="wave">
            <a:avLst/>
          </a:prstGeom>
          <a:solidFill>
            <a:srgbClr val="FFD6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-635" y="-285115"/>
            <a:ext cx="12192000" cy="3066415"/>
            <a:chOff x="-1" y="-449"/>
            <a:chExt cx="19200" cy="4829"/>
          </a:xfrm>
        </p:grpSpPr>
        <p:pic>
          <p:nvPicPr>
            <p:cNvPr id="118" name="Picture 117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14659" y="0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8" name="Picture 27"/>
            <p:cNvPicPr/>
            <p:nvPr/>
          </p:nvPicPr>
          <p:blipFill>
            <a:blip r:embed="rId4"/>
            <a:stretch>
              <a:fillRect/>
            </a:stretch>
          </p:blipFill>
          <p:spPr>
            <a:xfrm rot="2280000" flipH="1">
              <a:off x="1559" y="-449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26" name="Picture 25"/>
            <p:cNvPicPr/>
            <p:nvPr/>
          </p:nvPicPr>
          <p:blipFill>
            <a:blip r:embed="rId4"/>
            <a:stretch>
              <a:fillRect/>
            </a:stretch>
          </p:blipFill>
          <p:spPr>
            <a:xfrm flipH="1">
              <a:off x="-1" y="0"/>
              <a:ext cx="4541" cy="4381"/>
            </a:xfrm>
            <a:prstGeom prst="rect">
              <a:avLst/>
            </a:prstGeom>
            <a:noFill/>
            <a:ln w="9525">
              <a:noFill/>
            </a:ln>
          </p:spPr>
        </p:pic>
      </p:grpSp>
      <p:pic>
        <p:nvPicPr>
          <p:cNvPr id="119" name="Picture 118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t="13134" r="67315"/>
          <a:stretch>
            <a:fillRect/>
          </a:stretch>
        </p:blipFill>
        <p:spPr>
          <a:xfrm rot="10800000">
            <a:off x="0" y="3518535"/>
            <a:ext cx="1458595" cy="33388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0" name="Picture 119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0706" t="71418"/>
          <a:stretch>
            <a:fillRect/>
          </a:stretch>
        </p:blipFill>
        <p:spPr>
          <a:xfrm rot="13380000">
            <a:off x="11221085" y="5222875"/>
            <a:ext cx="1414780" cy="1332230"/>
          </a:xfrm>
          <a:prstGeom prst="ellipse">
            <a:avLst/>
          </a:prstGeom>
          <a:noFill/>
          <a:ln w="9525">
            <a:noFill/>
          </a:ln>
        </p:spPr>
      </p:pic>
      <p:pic>
        <p:nvPicPr>
          <p:cNvPr id="121" name="Picture 120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8428" b="74852"/>
          <a:stretch>
            <a:fillRect/>
          </a:stretch>
        </p:blipFill>
        <p:spPr>
          <a:xfrm rot="9120000">
            <a:off x="10522585" y="3739515"/>
            <a:ext cx="1059815" cy="131889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4" name="Picture 33"/>
          <p:cNvPicPr/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l="78428" b="74852"/>
          <a:stretch>
            <a:fillRect/>
          </a:stretch>
        </p:blipFill>
        <p:spPr>
          <a:xfrm rot="19260000">
            <a:off x="10510520" y="4334510"/>
            <a:ext cx="688340" cy="73469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13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5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8" grpId="2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D607FA-5F91-4836-B17D-4523BE9535F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A4CE815-7A38-42CB-92B5-4AA610CBF76A}"/>
              </a:ext>
            </a:extLst>
          </p:cNvPr>
          <p:cNvSpPr/>
          <p:nvPr/>
        </p:nvSpPr>
        <p:spPr>
          <a:xfrm>
            <a:off x="4921037" y="5105400"/>
            <a:ext cx="2349925" cy="909431"/>
          </a:xfrm>
          <a:prstGeom prst="roundRect">
            <a:avLst/>
          </a:prstGeom>
          <a:solidFill>
            <a:schemeClr val="accent4"/>
          </a:solidFill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BẮT ĐẦU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F04706F-B77F-46B3-88CF-5C4FFB438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81000"/>
            <a:ext cx="6002236" cy="6858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17BA04B-1F65-44F1-B88A-4426346067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3400" y="953625"/>
            <a:ext cx="3731075" cy="460897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11D8D22-3F2C-4761-B8F3-4F7191283D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400" y="762000"/>
            <a:ext cx="5657578" cy="5913633"/>
          </a:xfrm>
          <a:prstGeom prst="rect">
            <a:avLst/>
          </a:prstGeom>
        </p:spPr>
      </p:pic>
      <p:pic>
        <p:nvPicPr>
          <p:cNvPr id="8" name="NhacnenTroCHoi">
            <a:hlinkClick r:id="" action="ppaction://media"/>
            <a:extLst>
              <a:ext uri="{FF2B5EF4-FFF2-40B4-BE49-F238E27FC236}">
                <a16:creationId xmlns:a16="http://schemas.microsoft.com/office/drawing/2014/main" id="{19082BFF-E186-4430-BAAA-31FA294EF5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676400" y="539366"/>
            <a:ext cx="828517" cy="82851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8F51517-5DB5-4EBA-B3A5-7D1FB106CC0B}"/>
              </a:ext>
            </a:extLst>
          </p:cNvPr>
          <p:cNvSpPr txBox="1"/>
          <p:nvPr/>
        </p:nvSpPr>
        <p:spPr>
          <a:xfrm>
            <a:off x="-1753067" y="1600200"/>
            <a:ext cx="969817" cy="2769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Nhạc nền</a:t>
            </a:r>
          </a:p>
        </p:txBody>
      </p:sp>
    </p:spTree>
    <p:extLst>
      <p:ext uri="{BB962C8B-B14F-4D97-AF65-F5344CB8AC3E}">
        <p14:creationId xmlns:p14="http://schemas.microsoft.com/office/powerpoint/2010/main" val="3241162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 p14:presetBounceEnd="69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9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 p14:presetBounceEnd="69000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9000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9000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" fill="hold">
                          <p:stCondLst>
                            <p:cond delay="indefinite"/>
                          </p:stCondLst>
                          <p:childTnLst>
                            <p:par>
                              <p:cTn id="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53" presetClass="entr" presetSubtype="16" fill="hold" grpId="0" nodeType="withEffect">
                                      <p:stCondLst>
                                        <p:cond delay="20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6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27" presetID="32" presetClass="emph" presetSubtype="0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3" presetID="32" presetClass="emph" presetSubtype="0" repeatCount="indefinite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9" presetID="32" presetClass="emph" presetSubtype="0" repeatCount="indefinite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25610" numSld="999" showWhenStopped="0">
                    <p:cTn id="4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8"/>
                    </p:tgtEl>
                  </p:cMediaNode>
                </p:audio>
              </p:childTnLst>
            </p:cTn>
          </p:par>
        </p:tnLst>
        <p:bldLst>
          <p:bldP spid="15" grpId="0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ABA1CEB-275A-45CF-B8DD-210F781EBC5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7D34E809-AB9A-437B-B6CF-573B0B77E85E}"/>
              </a:ext>
            </a:extLst>
          </p:cNvPr>
          <p:cNvGrpSpPr/>
          <p:nvPr/>
        </p:nvGrpSpPr>
        <p:grpSpPr>
          <a:xfrm>
            <a:off x="1109454" y="556475"/>
            <a:ext cx="9973091" cy="5920525"/>
            <a:chOff x="-113416" y="656520"/>
            <a:chExt cx="7468320" cy="443356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6C474D3F-451B-475C-8B19-C0851391342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113416" y="1051488"/>
              <a:ext cx="7468320" cy="40386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A705D82F-8B5E-4BF3-80FC-7B0F66B378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04448" y="656520"/>
              <a:ext cx="4432594" cy="1009839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0B39681-866C-49F7-836F-90D32E53ABF1}"/>
                </a:ext>
              </a:extLst>
            </p:cNvPr>
            <p:cNvSpPr txBox="1"/>
            <p:nvPr/>
          </p:nvSpPr>
          <p:spPr>
            <a:xfrm>
              <a:off x="2642878" y="810427"/>
              <a:ext cx="2308906" cy="62229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CÁCH CHƠI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D8EAEFF3-BD07-4FCB-9B8F-65D3150A9F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53868">
            <a:off x="3372419" y="4631889"/>
            <a:ext cx="2467586" cy="2819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1708E03-D803-4580-90D8-56C146AB48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4000" y="5251688"/>
            <a:ext cx="1533886" cy="1894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74CCB74-0DDF-476F-A51D-022647DF1A1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9814567">
            <a:off x="6545974" y="4831819"/>
            <a:ext cx="2325893" cy="243116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989332A6-42DB-43A3-89FC-8A5654C7FEBA}"/>
              </a:ext>
            </a:extLst>
          </p:cNvPr>
          <p:cNvSpPr txBox="1"/>
          <p:nvPr/>
        </p:nvSpPr>
        <p:spPr>
          <a:xfrm>
            <a:off x="1543523" y="2133600"/>
            <a:ext cx="9081012" cy="2764283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trắc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marR="0" lvl="0" indent="0" algn="ctr" defTabSz="914400" rtl="0" eaLnBrk="1" fontAlgn="auto" latinLnBrk="0" hangingPunct="1">
              <a:lnSpc>
                <a:spcPct val="128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ra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KÉO - BÚA - BAO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chứa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b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lớp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nhé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1825395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62000" y="990600"/>
              <a:ext cx="1375761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1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897421" y="514659"/>
            <a:ext cx="6918628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rPr>
              <a:t>Hô</a:t>
            </a:r>
            <a:r>
              <a:rPr lang="en-US" sz="5400" dirty="0">
                <a:solidFill>
                  <a:srgbClr val="FFBD45"/>
                </a:solidFill>
                <a:latin typeface="#9Slide02 Tieu de dai"/>
              </a:rPr>
              <a:t>m nay </a:t>
            </a:r>
            <a:r>
              <a:rPr lang="en-US" sz="5400" dirty="0" err="1">
                <a:solidFill>
                  <a:srgbClr val="FFBD45"/>
                </a:solidFill>
                <a:latin typeface="#9Slide02 Tieu de dai"/>
              </a:rPr>
              <a:t>là</a:t>
            </a:r>
            <a:r>
              <a:rPr lang="en-US" sz="5400" dirty="0">
                <a:solidFill>
                  <a:srgbClr val="FFBD45"/>
                </a:solidFill>
                <a:latin typeface="#9Slide02 Tieu de dai"/>
              </a:rPr>
              <a:t> </a:t>
            </a:r>
            <a:r>
              <a:rPr lang="en-US" sz="5400" dirty="0" err="1">
                <a:solidFill>
                  <a:srgbClr val="FFBD45"/>
                </a:solidFill>
                <a:latin typeface="#9Slide02 Tieu de dai"/>
              </a:rPr>
              <a:t>thứ</a:t>
            </a:r>
            <a:r>
              <a:rPr lang="en-US" sz="5400" dirty="0">
                <a:solidFill>
                  <a:srgbClr val="FFBD45"/>
                </a:solidFill>
                <a:latin typeface="#9Slide02 Tieu de dai"/>
              </a:rPr>
              <a:t> </a:t>
            </a:r>
            <a:r>
              <a:rPr lang="en-US" sz="5400" dirty="0" err="1">
                <a:solidFill>
                  <a:srgbClr val="FFBD45"/>
                </a:solidFill>
                <a:latin typeface="#9Slide02 Tieu de dai"/>
              </a:rPr>
              <a:t>sáu</a:t>
            </a:r>
            <a:r>
              <a:rPr lang="en-US" sz="5400" dirty="0">
                <a:solidFill>
                  <a:srgbClr val="FFBD45"/>
                </a:solidFill>
                <a:latin typeface="#9Slide02 Tieu de dai"/>
              </a:rPr>
              <a:t>, </a:t>
            </a:r>
            <a:r>
              <a:rPr lang="en-US" sz="5400" dirty="0" err="1">
                <a:solidFill>
                  <a:srgbClr val="FFBD45"/>
                </a:solidFill>
                <a:latin typeface="#9Slide02 Tieu de dai"/>
              </a:rPr>
              <a:t>ngày</a:t>
            </a:r>
            <a:r>
              <a:rPr lang="en-US" sz="5400" dirty="0">
                <a:solidFill>
                  <a:srgbClr val="FFBD45"/>
                </a:solidFill>
                <a:latin typeface="#9Slide02 Tieu de dai"/>
              </a:rPr>
              <a:t> kia </a:t>
            </a:r>
            <a:r>
              <a:rPr lang="en-US" sz="5400" dirty="0" err="1">
                <a:solidFill>
                  <a:srgbClr val="FFBD45"/>
                </a:solidFill>
                <a:latin typeface="#9Slide02 Tieu de dai"/>
              </a:rPr>
              <a:t>là</a:t>
            </a:r>
            <a:r>
              <a:rPr lang="en-US" sz="5400" dirty="0">
                <a:solidFill>
                  <a:srgbClr val="FFBD45"/>
                </a:solidFill>
                <a:latin typeface="#9Slide02 Tieu de dai"/>
              </a:rPr>
              <a:t> </a:t>
            </a:r>
            <a:r>
              <a:rPr lang="en-US" sz="5400" dirty="0" err="1">
                <a:solidFill>
                  <a:srgbClr val="FFBD45"/>
                </a:solidFill>
                <a:latin typeface="#9Slide02 Tieu de dai"/>
              </a:rPr>
              <a:t>thứ</a:t>
            </a:r>
            <a:r>
              <a:rPr lang="en-US" sz="5400" dirty="0">
                <a:solidFill>
                  <a:srgbClr val="FFBD45"/>
                </a:solidFill>
                <a:latin typeface="#9Slide02 Tieu de dai"/>
              </a:rPr>
              <a:t> </a:t>
            </a:r>
            <a:r>
              <a:rPr lang="en-US" sz="5400" dirty="0" err="1">
                <a:solidFill>
                  <a:srgbClr val="FFBD45"/>
                </a:solidFill>
                <a:latin typeface="#9Slide02 Tieu de dai"/>
              </a:rPr>
              <a:t>mấy</a:t>
            </a:r>
            <a:r>
              <a:rPr lang="en-US" sz="5400" dirty="0">
                <a:solidFill>
                  <a:srgbClr val="FFBD45"/>
                </a:solidFill>
                <a:latin typeface="#9Slide02 Tieu de dai"/>
              </a:rPr>
              <a:t>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BD45"/>
              </a:solidFill>
              <a:effectLst/>
              <a:uLnTx/>
              <a:uFillTx/>
              <a:latin typeface="#9Slide02 Tieu de dai"/>
              <a:ea typeface="+mn-ea"/>
              <a:cs typeface="+mn-cs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Thứ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bảy</a:t>
              </a:r>
              <a:endPara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Chủ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nhật</a:t>
              </a:r>
              <a:endPara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Thứ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hai</a:t>
              </a:r>
              <a:endPara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5" name="Picture 34">
            <a:hlinkClick r:id="" action="ppaction://media"/>
            <a:extLst>
              <a:ext uri="{FF2B5EF4-FFF2-40B4-BE49-F238E27FC236}">
                <a16:creationId xmlns:a16="http://schemas.microsoft.com/office/drawing/2014/main" id="{BBA87F3A-F0EA-4F3C-9195-80646DE09535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25822" y="7451500"/>
            <a:ext cx="7140357" cy="3902403"/>
          </a:xfrm>
          <a:custGeom>
            <a:avLst/>
            <a:gdLst>
              <a:gd name="connsiteX0" fmla="*/ 375384 w 7140357"/>
              <a:gd name="connsiteY0" fmla="*/ 0 h 3902403"/>
              <a:gd name="connsiteX1" fmla="*/ 6764973 w 7140357"/>
              <a:gd name="connsiteY1" fmla="*/ 0 h 3902403"/>
              <a:gd name="connsiteX2" fmla="*/ 6777079 w 7140357"/>
              <a:gd name="connsiteY2" fmla="*/ 1221 h 3902403"/>
              <a:gd name="connsiteX3" fmla="*/ 7140357 w 7140357"/>
              <a:gd name="connsiteY3" fmla="*/ 446948 h 3902403"/>
              <a:gd name="connsiteX4" fmla="*/ 7140357 w 7140357"/>
              <a:gd name="connsiteY4" fmla="*/ 3455454 h 3902403"/>
              <a:gd name="connsiteX5" fmla="*/ 6777079 w 7140357"/>
              <a:gd name="connsiteY5" fmla="*/ 3901182 h 3902403"/>
              <a:gd name="connsiteX6" fmla="*/ 6764963 w 7140357"/>
              <a:gd name="connsiteY6" fmla="*/ 3902403 h 3902403"/>
              <a:gd name="connsiteX7" fmla="*/ 375393 w 7140357"/>
              <a:gd name="connsiteY7" fmla="*/ 3902403 h 3902403"/>
              <a:gd name="connsiteX8" fmla="*/ 363277 w 7140357"/>
              <a:gd name="connsiteY8" fmla="*/ 3901182 h 3902403"/>
              <a:gd name="connsiteX9" fmla="*/ 9242 w 7140357"/>
              <a:gd name="connsiteY9" fmla="*/ 3547147 h 3902403"/>
              <a:gd name="connsiteX10" fmla="*/ 0 w 7140357"/>
              <a:gd name="connsiteY10" fmla="*/ 3455465 h 3902403"/>
              <a:gd name="connsiteX11" fmla="*/ 0 w 7140357"/>
              <a:gd name="connsiteY11" fmla="*/ 446938 h 3902403"/>
              <a:gd name="connsiteX12" fmla="*/ 9242 w 7140357"/>
              <a:gd name="connsiteY12" fmla="*/ 355256 h 3902403"/>
              <a:gd name="connsiteX13" fmla="*/ 363277 w 7140357"/>
              <a:gd name="connsiteY13" fmla="*/ 1221 h 39024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7140357" h="3902403">
                <a:moveTo>
                  <a:pt x="375384" y="0"/>
                </a:moveTo>
                <a:lnTo>
                  <a:pt x="6764973" y="0"/>
                </a:lnTo>
                <a:lnTo>
                  <a:pt x="6777079" y="1221"/>
                </a:lnTo>
                <a:cubicBezTo>
                  <a:pt x="6984401" y="43645"/>
                  <a:pt x="7140357" y="227083"/>
                  <a:pt x="7140357" y="446948"/>
                </a:cubicBezTo>
                <a:lnTo>
                  <a:pt x="7140357" y="3455454"/>
                </a:lnTo>
                <a:cubicBezTo>
                  <a:pt x="7140357" y="3675319"/>
                  <a:pt x="6984401" y="3858757"/>
                  <a:pt x="6777079" y="3901182"/>
                </a:cubicBezTo>
                <a:lnTo>
                  <a:pt x="6764963" y="3902403"/>
                </a:lnTo>
                <a:lnTo>
                  <a:pt x="375393" y="3902403"/>
                </a:lnTo>
                <a:lnTo>
                  <a:pt x="363277" y="3901182"/>
                </a:lnTo>
                <a:cubicBezTo>
                  <a:pt x="185572" y="3864818"/>
                  <a:pt x="45606" y="3724852"/>
                  <a:pt x="9242" y="3547147"/>
                </a:cubicBezTo>
                <a:lnTo>
                  <a:pt x="0" y="3455465"/>
                </a:lnTo>
                <a:lnTo>
                  <a:pt x="0" y="446938"/>
                </a:lnTo>
                <a:lnTo>
                  <a:pt x="9242" y="355256"/>
                </a:lnTo>
                <a:cubicBezTo>
                  <a:pt x="45606" y="177550"/>
                  <a:pt x="185572" y="37584"/>
                  <a:pt x="363277" y="1221"/>
                </a:cubicBezTo>
                <a:close/>
              </a:path>
            </a:pathLst>
          </a:cu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0A56EB6E-A615-4151-A298-FEC429764D54}"/>
              </a:ext>
            </a:extLst>
          </p:cNvPr>
          <p:cNvSpPr/>
          <p:nvPr/>
        </p:nvSpPr>
        <p:spPr>
          <a:xfrm>
            <a:off x="-445979" y="-6944472"/>
            <a:ext cx="7140358" cy="3918448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3C048444-1D57-4ABD-9723-69BD54F5CC3E}"/>
              </a:ext>
            </a:extLst>
          </p:cNvPr>
          <p:cNvSpPr/>
          <p:nvPr/>
        </p:nvSpPr>
        <p:spPr>
          <a:xfrm>
            <a:off x="327242" y="-8296719"/>
            <a:ext cx="7140358" cy="3918448"/>
          </a:xfrm>
          <a:prstGeom prst="roundRect">
            <a:avLst>
              <a:gd name="adj" fmla="val 11611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35455" y="9192881"/>
            <a:ext cx="5921091" cy="151176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F8D9E7C-7B6B-4A69-ACEB-CD4DAA582DE4}"/>
              </a:ext>
            </a:extLst>
          </p:cNvPr>
          <p:cNvSpPr txBox="1"/>
          <p:nvPr/>
        </p:nvSpPr>
        <p:spPr>
          <a:xfrm>
            <a:off x="-2039364" y="3332202"/>
            <a:ext cx="1593385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Âm thanh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rPr>
              <a:t>kiểm tra đáp án</a:t>
            </a:r>
          </a:p>
        </p:txBody>
      </p:sp>
    </p:spTree>
    <p:extLst>
      <p:ext uri="{BB962C8B-B14F-4D97-AF65-F5344CB8AC3E}">
        <p14:creationId xmlns:p14="http://schemas.microsoft.com/office/powerpoint/2010/main" val="2915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8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3000" fill="hold"/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57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8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1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1" presetID="2" presetClass="exit" presetSubtype="2" decel="10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2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3" dur="1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1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6"/>
                      </p:tgtEl>
                    </p:cond>
                  </p:nextCondLst>
                </p:seq>
                <p:video>
                  <p:cMediaNode vol="80000">
                    <p:cTn id="65" display="0">
                      <p:stCondLst>
                        <p:cond delay="indefinite"/>
                      </p:stCondLst>
                    </p:cTn>
                    <p:tgtEl>
                      <p:spTgt spid="35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2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674971" y="559287"/>
            <a:ext cx="8026765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rPr>
              <a:t>Hôm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rPr>
              <a:t> nay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rPr>
              <a:t>là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rPr>
              <a:t>ngày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rPr>
              <a:t> 12,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rPr>
              <a:t>hôm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rPr>
              <a:t> qua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rPr>
              <a:t>là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rPr>
              <a:t>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rPr>
              <a:t>ngày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rPr>
              <a:t> bao </a:t>
            </a:r>
            <a:r>
              <a:rPr kumimoji="0" lang="en-US" sz="5400" b="0" i="0" u="none" strike="noStrike" kern="1200" cap="none" spc="0" normalizeH="0" noProof="0" dirty="0" err="1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rPr>
              <a:t>nhiêu</a:t>
            </a:r>
            <a:r>
              <a:rPr kumimoji="0" lang="en-US" sz="5400" b="0" i="0" u="none" strike="noStrike" kern="1200" cap="none" spc="0" normalizeH="0" noProof="0" dirty="0">
                <a:ln>
                  <a:noFill/>
                </a:ln>
                <a:solidFill>
                  <a:srgbClr val="FFBD45"/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rPr>
              <a:t>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BD45"/>
              </a:solidFill>
              <a:effectLst/>
              <a:uLnTx/>
              <a:uFillTx/>
              <a:latin typeface="#9Slide02 Tieu de dai"/>
              <a:ea typeface="+mn-ea"/>
              <a:cs typeface="+mn-cs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Ngày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11</a:t>
              </a: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Ngày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10</a:t>
              </a: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Ngày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13</a:t>
              </a: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28" name="Picture 27">
            <a:hlinkClick r:id="" action="ppaction://media"/>
            <a:extLst>
              <a:ext uri="{FF2B5EF4-FFF2-40B4-BE49-F238E27FC236}">
                <a16:creationId xmlns:a16="http://schemas.microsoft.com/office/drawing/2014/main" id="{769C2967-327D-4BCC-9E9A-DE3AC025031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>
                  <p14:trim st="161"/>
                </p14:media>
              </p:ext>
            </p:extLst>
          </p:nvPr>
        </p:nvPicPr>
        <p:blipFill>
          <a:blip r:embed="rId14"/>
          <a:srcRect l="205" r="205"/>
          <a:stretch>
            <a:fillRect/>
          </a:stretch>
        </p:blipFill>
        <p:spPr>
          <a:xfrm>
            <a:off x="2525821" y="7443477"/>
            <a:ext cx="7140358" cy="3918448"/>
          </a:xfrm>
          <a:custGeom>
            <a:avLst/>
            <a:gdLst>
              <a:gd name="connsiteX0" fmla="*/ 454971 w 7140358"/>
              <a:gd name="connsiteY0" fmla="*/ 0 h 3918448"/>
              <a:gd name="connsiteX1" fmla="*/ 6685387 w 7140358"/>
              <a:gd name="connsiteY1" fmla="*/ 0 h 3918448"/>
              <a:gd name="connsiteX2" fmla="*/ 7140358 w 7140358"/>
              <a:gd name="connsiteY2" fmla="*/ 454971 h 3918448"/>
              <a:gd name="connsiteX3" fmla="*/ 7140358 w 7140358"/>
              <a:gd name="connsiteY3" fmla="*/ 3463477 h 3918448"/>
              <a:gd name="connsiteX4" fmla="*/ 6685387 w 7140358"/>
              <a:gd name="connsiteY4" fmla="*/ 3918448 h 3918448"/>
              <a:gd name="connsiteX5" fmla="*/ 454971 w 7140358"/>
              <a:gd name="connsiteY5" fmla="*/ 3918448 h 3918448"/>
              <a:gd name="connsiteX6" fmla="*/ 0 w 7140358"/>
              <a:gd name="connsiteY6" fmla="*/ 3463477 h 3918448"/>
              <a:gd name="connsiteX7" fmla="*/ 0 w 7140358"/>
              <a:gd name="connsiteY7" fmla="*/ 454971 h 3918448"/>
              <a:gd name="connsiteX8" fmla="*/ 454971 w 7140358"/>
              <a:gd name="connsiteY8" fmla="*/ 0 h 3918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140358" h="3918448">
                <a:moveTo>
                  <a:pt x="454971" y="0"/>
                </a:moveTo>
                <a:lnTo>
                  <a:pt x="6685387" y="0"/>
                </a:lnTo>
                <a:cubicBezTo>
                  <a:pt x="6936661" y="0"/>
                  <a:pt x="7140358" y="203697"/>
                  <a:pt x="7140358" y="454971"/>
                </a:cubicBezTo>
                <a:lnTo>
                  <a:pt x="7140358" y="3463477"/>
                </a:lnTo>
                <a:cubicBezTo>
                  <a:pt x="7140358" y="3714751"/>
                  <a:pt x="6936661" y="3918448"/>
                  <a:pt x="6685387" y="3918448"/>
                </a:cubicBezTo>
                <a:lnTo>
                  <a:pt x="454971" y="3918448"/>
                </a:lnTo>
                <a:cubicBezTo>
                  <a:pt x="203697" y="3918448"/>
                  <a:pt x="0" y="3714751"/>
                  <a:pt x="0" y="3463477"/>
                </a:cubicBezTo>
                <a:lnTo>
                  <a:pt x="0" y="454971"/>
                </a:lnTo>
                <a:cubicBezTo>
                  <a:pt x="0" y="203697"/>
                  <a:pt x="203697" y="0"/>
                  <a:pt x="454971" y="0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12209" y="9192881"/>
            <a:ext cx="5767582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168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4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seq concurrent="1" nextAc="seek">
                  <p:cTn id="32" restart="whenNotActive" fill="hold" evtFilter="cancelBubble" nodeType="interactiveSeq">
                    <p:stCondLst>
                      <p:cond evt="onClick" delay="0">
                        <p:tgtEl>
                          <p:spTgt spid="2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" fill="hold">
                          <p:stCondLst>
                            <p:cond delay="0"/>
                          </p:stCondLst>
                          <p:childTnLst>
                            <p:par>
                              <p:cTn id="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6" dur="15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7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8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1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2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3" dur="2839" fill="hold"/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4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5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6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7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8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1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3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4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6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7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8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2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3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5"/>
                      </p:tgtEl>
                    </p:cond>
                  </p:nextCondLst>
                </p:seq>
                <p:video>
                  <p:cMediaNode vol="80000">
                    <p:cTn id="66" display="0">
                      <p:stCondLst>
                        <p:cond delay="indefinite"/>
                      </p:stCondLst>
                    </p:cTn>
                    <p:tgtEl>
                      <p:spTgt spid="28"/>
                    </p:tgtEl>
                  </p:cMediaNode>
                </p:video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5E2540B-E2B5-47BA-91F9-DE0EABB066B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1112"/>
          <a:stretch/>
        </p:blipFill>
        <p:spPr>
          <a:xfrm>
            <a:off x="28250" y="0"/>
            <a:ext cx="12176450" cy="6858000"/>
          </a:xfrm>
          <a:prstGeom prst="rect">
            <a:avLst/>
          </a:prstGeom>
        </p:spPr>
      </p:pic>
      <p:pic>
        <p:nvPicPr>
          <p:cNvPr id="14" name="Graphic 13">
            <a:extLst>
              <a:ext uri="{FF2B5EF4-FFF2-40B4-BE49-F238E27FC236}">
                <a16:creationId xmlns:a16="http://schemas.microsoft.com/office/drawing/2014/main" id="{696D389C-1AD9-4B34-B86F-71DD2151EB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3124200" y="174539"/>
            <a:ext cx="8686800" cy="229371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8044D04C-8885-45F7-B9B9-25E731689F94}"/>
              </a:ext>
            </a:extLst>
          </p:cNvPr>
          <p:cNvGrpSpPr/>
          <p:nvPr/>
        </p:nvGrpSpPr>
        <p:grpSpPr>
          <a:xfrm>
            <a:off x="609600" y="465992"/>
            <a:ext cx="2133600" cy="1743808"/>
            <a:chOff x="381000" y="449490"/>
            <a:chExt cx="2133600" cy="174380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6BDF323-1074-4CE3-9DCD-1333265984A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1000" y="449490"/>
              <a:ext cx="2133600" cy="1743808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8551F268-9200-4776-B661-1501568788E8}"/>
                </a:ext>
              </a:extLst>
            </p:cNvPr>
            <p:cNvSpPr txBox="1"/>
            <p:nvPr/>
          </p:nvSpPr>
          <p:spPr>
            <a:xfrm>
              <a:off x="741962" y="990600"/>
              <a:ext cx="1415837" cy="677108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</a:rPr>
                <a:t>CÂU 3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4BB2E70D-186F-492E-8822-5944E17F7F00}"/>
              </a:ext>
            </a:extLst>
          </p:cNvPr>
          <p:cNvSpPr txBox="1"/>
          <p:nvPr/>
        </p:nvSpPr>
        <p:spPr>
          <a:xfrm>
            <a:off x="3348280" y="465992"/>
            <a:ext cx="8238640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dirty="0" err="1">
                <a:solidFill>
                  <a:srgbClr val="FFBD45"/>
                </a:solidFill>
                <a:latin typeface="#9Slide02 Tieu de dai"/>
              </a:rPr>
              <a:t>Ngày</a:t>
            </a:r>
            <a:r>
              <a:rPr lang="en-US" sz="5400" dirty="0">
                <a:solidFill>
                  <a:srgbClr val="FFBD45"/>
                </a:solidFill>
                <a:latin typeface="#9Slide02 Tieu de dai"/>
              </a:rPr>
              <a:t> </a:t>
            </a:r>
            <a:r>
              <a:rPr lang="en-US" sz="5400" dirty="0" err="1">
                <a:solidFill>
                  <a:srgbClr val="FFBD45"/>
                </a:solidFill>
                <a:latin typeface="#9Slide02 Tieu de dai"/>
              </a:rPr>
              <a:t>mai</a:t>
            </a:r>
            <a:r>
              <a:rPr lang="en-US" sz="5400" dirty="0">
                <a:solidFill>
                  <a:srgbClr val="FFBD45"/>
                </a:solidFill>
                <a:latin typeface="#9Slide02 Tieu de dai"/>
              </a:rPr>
              <a:t> </a:t>
            </a:r>
            <a:r>
              <a:rPr lang="en-US" sz="5400" dirty="0" err="1">
                <a:solidFill>
                  <a:srgbClr val="FFBD45"/>
                </a:solidFill>
                <a:latin typeface="#9Slide02 Tieu de dai"/>
              </a:rPr>
              <a:t>là</a:t>
            </a:r>
            <a:r>
              <a:rPr lang="en-US" sz="5400" dirty="0">
                <a:solidFill>
                  <a:srgbClr val="FFBD45"/>
                </a:solidFill>
                <a:latin typeface="#9Slide02 Tieu de dai"/>
              </a:rPr>
              <a:t> </a:t>
            </a:r>
            <a:r>
              <a:rPr lang="en-US" sz="5400" dirty="0" err="1">
                <a:solidFill>
                  <a:srgbClr val="FFBD45"/>
                </a:solidFill>
                <a:latin typeface="#9Slide02 Tieu de dai"/>
              </a:rPr>
              <a:t>thứ</a:t>
            </a:r>
            <a:r>
              <a:rPr lang="en-US" sz="5400" dirty="0">
                <a:solidFill>
                  <a:srgbClr val="FFBD45"/>
                </a:solidFill>
                <a:latin typeface="#9Slide02 Tieu de dai"/>
              </a:rPr>
              <a:t> </a:t>
            </a:r>
            <a:r>
              <a:rPr lang="en-US" sz="5400" dirty="0" err="1">
                <a:solidFill>
                  <a:srgbClr val="FFBD45"/>
                </a:solidFill>
                <a:latin typeface="#9Slide02 Tieu de dai"/>
              </a:rPr>
              <a:t>năm</a:t>
            </a:r>
            <a:r>
              <a:rPr lang="en-US" sz="5400" dirty="0">
                <a:solidFill>
                  <a:srgbClr val="FFBD45"/>
                </a:solidFill>
                <a:latin typeface="#9Slide02 Tieu de dai"/>
              </a:rPr>
              <a:t>, </a:t>
            </a:r>
            <a:r>
              <a:rPr lang="en-US" sz="5400" dirty="0" err="1">
                <a:solidFill>
                  <a:srgbClr val="FFBD45"/>
                </a:solidFill>
                <a:latin typeface="#9Slide02 Tieu de dai"/>
              </a:rPr>
              <a:t>ngày</a:t>
            </a:r>
            <a:r>
              <a:rPr lang="en-US" sz="5400" dirty="0">
                <a:solidFill>
                  <a:srgbClr val="FFBD45"/>
                </a:solidFill>
                <a:latin typeface="#9Slide02 Tieu de dai"/>
              </a:rPr>
              <a:t> </a:t>
            </a:r>
            <a:r>
              <a:rPr lang="en-US" sz="5400" dirty="0" err="1">
                <a:solidFill>
                  <a:srgbClr val="FFBD45"/>
                </a:solidFill>
                <a:latin typeface="#9Slide02 Tieu de dai"/>
              </a:rPr>
              <a:t>hôm</a:t>
            </a:r>
            <a:r>
              <a:rPr lang="en-US" sz="5400" dirty="0">
                <a:solidFill>
                  <a:srgbClr val="FFBD45"/>
                </a:solidFill>
                <a:latin typeface="#9Slide02 Tieu de dai"/>
              </a:rPr>
              <a:t> qua </a:t>
            </a:r>
            <a:r>
              <a:rPr lang="en-US" sz="5400" dirty="0" err="1">
                <a:solidFill>
                  <a:srgbClr val="FFBD45"/>
                </a:solidFill>
                <a:latin typeface="#9Slide02 Tieu de dai"/>
              </a:rPr>
              <a:t>là</a:t>
            </a:r>
            <a:r>
              <a:rPr lang="en-US" sz="5400" dirty="0">
                <a:solidFill>
                  <a:srgbClr val="FFBD45"/>
                </a:solidFill>
                <a:latin typeface="#9Slide02 Tieu de dai"/>
              </a:rPr>
              <a:t> </a:t>
            </a:r>
            <a:r>
              <a:rPr lang="en-US" sz="5400" dirty="0" err="1">
                <a:solidFill>
                  <a:srgbClr val="FFBD45"/>
                </a:solidFill>
                <a:latin typeface="#9Slide02 Tieu de dai"/>
              </a:rPr>
              <a:t>thứ</a:t>
            </a:r>
            <a:r>
              <a:rPr lang="en-US" sz="5400" dirty="0">
                <a:solidFill>
                  <a:srgbClr val="FFBD45"/>
                </a:solidFill>
                <a:latin typeface="#9Slide02 Tieu de dai"/>
              </a:rPr>
              <a:t> </a:t>
            </a:r>
            <a:r>
              <a:rPr lang="en-US" sz="5400" dirty="0" err="1">
                <a:solidFill>
                  <a:srgbClr val="FFBD45"/>
                </a:solidFill>
                <a:latin typeface="#9Slide02 Tieu de dai"/>
              </a:rPr>
              <a:t>mấy</a:t>
            </a:r>
            <a:r>
              <a:rPr lang="en-US" sz="5400" dirty="0">
                <a:solidFill>
                  <a:srgbClr val="FFBD45"/>
                </a:solidFill>
                <a:latin typeface="#9Slide02 Tieu de dai"/>
              </a:rPr>
              <a:t>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rgbClr val="FFBD45"/>
              </a:solidFill>
              <a:effectLst/>
              <a:uLnTx/>
              <a:uFillTx/>
              <a:latin typeface="#9Slide02 Tieu de dai"/>
              <a:ea typeface="+mn-ea"/>
              <a:cs typeface="+mn-cs"/>
            </a:endParaRPr>
          </a:p>
        </p:txBody>
      </p:sp>
      <p:grpSp>
        <p:nvGrpSpPr>
          <p:cNvPr id="25" name="Keo - 9Slide.vn">
            <a:extLst>
              <a:ext uri="{FF2B5EF4-FFF2-40B4-BE49-F238E27FC236}">
                <a16:creationId xmlns:a16="http://schemas.microsoft.com/office/drawing/2014/main" id="{3F9BD939-5013-4C52-BD34-1D9001C920CE}"/>
              </a:ext>
            </a:extLst>
          </p:cNvPr>
          <p:cNvGrpSpPr/>
          <p:nvPr/>
        </p:nvGrpSpPr>
        <p:grpSpPr>
          <a:xfrm>
            <a:off x="490264" y="2136963"/>
            <a:ext cx="11244536" cy="1751545"/>
            <a:chOff x="490264" y="2136963"/>
            <a:chExt cx="11244536" cy="1751545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6F7BD1A3-87C6-4150-B039-4C13E8C2DBDB}"/>
                </a:ext>
              </a:extLst>
            </p:cNvPr>
            <p:cNvSpPr/>
            <p:nvPr/>
          </p:nvSpPr>
          <p:spPr>
            <a:xfrm>
              <a:off x="1295400" y="2743200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Thứ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sáu</a:t>
              </a:r>
              <a:endPara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05EF34E3-FADD-4808-A6CE-FCD329437C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0264" y="2136963"/>
              <a:ext cx="1524175" cy="1751545"/>
            </a:xfrm>
            <a:prstGeom prst="rect">
              <a:avLst/>
            </a:prstGeom>
          </p:spPr>
        </p:pic>
      </p:grpSp>
      <p:grpSp>
        <p:nvGrpSpPr>
          <p:cNvPr id="26" name="Bua - 9Slide.vn">
            <a:extLst>
              <a:ext uri="{FF2B5EF4-FFF2-40B4-BE49-F238E27FC236}">
                <a16:creationId xmlns:a16="http://schemas.microsoft.com/office/drawing/2014/main" id="{5E9C7BEF-19CD-4FDF-B098-00E605D1DAAE}"/>
              </a:ext>
            </a:extLst>
          </p:cNvPr>
          <p:cNvGrpSpPr/>
          <p:nvPr/>
        </p:nvGrpSpPr>
        <p:grpSpPr>
          <a:xfrm>
            <a:off x="609600" y="3935022"/>
            <a:ext cx="11125200" cy="1468344"/>
            <a:chOff x="609600" y="3935022"/>
            <a:chExt cx="11125200" cy="1468344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C3F609AC-00FD-4AA8-8859-DFC33DD6D4AE}"/>
                </a:ext>
              </a:extLst>
            </p:cNvPr>
            <p:cNvSpPr/>
            <p:nvPr/>
          </p:nvSpPr>
          <p:spPr>
            <a:xfrm>
              <a:off x="1295400" y="4270402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Thứ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tư</a:t>
              </a:r>
              <a:endPara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23" name="Graphic 22">
              <a:extLst>
                <a:ext uri="{FF2B5EF4-FFF2-40B4-BE49-F238E27FC236}">
                  <a16:creationId xmlns:a16="http://schemas.microsoft.com/office/drawing/2014/main" id="{B700D617-8037-41CA-863C-39850408BA7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39493">
              <a:off x="609600" y="3935022"/>
              <a:ext cx="1453885" cy="1468344"/>
            </a:xfrm>
            <a:prstGeom prst="rect">
              <a:avLst/>
            </a:prstGeom>
          </p:spPr>
        </p:pic>
      </p:grpSp>
      <p:grpSp>
        <p:nvGrpSpPr>
          <p:cNvPr id="27" name="Bao - 9Slide.vn">
            <a:extLst>
              <a:ext uri="{FF2B5EF4-FFF2-40B4-BE49-F238E27FC236}">
                <a16:creationId xmlns:a16="http://schemas.microsoft.com/office/drawing/2014/main" id="{F9D7D70F-A2AC-44CB-925C-FB528ECBD59F}"/>
              </a:ext>
            </a:extLst>
          </p:cNvPr>
          <p:cNvGrpSpPr/>
          <p:nvPr/>
        </p:nvGrpSpPr>
        <p:grpSpPr>
          <a:xfrm>
            <a:off x="537589" y="5248510"/>
            <a:ext cx="11197211" cy="1646551"/>
            <a:chOff x="537589" y="5248510"/>
            <a:chExt cx="11197211" cy="164655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9BB386F8-1E91-4358-9C7D-8FA463469EF3}"/>
                </a:ext>
              </a:extLst>
            </p:cNvPr>
            <p:cNvSpPr/>
            <p:nvPr/>
          </p:nvSpPr>
          <p:spPr>
            <a:xfrm>
              <a:off x="1295400" y="5733369"/>
              <a:ext cx="10439400" cy="941047"/>
            </a:xfrm>
            <a:prstGeom prst="roundRect">
              <a:avLst/>
            </a:prstGeom>
            <a:solidFill>
              <a:schemeClr val="bg1"/>
            </a:solidFill>
            <a:ln w="76200">
              <a:solidFill>
                <a:srgbClr val="5FC5E9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Thứ</a:t>
              </a:r>
              <a:r>
                <a:rPr kumimoji="0" lang="en-US" sz="3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 </a:t>
              </a:r>
              <a:r>
                <a:rPr kumimoji="0" lang="en-US" sz="3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75000"/>
                      <a:lumOff val="25000"/>
                    </a:prstClr>
                  </a:solidFill>
                  <a:effectLst/>
                  <a:uLnTx/>
                  <a:uFillTx/>
                  <a:latin typeface="#9Slide02 Tieu de dai"/>
                  <a:ea typeface="+mn-ea"/>
                  <a:cs typeface="+mn-cs"/>
                </a:rPr>
                <a:t>ba</a:t>
              </a:r>
              <a:endParaRPr kumimoji="0" lang="en-US" sz="3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/>
                <a:uLnTx/>
                <a:uFillTx/>
                <a:latin typeface="#9Slide02 Tieu de dai"/>
                <a:ea typeface="+mn-ea"/>
                <a:cs typeface="+mn-cs"/>
              </a:endParaRPr>
            </a:p>
          </p:txBody>
        </p:sp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9C7AB39B-B35D-47D3-8676-D7C1F203E516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rot="287755">
              <a:off x="537589" y="5248510"/>
              <a:ext cx="1597907" cy="1646551"/>
            </a:xfrm>
            <a:prstGeom prst="rect">
              <a:avLst/>
            </a:prstGeom>
          </p:spPr>
        </p:pic>
      </p:grpSp>
      <p:pic>
        <p:nvPicPr>
          <p:cNvPr id="29" name="59c3c5f047238">
            <a:hlinkClick r:id="" action="ppaction://media"/>
            <a:extLst>
              <a:ext uri="{FF2B5EF4-FFF2-40B4-BE49-F238E27FC236}">
                <a16:creationId xmlns:a16="http://schemas.microsoft.com/office/drawing/2014/main" id="{D439A22E-8CE5-4784-98F4-51B1999BAE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710825" y="1859813"/>
            <a:ext cx="1384390" cy="138439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18868360-A492-498F-99FA-6C30158CC00C}"/>
              </a:ext>
            </a:extLst>
          </p:cNvPr>
          <p:cNvSpPr/>
          <p:nvPr/>
        </p:nvSpPr>
        <p:spPr>
          <a:xfrm>
            <a:off x="2326181" y="7299202"/>
            <a:ext cx="7539639" cy="4206998"/>
          </a:xfrm>
          <a:prstGeom prst="roundRect">
            <a:avLst>
              <a:gd name="adj" fmla="val 12682"/>
            </a:avLst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2 Noi dung dai"/>
              <a:ea typeface="+mn-ea"/>
              <a:cs typeface="+mn-cs"/>
            </a:endParaRPr>
          </a:p>
        </p:txBody>
      </p:sp>
      <p:pic>
        <p:nvPicPr>
          <p:cNvPr id="31" name="Picture 30">
            <a:hlinkClick r:id="" action="ppaction://media"/>
            <a:extLst>
              <a:ext uri="{FF2B5EF4-FFF2-40B4-BE49-F238E27FC236}">
                <a16:creationId xmlns:a16="http://schemas.microsoft.com/office/drawing/2014/main" id="{D8AF1AEC-3F85-4021-AE99-EB16E3C42A81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rcRect/>
          <a:stretch>
            <a:fillRect/>
          </a:stretch>
        </p:blipFill>
        <p:spPr>
          <a:xfrm>
            <a:off x="2541061" y="7459828"/>
            <a:ext cx="7109878" cy="3885746"/>
          </a:xfrm>
          <a:custGeom>
            <a:avLst/>
            <a:gdLst>
              <a:gd name="connsiteX0" fmla="*/ 325142 w 7109878"/>
              <a:gd name="connsiteY0" fmla="*/ 0 h 3885746"/>
              <a:gd name="connsiteX1" fmla="*/ 6784737 w 7109878"/>
              <a:gd name="connsiteY1" fmla="*/ 0 h 3885746"/>
              <a:gd name="connsiteX2" fmla="*/ 6847243 w 7109878"/>
              <a:gd name="connsiteY2" fmla="*/ 19403 h 3885746"/>
              <a:gd name="connsiteX3" fmla="*/ 7089364 w 7109878"/>
              <a:gd name="connsiteY3" fmla="*/ 261525 h 3885746"/>
              <a:gd name="connsiteX4" fmla="*/ 7109878 w 7109878"/>
              <a:gd name="connsiteY4" fmla="*/ 327610 h 3885746"/>
              <a:gd name="connsiteX5" fmla="*/ 7109878 w 7109878"/>
              <a:gd name="connsiteY5" fmla="*/ 3558137 h 3885746"/>
              <a:gd name="connsiteX6" fmla="*/ 7089364 w 7109878"/>
              <a:gd name="connsiteY6" fmla="*/ 3624222 h 3885746"/>
              <a:gd name="connsiteX7" fmla="*/ 6847243 w 7109878"/>
              <a:gd name="connsiteY7" fmla="*/ 3866343 h 3885746"/>
              <a:gd name="connsiteX8" fmla="*/ 6784737 w 7109878"/>
              <a:gd name="connsiteY8" fmla="*/ 3885746 h 3885746"/>
              <a:gd name="connsiteX9" fmla="*/ 325141 w 7109878"/>
              <a:gd name="connsiteY9" fmla="*/ 3885746 h 3885746"/>
              <a:gd name="connsiteX10" fmla="*/ 262636 w 7109878"/>
              <a:gd name="connsiteY10" fmla="*/ 3866343 h 3885746"/>
              <a:gd name="connsiteX11" fmla="*/ 20514 w 7109878"/>
              <a:gd name="connsiteY11" fmla="*/ 3624222 h 3885746"/>
              <a:gd name="connsiteX12" fmla="*/ 0 w 7109878"/>
              <a:gd name="connsiteY12" fmla="*/ 3558137 h 3885746"/>
              <a:gd name="connsiteX13" fmla="*/ 0 w 7109878"/>
              <a:gd name="connsiteY13" fmla="*/ 327609 h 3885746"/>
              <a:gd name="connsiteX14" fmla="*/ 20514 w 7109878"/>
              <a:gd name="connsiteY14" fmla="*/ 261525 h 3885746"/>
              <a:gd name="connsiteX15" fmla="*/ 262636 w 7109878"/>
              <a:gd name="connsiteY15" fmla="*/ 19403 h 38857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7109878" h="3885746">
                <a:moveTo>
                  <a:pt x="325142" y="0"/>
                </a:moveTo>
                <a:lnTo>
                  <a:pt x="6784737" y="0"/>
                </a:lnTo>
                <a:lnTo>
                  <a:pt x="6847243" y="19403"/>
                </a:lnTo>
                <a:cubicBezTo>
                  <a:pt x="6956107" y="65449"/>
                  <a:pt x="7043319" y="152661"/>
                  <a:pt x="7089364" y="261525"/>
                </a:cubicBezTo>
                <a:lnTo>
                  <a:pt x="7109878" y="327610"/>
                </a:lnTo>
                <a:lnTo>
                  <a:pt x="7109878" y="3558137"/>
                </a:lnTo>
                <a:lnTo>
                  <a:pt x="7089364" y="3624222"/>
                </a:lnTo>
                <a:cubicBezTo>
                  <a:pt x="7043319" y="3733086"/>
                  <a:pt x="6956107" y="3820298"/>
                  <a:pt x="6847243" y="3866343"/>
                </a:cubicBezTo>
                <a:lnTo>
                  <a:pt x="6784737" y="3885746"/>
                </a:lnTo>
                <a:lnTo>
                  <a:pt x="325141" y="3885746"/>
                </a:lnTo>
                <a:lnTo>
                  <a:pt x="262636" y="3866343"/>
                </a:lnTo>
                <a:cubicBezTo>
                  <a:pt x="153772" y="3820298"/>
                  <a:pt x="66559" y="3733086"/>
                  <a:pt x="20514" y="3624222"/>
                </a:cubicBezTo>
                <a:lnTo>
                  <a:pt x="0" y="3558137"/>
                </a:lnTo>
                <a:lnTo>
                  <a:pt x="0" y="327609"/>
                </a:lnTo>
                <a:lnTo>
                  <a:pt x="20514" y="261525"/>
                </a:lnTo>
                <a:cubicBezTo>
                  <a:pt x="66559" y="152661"/>
                  <a:pt x="153772" y="65449"/>
                  <a:pt x="262636" y="19403"/>
                </a:cubicBezTo>
                <a:close/>
              </a:path>
            </a:pathLst>
          </a:cu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AE8F76-AC71-4A6A-A3C3-0FB3AAE5B2B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51787" y="9192881"/>
            <a:ext cx="5888426" cy="15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33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 p14:presetBounceEnd="7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8000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8000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 p14:presetBounceEnd="7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 p14:presetBounceEnd="72000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 p14:presetBounceEnd="72000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2000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2000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 p14:bounceEnd="71000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 p14:presetBounceEnd="71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 p14:bounceEnd="71000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 p14:presetBounceEnd="71000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 p14:bounceEnd="71000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50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4" fill="hold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15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31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29"/>
                    </p:tgtEl>
                  </p:cMediaNode>
                </p:audio>
                <p:video>
                  <p:cMediaNode vol="80000">
                    <p:cTn id="32" display="0">
                      <p:stCondLst>
                        <p:cond delay="indefinite"/>
                      </p:stCondLst>
                    </p:cTn>
                    <p:tgtEl>
                      <p:spTgt spid="31"/>
                    </p:tgtEl>
                  </p:cMediaNode>
                </p:video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2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42" presetClass="path" presetSubtype="0" accel="50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217 " pathEditMode="relative" rAng="0" ptsTypes="AA">
                                          <p:cBhvr>
                                            <p:cTn id="37" dur="15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620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38" presetID="42" presetClass="path" presetSubtype="0" accel="50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81481E-6 L -0.00326 -0.73101 " pathEditMode="relative" rAng="0" ptsTypes="AA">
                                          <p:cBhvr>
                                            <p:cTn id="39" dur="1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1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2" dur="4576" fill="hold"/>
                                            <p:tgtEl>
                                              <p:spTgt spid="29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3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44" dur="3000" fill="hold"/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45" presetID="42" presetClass="path" presetSubtype="0" accel="50000" fill="hold" nodeType="withEffect">
                                      <p:stCondLst>
                                        <p:cond delay="2500"/>
                                      </p:stCondLst>
                                      <p:childTnLst>
                                        <p:animMotion origin="layout" path="M 0 -4.44444E-6 L -0.00326 -0.73101 " pathEditMode="relative" rAng="0" ptsTypes="AA">
                                          <p:cBhvr>
                                            <p:cTn id="46" dur="1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69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6076"/>
                                </p:stCondLst>
                                <p:childTnLst>
                                  <p:par>
                                    <p:cTn id="48" presetID="10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9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10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  <p:cmd type="call" cmd="stop">
                                          <p:cBhvr>
                                            <p:cTn id="57" dur="1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8" fill="hold">
                                <p:stCondLst>
                                  <p:cond delay="6576"/>
                                </p:stCondLst>
                                <p:childTnLst>
                                  <p:par>
                                    <p:cTn id="59" presetID="2" presetClass="exit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0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1" dur="500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3" presetID="2" presetClass="exit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4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1+ppt_w/2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5" dur="500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7"/>
                      </p:tgtEl>
                    </p:cond>
                  </p:nextCondLst>
                </p:seq>
              </p:childTnLst>
            </p:cTn>
          </p:par>
        </p:tnLst>
        <p:bldLst>
          <p:bldP spid="13" grpId="0"/>
          <p:bldP spid="6" grpId="0" animBg="1"/>
          <p:bldP spid="6" grpId="1" animBg="1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5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1164" y="5423111"/>
            <a:ext cx="12193057" cy="152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5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9321" y="585579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5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578485" y="-843280"/>
            <a:ext cx="4420235" cy="314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5"/>
          <p:cNvPicPr preferRelativeResize="0"/>
          <p:nvPr/>
        </p:nvPicPr>
        <p:blipFill rotWithShape="1">
          <a:blip r:embed="rId6"/>
          <a:srcRect/>
          <a:stretch>
            <a:fillRect/>
          </a:stretch>
        </p:blipFill>
        <p:spPr>
          <a:xfrm>
            <a:off x="8434263" y="-391089"/>
            <a:ext cx="4102964" cy="274343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2" name="Picture 151"/>
          <p:cNvPicPr/>
          <p:nvPr/>
        </p:nvPicPr>
        <p:blipFill>
          <a:blip r:embed="rId7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rcRect t="43206" r="422" b="9687"/>
          <a:stretch>
            <a:fillRect/>
          </a:stretch>
        </p:blipFill>
        <p:spPr>
          <a:xfrm>
            <a:off x="3964940" y="902970"/>
            <a:ext cx="3869690" cy="15995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Google Shape;121;p5"/>
          <p:cNvPicPr preferRelativeResize="0"/>
          <p:nvPr/>
        </p:nvPicPr>
        <p:blipFill rotWithShape="1">
          <a:blip r:embed="rId8"/>
          <a:srcRect/>
          <a:stretch>
            <a:fillRect/>
          </a:stretch>
        </p:blipFill>
        <p:spPr>
          <a:xfrm>
            <a:off x="349748" y="1516695"/>
            <a:ext cx="1322947" cy="1420491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圆角矩形 1"/>
          <p:cNvSpPr/>
          <p:nvPr/>
        </p:nvSpPr>
        <p:spPr>
          <a:xfrm>
            <a:off x="2007235" y="356235"/>
            <a:ext cx="7962265" cy="700405"/>
          </a:xfrm>
          <a:prstGeom prst="roundRect">
            <a:avLst>
              <a:gd name="adj" fmla="val 50000"/>
            </a:avLst>
          </a:prstGeom>
          <a:solidFill>
            <a:srgbClr val="FFECB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Thứ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ngày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tháng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... </a:t>
            </a:r>
            <a:r>
              <a:rPr kumimoji="0" lang="en-US" altLang="zh-CN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năm</a:t>
            </a:r>
            <a:r>
              <a: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FZHei-B01S" panose="03000509000000000000" pitchFamily="65" charset="-122"/>
                <a:cs typeface="Calibri" panose="020F0502020204030204" charset="0"/>
                <a:sym typeface="+mn-lt"/>
              </a:rPr>
              <a:t> ….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4892675" y="1337310"/>
            <a:ext cx="2489200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charset="0"/>
                <a:ea typeface="+mn-ea"/>
                <a:cs typeface="Coiny" panose="02000903060500060000" charset="0"/>
              </a:rPr>
              <a:t>TOÁN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3763B28-DF1B-4A6A-9148-BC366A92A22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0951" y="3212921"/>
            <a:ext cx="10016596" cy="182895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/>
                                        <p:tgtEl>
                                          <p:spTgt spid="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91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A95FEC4-5E8F-2B41-A234-3EB767D7F7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2019" y="980728"/>
            <a:ext cx="7927962" cy="3973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515800"/>
      </p:ext>
    </p:extLst>
  </p:cSld>
  <p:clrMapOvr>
    <a:masterClrMapping/>
  </p:clrMapOvr>
  <p:transition spd="slow">
    <p:random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5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-1164" y="5423111"/>
            <a:ext cx="12193057" cy="1524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5"/>
          <p:cNvPicPr preferRelativeResize="0"/>
          <p:nvPr/>
        </p:nvPicPr>
        <p:blipFill rotWithShape="1">
          <a:blip r:embed="rId4"/>
          <a:srcRect/>
          <a:stretch>
            <a:fillRect/>
          </a:stretch>
        </p:blipFill>
        <p:spPr>
          <a:xfrm>
            <a:off x="69321" y="5855797"/>
            <a:ext cx="12193057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5"/>
          <p:cNvPicPr preferRelativeResize="0"/>
          <p:nvPr/>
        </p:nvPicPr>
        <p:blipFill rotWithShape="1">
          <a:blip r:embed="rId5"/>
          <a:srcRect/>
          <a:stretch>
            <a:fillRect/>
          </a:stretch>
        </p:blipFill>
        <p:spPr>
          <a:xfrm>
            <a:off x="-578485" y="-843280"/>
            <a:ext cx="4420235" cy="314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6B3AE5DA-792C-4218-831E-83C506C4DD3B}"/>
              </a:ext>
            </a:extLst>
          </p:cNvPr>
          <p:cNvSpPr/>
          <p:nvPr/>
        </p:nvSpPr>
        <p:spPr>
          <a:xfrm>
            <a:off x="10089201" y="2584455"/>
            <a:ext cx="895350" cy="866775"/>
          </a:xfrm>
          <a:prstGeom prst="ellipse">
            <a:avLst/>
          </a:prstGeom>
          <a:solidFill>
            <a:schemeClr val="bg1"/>
          </a:solidFill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002060"/>
                </a:solidFill>
              </a:rPr>
              <a:t>6</a:t>
            </a:r>
          </a:p>
        </p:txBody>
      </p:sp>
      <p:sp>
        <p:nvSpPr>
          <p:cNvPr id="2" name="Freeform 44">
            <a:extLst>
              <a:ext uri="{FF2B5EF4-FFF2-40B4-BE49-F238E27FC236}">
                <a16:creationId xmlns:a16="http://schemas.microsoft.com/office/drawing/2014/main" id="{0F109E06-DCB8-AA57-ED4F-09903223558F}"/>
              </a:ext>
            </a:extLst>
          </p:cNvPr>
          <p:cNvSpPr/>
          <p:nvPr/>
        </p:nvSpPr>
        <p:spPr>
          <a:xfrm>
            <a:off x="1051550" y="1733312"/>
            <a:ext cx="9938183" cy="1171032"/>
          </a:xfrm>
          <a:custGeom>
            <a:avLst/>
            <a:gdLst>
              <a:gd name="connsiteX0" fmla="*/ 0 w 7194014"/>
              <a:gd name="connsiteY0" fmla="*/ 1305621 h 1526220"/>
              <a:gd name="connsiteX1" fmla="*/ 1388125 w 7194014"/>
              <a:gd name="connsiteY1" fmla="*/ 137833 h 1526220"/>
              <a:gd name="connsiteX2" fmla="*/ 3382178 w 7194014"/>
              <a:gd name="connsiteY2" fmla="*/ 1525958 h 1526220"/>
              <a:gd name="connsiteX3" fmla="*/ 5310130 w 7194014"/>
              <a:gd name="connsiteY3" fmla="*/ 5630 h 1526220"/>
              <a:gd name="connsiteX4" fmla="*/ 7194014 w 7194014"/>
              <a:gd name="connsiteY4" fmla="*/ 975115 h 1526220"/>
              <a:gd name="connsiteX5" fmla="*/ 7194014 w 7194014"/>
              <a:gd name="connsiteY5" fmla="*/ 975115 h 1526220"/>
              <a:gd name="connsiteX0" fmla="*/ 0 w 7194014"/>
              <a:gd name="connsiteY0" fmla="*/ 1303696 h 1414145"/>
              <a:gd name="connsiteX1" fmla="*/ 1388125 w 7194014"/>
              <a:gd name="connsiteY1" fmla="*/ 135908 h 1414145"/>
              <a:gd name="connsiteX2" fmla="*/ 3437263 w 7194014"/>
              <a:gd name="connsiteY2" fmla="*/ 1413865 h 1414145"/>
              <a:gd name="connsiteX3" fmla="*/ 5310130 w 7194014"/>
              <a:gd name="connsiteY3" fmla="*/ 3705 h 1414145"/>
              <a:gd name="connsiteX4" fmla="*/ 7194014 w 7194014"/>
              <a:gd name="connsiteY4" fmla="*/ 973190 h 1414145"/>
              <a:gd name="connsiteX5" fmla="*/ 7194014 w 7194014"/>
              <a:gd name="connsiteY5" fmla="*/ 973190 h 1414145"/>
              <a:gd name="connsiteX0" fmla="*/ 0 w 7414352"/>
              <a:gd name="connsiteY0" fmla="*/ 1270645 h 1414147"/>
              <a:gd name="connsiteX1" fmla="*/ 1608463 w 7414352"/>
              <a:gd name="connsiteY1" fmla="*/ 135908 h 1414147"/>
              <a:gd name="connsiteX2" fmla="*/ 3657601 w 7414352"/>
              <a:gd name="connsiteY2" fmla="*/ 1413865 h 1414147"/>
              <a:gd name="connsiteX3" fmla="*/ 5530468 w 7414352"/>
              <a:gd name="connsiteY3" fmla="*/ 3705 h 1414147"/>
              <a:gd name="connsiteX4" fmla="*/ 7414352 w 7414352"/>
              <a:gd name="connsiteY4" fmla="*/ 973190 h 1414147"/>
              <a:gd name="connsiteX5" fmla="*/ 7414352 w 7414352"/>
              <a:gd name="connsiteY5" fmla="*/ 973190 h 1414147"/>
              <a:gd name="connsiteX0" fmla="*/ 0 w 7414352"/>
              <a:gd name="connsiteY0" fmla="*/ 1282251 h 1425801"/>
              <a:gd name="connsiteX1" fmla="*/ 1608463 w 7414352"/>
              <a:gd name="connsiteY1" fmla="*/ 147514 h 1425801"/>
              <a:gd name="connsiteX2" fmla="*/ 3657601 w 7414352"/>
              <a:gd name="connsiteY2" fmla="*/ 1425471 h 1425801"/>
              <a:gd name="connsiteX3" fmla="*/ 5640637 w 7414352"/>
              <a:gd name="connsiteY3" fmla="*/ 4295 h 1425801"/>
              <a:gd name="connsiteX4" fmla="*/ 7414352 w 7414352"/>
              <a:gd name="connsiteY4" fmla="*/ 984796 h 1425801"/>
              <a:gd name="connsiteX5" fmla="*/ 7414352 w 7414352"/>
              <a:gd name="connsiteY5" fmla="*/ 984796 h 1425801"/>
              <a:gd name="connsiteX0" fmla="*/ 0 w 7414352"/>
              <a:gd name="connsiteY0" fmla="*/ 1135479 h 1278733"/>
              <a:gd name="connsiteX1" fmla="*/ 1608463 w 7414352"/>
              <a:gd name="connsiteY1" fmla="*/ 742 h 1278733"/>
              <a:gd name="connsiteX2" fmla="*/ 3657601 w 7414352"/>
              <a:gd name="connsiteY2" fmla="*/ 1278699 h 1278733"/>
              <a:gd name="connsiteX3" fmla="*/ 5706738 w 7414352"/>
              <a:gd name="connsiteY3" fmla="*/ 44810 h 1278733"/>
              <a:gd name="connsiteX4" fmla="*/ 7414352 w 7414352"/>
              <a:gd name="connsiteY4" fmla="*/ 838024 h 1278733"/>
              <a:gd name="connsiteX5" fmla="*/ 7414352 w 7414352"/>
              <a:gd name="connsiteY5" fmla="*/ 838024 h 1278733"/>
              <a:gd name="connsiteX0" fmla="*/ 0 w 7414352"/>
              <a:gd name="connsiteY0" fmla="*/ 1135479 h 1278731"/>
              <a:gd name="connsiteX1" fmla="*/ 1608463 w 7414352"/>
              <a:gd name="connsiteY1" fmla="*/ 742 h 1278731"/>
              <a:gd name="connsiteX2" fmla="*/ 3657601 w 7414352"/>
              <a:gd name="connsiteY2" fmla="*/ 1278699 h 1278731"/>
              <a:gd name="connsiteX3" fmla="*/ 5706738 w 7414352"/>
              <a:gd name="connsiteY3" fmla="*/ 44810 h 1278731"/>
              <a:gd name="connsiteX4" fmla="*/ 7414352 w 7414352"/>
              <a:gd name="connsiteY4" fmla="*/ 838024 h 1278731"/>
              <a:gd name="connsiteX5" fmla="*/ 7414352 w 7414352"/>
              <a:gd name="connsiteY5" fmla="*/ 838024 h 1278731"/>
              <a:gd name="connsiteX0" fmla="*/ 0 w 7414352"/>
              <a:gd name="connsiteY0" fmla="*/ 1134742 h 1277994"/>
              <a:gd name="connsiteX1" fmla="*/ 1608463 w 7414352"/>
              <a:gd name="connsiteY1" fmla="*/ 5 h 1277994"/>
              <a:gd name="connsiteX2" fmla="*/ 3657601 w 7414352"/>
              <a:gd name="connsiteY2" fmla="*/ 1277962 h 1277994"/>
              <a:gd name="connsiteX3" fmla="*/ 5706738 w 7414352"/>
              <a:gd name="connsiteY3" fmla="*/ 44073 h 1277994"/>
              <a:gd name="connsiteX4" fmla="*/ 7414352 w 7414352"/>
              <a:gd name="connsiteY4" fmla="*/ 837287 h 1277994"/>
              <a:gd name="connsiteX5" fmla="*/ 7414352 w 7414352"/>
              <a:gd name="connsiteY5" fmla="*/ 837287 h 1277994"/>
              <a:gd name="connsiteX0" fmla="*/ 0 w 7414352"/>
              <a:gd name="connsiteY0" fmla="*/ 1134792 h 1278012"/>
              <a:gd name="connsiteX1" fmla="*/ 1608463 w 7414352"/>
              <a:gd name="connsiteY1" fmla="*/ 55 h 1278012"/>
              <a:gd name="connsiteX2" fmla="*/ 3657601 w 7414352"/>
              <a:gd name="connsiteY2" fmla="*/ 1278012 h 1278012"/>
              <a:gd name="connsiteX3" fmla="*/ 5706738 w 7414352"/>
              <a:gd name="connsiteY3" fmla="*/ 56 h 1278012"/>
              <a:gd name="connsiteX4" fmla="*/ 7414352 w 7414352"/>
              <a:gd name="connsiteY4" fmla="*/ 837337 h 1278012"/>
              <a:gd name="connsiteX5" fmla="*/ 7414352 w 7414352"/>
              <a:gd name="connsiteY5" fmla="*/ 837337 h 1278012"/>
              <a:gd name="connsiteX0" fmla="*/ 0 w 7414352"/>
              <a:gd name="connsiteY0" fmla="*/ 1139654 h 1282874"/>
              <a:gd name="connsiteX1" fmla="*/ 1608463 w 7414352"/>
              <a:gd name="connsiteY1" fmla="*/ 4917 h 1282874"/>
              <a:gd name="connsiteX2" fmla="*/ 3734719 w 7414352"/>
              <a:gd name="connsiteY2" fmla="*/ 1282874 h 1282874"/>
              <a:gd name="connsiteX3" fmla="*/ 5706738 w 7414352"/>
              <a:gd name="connsiteY3" fmla="*/ 4918 h 1282874"/>
              <a:gd name="connsiteX4" fmla="*/ 7414352 w 7414352"/>
              <a:gd name="connsiteY4" fmla="*/ 842199 h 1282874"/>
              <a:gd name="connsiteX5" fmla="*/ 7414352 w 7414352"/>
              <a:gd name="connsiteY5" fmla="*/ 842199 h 1282874"/>
              <a:gd name="connsiteX0" fmla="*/ 0 w 7414352"/>
              <a:gd name="connsiteY0" fmla="*/ 1135380 h 1135380"/>
              <a:gd name="connsiteX1" fmla="*/ 1608463 w 7414352"/>
              <a:gd name="connsiteY1" fmla="*/ 643 h 1135380"/>
              <a:gd name="connsiteX2" fmla="*/ 3734719 w 7414352"/>
              <a:gd name="connsiteY2" fmla="*/ 959111 h 1135380"/>
              <a:gd name="connsiteX3" fmla="*/ 5706738 w 7414352"/>
              <a:gd name="connsiteY3" fmla="*/ 644 h 1135380"/>
              <a:gd name="connsiteX4" fmla="*/ 7414352 w 7414352"/>
              <a:gd name="connsiteY4" fmla="*/ 837925 h 1135380"/>
              <a:gd name="connsiteX5" fmla="*/ 7414352 w 7414352"/>
              <a:gd name="connsiteY5" fmla="*/ 837925 h 1135380"/>
              <a:gd name="connsiteX0" fmla="*/ 0 w 7425368"/>
              <a:gd name="connsiteY0" fmla="*/ 914817 h 958885"/>
              <a:gd name="connsiteX1" fmla="*/ 1619479 w 7425368"/>
              <a:gd name="connsiteY1" fmla="*/ 417 h 958885"/>
              <a:gd name="connsiteX2" fmla="*/ 3745735 w 7425368"/>
              <a:gd name="connsiteY2" fmla="*/ 958885 h 958885"/>
              <a:gd name="connsiteX3" fmla="*/ 5717754 w 7425368"/>
              <a:gd name="connsiteY3" fmla="*/ 418 h 958885"/>
              <a:gd name="connsiteX4" fmla="*/ 7425368 w 7425368"/>
              <a:gd name="connsiteY4" fmla="*/ 837699 h 958885"/>
              <a:gd name="connsiteX5" fmla="*/ 7425368 w 7425368"/>
              <a:gd name="connsiteY5" fmla="*/ 837699 h 958885"/>
              <a:gd name="connsiteX0" fmla="*/ 0 w 7425368"/>
              <a:gd name="connsiteY0" fmla="*/ 914524 h 958777"/>
              <a:gd name="connsiteX1" fmla="*/ 1619479 w 7425368"/>
              <a:gd name="connsiteY1" fmla="*/ 124 h 958777"/>
              <a:gd name="connsiteX2" fmla="*/ 3745735 w 7425368"/>
              <a:gd name="connsiteY2" fmla="*/ 958592 h 958777"/>
              <a:gd name="connsiteX3" fmla="*/ 5728770 w 7425368"/>
              <a:gd name="connsiteY3" fmla="*/ 88260 h 958777"/>
              <a:gd name="connsiteX4" fmla="*/ 7425368 w 7425368"/>
              <a:gd name="connsiteY4" fmla="*/ 837406 h 958777"/>
              <a:gd name="connsiteX5" fmla="*/ 7425368 w 7425368"/>
              <a:gd name="connsiteY5" fmla="*/ 837406 h 958777"/>
              <a:gd name="connsiteX0" fmla="*/ 0 w 7425368"/>
              <a:gd name="connsiteY0" fmla="*/ 826729 h 870845"/>
              <a:gd name="connsiteX1" fmla="*/ 1619479 w 7425368"/>
              <a:gd name="connsiteY1" fmla="*/ 44532 h 870845"/>
              <a:gd name="connsiteX2" fmla="*/ 3745735 w 7425368"/>
              <a:gd name="connsiteY2" fmla="*/ 870797 h 870845"/>
              <a:gd name="connsiteX3" fmla="*/ 5728770 w 7425368"/>
              <a:gd name="connsiteY3" fmla="*/ 465 h 870845"/>
              <a:gd name="connsiteX4" fmla="*/ 7425368 w 7425368"/>
              <a:gd name="connsiteY4" fmla="*/ 749611 h 870845"/>
              <a:gd name="connsiteX5" fmla="*/ 7425368 w 7425368"/>
              <a:gd name="connsiteY5" fmla="*/ 749611 h 870845"/>
              <a:gd name="connsiteX0" fmla="*/ 0 w 7555658"/>
              <a:gd name="connsiteY0" fmla="*/ 826729 h 870845"/>
              <a:gd name="connsiteX1" fmla="*/ 1619479 w 7555658"/>
              <a:gd name="connsiteY1" fmla="*/ 44532 h 870845"/>
              <a:gd name="connsiteX2" fmla="*/ 3745735 w 7555658"/>
              <a:gd name="connsiteY2" fmla="*/ 870797 h 870845"/>
              <a:gd name="connsiteX3" fmla="*/ 5728770 w 7555658"/>
              <a:gd name="connsiteY3" fmla="*/ 465 h 870845"/>
              <a:gd name="connsiteX4" fmla="*/ 7425368 w 7555658"/>
              <a:gd name="connsiteY4" fmla="*/ 749611 h 870845"/>
              <a:gd name="connsiteX5" fmla="*/ 7555658 w 7555658"/>
              <a:gd name="connsiteY5" fmla="*/ 851211 h 870845"/>
              <a:gd name="connsiteX0" fmla="*/ 0 w 7425368"/>
              <a:gd name="connsiteY0" fmla="*/ 826729 h 870845"/>
              <a:gd name="connsiteX1" fmla="*/ 1619479 w 7425368"/>
              <a:gd name="connsiteY1" fmla="*/ 44532 h 870845"/>
              <a:gd name="connsiteX2" fmla="*/ 3745735 w 7425368"/>
              <a:gd name="connsiteY2" fmla="*/ 870797 h 870845"/>
              <a:gd name="connsiteX3" fmla="*/ 5728770 w 7425368"/>
              <a:gd name="connsiteY3" fmla="*/ 465 h 870845"/>
              <a:gd name="connsiteX4" fmla="*/ 7425368 w 7425368"/>
              <a:gd name="connsiteY4" fmla="*/ 749611 h 870845"/>
              <a:gd name="connsiteX0" fmla="*/ 0 w 6951585"/>
              <a:gd name="connsiteY0" fmla="*/ 834158 h 878274"/>
              <a:gd name="connsiteX1" fmla="*/ 1619479 w 6951585"/>
              <a:gd name="connsiteY1" fmla="*/ 51961 h 878274"/>
              <a:gd name="connsiteX2" fmla="*/ 3745735 w 6951585"/>
              <a:gd name="connsiteY2" fmla="*/ 878226 h 878274"/>
              <a:gd name="connsiteX3" fmla="*/ 5728770 w 6951585"/>
              <a:gd name="connsiteY3" fmla="*/ 7894 h 878274"/>
              <a:gd name="connsiteX4" fmla="*/ 6951585 w 6951585"/>
              <a:gd name="connsiteY4" fmla="*/ 464940 h 878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951585" h="878274">
                <a:moveTo>
                  <a:pt x="0" y="834158"/>
                </a:moveTo>
                <a:cubicBezTo>
                  <a:pt x="412214" y="231902"/>
                  <a:pt x="995190" y="44616"/>
                  <a:pt x="1619479" y="51961"/>
                </a:cubicBezTo>
                <a:cubicBezTo>
                  <a:pt x="2243768" y="59306"/>
                  <a:pt x="3060853" y="885570"/>
                  <a:pt x="3745735" y="878226"/>
                </a:cubicBezTo>
                <a:cubicBezTo>
                  <a:pt x="4430617" y="870882"/>
                  <a:pt x="5194462" y="76775"/>
                  <a:pt x="5728770" y="7894"/>
                </a:cubicBezTo>
                <a:cubicBezTo>
                  <a:pt x="6263078" y="-60987"/>
                  <a:pt x="6668819" y="340082"/>
                  <a:pt x="6951585" y="464940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DB94C22-E4BA-8CF1-4F59-4137ECE4B41F}"/>
              </a:ext>
            </a:extLst>
          </p:cNvPr>
          <p:cNvSpPr/>
          <p:nvPr/>
        </p:nvSpPr>
        <p:spPr>
          <a:xfrm>
            <a:off x="1051551" y="1866580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0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81D3BAE1-0C12-1104-D852-E01C39312DC6}"/>
              </a:ext>
            </a:extLst>
          </p:cNvPr>
          <p:cNvSpPr/>
          <p:nvPr/>
        </p:nvSpPr>
        <p:spPr>
          <a:xfrm>
            <a:off x="2439629" y="1411057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56EB752E-7398-6F07-53FB-07F0C5D810A1}"/>
              </a:ext>
            </a:extLst>
          </p:cNvPr>
          <p:cNvSpPr/>
          <p:nvPr/>
        </p:nvSpPr>
        <p:spPr>
          <a:xfrm>
            <a:off x="6705600" y="2169372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62EDDFA2-B98D-416F-39E5-A6461201D7FA}"/>
              </a:ext>
            </a:extLst>
          </p:cNvPr>
          <p:cNvSpPr/>
          <p:nvPr/>
        </p:nvSpPr>
        <p:spPr>
          <a:xfrm>
            <a:off x="5317068" y="2242693"/>
            <a:ext cx="914400" cy="914400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507C55F-D1BB-959E-9652-C95DE1F1814B}"/>
              </a:ext>
            </a:extLst>
          </p:cNvPr>
          <p:cNvSpPr/>
          <p:nvPr/>
        </p:nvSpPr>
        <p:spPr>
          <a:xfrm>
            <a:off x="3886352" y="1562047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B36163F-7FEA-56DF-B8C5-F89A1FCCE208}"/>
              </a:ext>
            </a:extLst>
          </p:cNvPr>
          <p:cNvSpPr/>
          <p:nvPr/>
        </p:nvSpPr>
        <p:spPr>
          <a:xfrm>
            <a:off x="8125828" y="1565879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10E3209-D3E7-F906-EF91-C7BF9EB219E1}"/>
              </a:ext>
            </a:extLst>
          </p:cNvPr>
          <p:cNvSpPr/>
          <p:nvPr/>
        </p:nvSpPr>
        <p:spPr>
          <a:xfrm>
            <a:off x="9728353" y="1510980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4A98D47-70E1-4727-70F9-18A4C7E3C532}"/>
              </a:ext>
            </a:extLst>
          </p:cNvPr>
          <p:cNvGrpSpPr/>
          <p:nvPr/>
        </p:nvGrpSpPr>
        <p:grpSpPr>
          <a:xfrm>
            <a:off x="3886352" y="1549500"/>
            <a:ext cx="914400" cy="914400"/>
            <a:chOff x="3005309" y="3698495"/>
            <a:chExt cx="685800" cy="685800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321CD0F8-BD5A-DDB9-5350-C10D27511D05}"/>
                </a:ext>
              </a:extLst>
            </p:cNvPr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C6526BC6-E6F6-9F2C-6896-A4B62A2A5060}"/>
                </a:ext>
              </a:extLst>
            </p:cNvPr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667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CE96F6F-5721-940E-F4C6-C118B08CD19B}"/>
              </a:ext>
            </a:extLst>
          </p:cNvPr>
          <p:cNvGrpSpPr/>
          <p:nvPr/>
        </p:nvGrpSpPr>
        <p:grpSpPr>
          <a:xfrm>
            <a:off x="3860800" y="1547407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3F987350-6B95-BE14-5BF5-633AC2D6C661}"/>
                </a:ext>
              </a:extLst>
            </p:cNvPr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C313651A-AF21-D403-8664-8B3121213D63}"/>
                </a:ext>
              </a:extLst>
            </p:cNvPr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3733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2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6FCA2FD-3788-7BAA-BD61-5BADB8FB8831}"/>
              </a:ext>
            </a:extLst>
          </p:cNvPr>
          <p:cNvGrpSpPr/>
          <p:nvPr/>
        </p:nvGrpSpPr>
        <p:grpSpPr>
          <a:xfrm>
            <a:off x="6705600" y="2157007"/>
            <a:ext cx="914400" cy="914400"/>
            <a:chOff x="3005309" y="3698495"/>
            <a:chExt cx="685800" cy="685800"/>
          </a:xfrm>
        </p:grpSpPr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36BDF912-6990-0CE4-EA6C-54AA6FDABA70}"/>
                </a:ext>
              </a:extLst>
            </p:cNvPr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A589B4CE-CA61-8CA7-7CB3-1C9227C615F3}"/>
                </a:ext>
              </a:extLst>
            </p:cNvPr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667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7FCCB4B5-DABD-6212-E74F-6A769AB81CA4}"/>
              </a:ext>
            </a:extLst>
          </p:cNvPr>
          <p:cNvGrpSpPr/>
          <p:nvPr/>
        </p:nvGrpSpPr>
        <p:grpSpPr>
          <a:xfrm>
            <a:off x="9728353" y="1523493"/>
            <a:ext cx="914400" cy="914400"/>
            <a:chOff x="3005309" y="3698495"/>
            <a:chExt cx="685800" cy="685800"/>
          </a:xfrm>
        </p:grpSpPr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435D9731-75F4-DE32-7CA9-66A6A6D4976D}"/>
                </a:ext>
              </a:extLst>
            </p:cNvPr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5D9086B9-954B-D1EB-5F34-0DF476504C89}"/>
                </a:ext>
              </a:extLst>
            </p:cNvPr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667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6A6FBE2-1A2E-9669-F08D-8212A1A6F703}"/>
              </a:ext>
            </a:extLst>
          </p:cNvPr>
          <p:cNvGrpSpPr/>
          <p:nvPr/>
        </p:nvGrpSpPr>
        <p:grpSpPr>
          <a:xfrm>
            <a:off x="6705600" y="2169372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E62D577A-9281-DD56-5085-FC09E0A81AEF}"/>
                </a:ext>
              </a:extLst>
            </p:cNvPr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E1E6E7D-3942-A747-0C07-BAC75059B36C}"/>
                </a:ext>
              </a:extLst>
            </p:cNvPr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3733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4</a:t>
              </a:r>
            </a:p>
          </p:txBody>
        </p:sp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099257DE-6D2F-B912-101A-D57009194676}"/>
              </a:ext>
            </a:extLst>
          </p:cNvPr>
          <p:cNvGrpSpPr/>
          <p:nvPr/>
        </p:nvGrpSpPr>
        <p:grpSpPr>
          <a:xfrm>
            <a:off x="8128000" y="1565879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19235CE6-CC06-73C9-ABE2-C14350EB9879}"/>
                </a:ext>
              </a:extLst>
            </p:cNvPr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0A31688A-82C6-C979-0227-8A78CB55B08D}"/>
                </a:ext>
              </a:extLst>
            </p:cNvPr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3733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5</a:t>
              </a:r>
            </a:p>
          </p:txBody>
        </p:sp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36D497DD-889F-A935-E738-F72646920562}"/>
              </a:ext>
            </a:extLst>
          </p:cNvPr>
          <p:cNvGrpSpPr/>
          <p:nvPr/>
        </p:nvGrpSpPr>
        <p:grpSpPr>
          <a:xfrm>
            <a:off x="9712413" y="1507801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56013106-EC9B-7CBE-7EA2-E585C52F8590}"/>
                </a:ext>
              </a:extLst>
            </p:cNvPr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FAAD0B7D-C97A-E340-D88D-EB713C6FB9F5}"/>
                </a:ext>
              </a:extLst>
            </p:cNvPr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3733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6</a:t>
              </a:r>
            </a:p>
          </p:txBody>
        </p:sp>
      </p:grpSp>
      <p:sp>
        <p:nvSpPr>
          <p:cNvPr id="102" name="Freeform 79">
            <a:extLst>
              <a:ext uri="{FF2B5EF4-FFF2-40B4-BE49-F238E27FC236}">
                <a16:creationId xmlns:a16="http://schemas.microsoft.com/office/drawing/2014/main" id="{E4AD51F4-3DFE-D8C0-A076-B3AFA231FE71}"/>
              </a:ext>
            </a:extLst>
          </p:cNvPr>
          <p:cNvSpPr/>
          <p:nvPr/>
        </p:nvSpPr>
        <p:spPr>
          <a:xfrm>
            <a:off x="1051550" y="3600833"/>
            <a:ext cx="10056719" cy="1168007"/>
          </a:xfrm>
          <a:custGeom>
            <a:avLst/>
            <a:gdLst>
              <a:gd name="connsiteX0" fmla="*/ 0 w 7194014"/>
              <a:gd name="connsiteY0" fmla="*/ 1305621 h 1526220"/>
              <a:gd name="connsiteX1" fmla="*/ 1388125 w 7194014"/>
              <a:gd name="connsiteY1" fmla="*/ 137833 h 1526220"/>
              <a:gd name="connsiteX2" fmla="*/ 3382178 w 7194014"/>
              <a:gd name="connsiteY2" fmla="*/ 1525958 h 1526220"/>
              <a:gd name="connsiteX3" fmla="*/ 5310130 w 7194014"/>
              <a:gd name="connsiteY3" fmla="*/ 5630 h 1526220"/>
              <a:gd name="connsiteX4" fmla="*/ 7194014 w 7194014"/>
              <a:gd name="connsiteY4" fmla="*/ 975115 h 1526220"/>
              <a:gd name="connsiteX5" fmla="*/ 7194014 w 7194014"/>
              <a:gd name="connsiteY5" fmla="*/ 975115 h 1526220"/>
              <a:gd name="connsiteX0" fmla="*/ 0 w 7194014"/>
              <a:gd name="connsiteY0" fmla="*/ 1303696 h 1414145"/>
              <a:gd name="connsiteX1" fmla="*/ 1388125 w 7194014"/>
              <a:gd name="connsiteY1" fmla="*/ 135908 h 1414145"/>
              <a:gd name="connsiteX2" fmla="*/ 3437263 w 7194014"/>
              <a:gd name="connsiteY2" fmla="*/ 1413865 h 1414145"/>
              <a:gd name="connsiteX3" fmla="*/ 5310130 w 7194014"/>
              <a:gd name="connsiteY3" fmla="*/ 3705 h 1414145"/>
              <a:gd name="connsiteX4" fmla="*/ 7194014 w 7194014"/>
              <a:gd name="connsiteY4" fmla="*/ 973190 h 1414145"/>
              <a:gd name="connsiteX5" fmla="*/ 7194014 w 7194014"/>
              <a:gd name="connsiteY5" fmla="*/ 973190 h 1414145"/>
              <a:gd name="connsiteX0" fmla="*/ 0 w 7414352"/>
              <a:gd name="connsiteY0" fmla="*/ 1270645 h 1414147"/>
              <a:gd name="connsiteX1" fmla="*/ 1608463 w 7414352"/>
              <a:gd name="connsiteY1" fmla="*/ 135908 h 1414147"/>
              <a:gd name="connsiteX2" fmla="*/ 3657601 w 7414352"/>
              <a:gd name="connsiteY2" fmla="*/ 1413865 h 1414147"/>
              <a:gd name="connsiteX3" fmla="*/ 5530468 w 7414352"/>
              <a:gd name="connsiteY3" fmla="*/ 3705 h 1414147"/>
              <a:gd name="connsiteX4" fmla="*/ 7414352 w 7414352"/>
              <a:gd name="connsiteY4" fmla="*/ 973190 h 1414147"/>
              <a:gd name="connsiteX5" fmla="*/ 7414352 w 7414352"/>
              <a:gd name="connsiteY5" fmla="*/ 973190 h 1414147"/>
              <a:gd name="connsiteX0" fmla="*/ 0 w 7414352"/>
              <a:gd name="connsiteY0" fmla="*/ 1282251 h 1425801"/>
              <a:gd name="connsiteX1" fmla="*/ 1608463 w 7414352"/>
              <a:gd name="connsiteY1" fmla="*/ 147514 h 1425801"/>
              <a:gd name="connsiteX2" fmla="*/ 3657601 w 7414352"/>
              <a:gd name="connsiteY2" fmla="*/ 1425471 h 1425801"/>
              <a:gd name="connsiteX3" fmla="*/ 5640637 w 7414352"/>
              <a:gd name="connsiteY3" fmla="*/ 4295 h 1425801"/>
              <a:gd name="connsiteX4" fmla="*/ 7414352 w 7414352"/>
              <a:gd name="connsiteY4" fmla="*/ 984796 h 1425801"/>
              <a:gd name="connsiteX5" fmla="*/ 7414352 w 7414352"/>
              <a:gd name="connsiteY5" fmla="*/ 984796 h 1425801"/>
              <a:gd name="connsiteX0" fmla="*/ 0 w 7414352"/>
              <a:gd name="connsiteY0" fmla="*/ 1135479 h 1278733"/>
              <a:gd name="connsiteX1" fmla="*/ 1608463 w 7414352"/>
              <a:gd name="connsiteY1" fmla="*/ 742 h 1278733"/>
              <a:gd name="connsiteX2" fmla="*/ 3657601 w 7414352"/>
              <a:gd name="connsiteY2" fmla="*/ 1278699 h 1278733"/>
              <a:gd name="connsiteX3" fmla="*/ 5706738 w 7414352"/>
              <a:gd name="connsiteY3" fmla="*/ 44810 h 1278733"/>
              <a:gd name="connsiteX4" fmla="*/ 7414352 w 7414352"/>
              <a:gd name="connsiteY4" fmla="*/ 838024 h 1278733"/>
              <a:gd name="connsiteX5" fmla="*/ 7414352 w 7414352"/>
              <a:gd name="connsiteY5" fmla="*/ 838024 h 1278733"/>
              <a:gd name="connsiteX0" fmla="*/ 0 w 7414352"/>
              <a:gd name="connsiteY0" fmla="*/ 1135479 h 1278731"/>
              <a:gd name="connsiteX1" fmla="*/ 1608463 w 7414352"/>
              <a:gd name="connsiteY1" fmla="*/ 742 h 1278731"/>
              <a:gd name="connsiteX2" fmla="*/ 3657601 w 7414352"/>
              <a:gd name="connsiteY2" fmla="*/ 1278699 h 1278731"/>
              <a:gd name="connsiteX3" fmla="*/ 5706738 w 7414352"/>
              <a:gd name="connsiteY3" fmla="*/ 44810 h 1278731"/>
              <a:gd name="connsiteX4" fmla="*/ 7414352 w 7414352"/>
              <a:gd name="connsiteY4" fmla="*/ 838024 h 1278731"/>
              <a:gd name="connsiteX5" fmla="*/ 7414352 w 7414352"/>
              <a:gd name="connsiteY5" fmla="*/ 838024 h 1278731"/>
              <a:gd name="connsiteX0" fmla="*/ 0 w 7414352"/>
              <a:gd name="connsiteY0" fmla="*/ 1134742 h 1277994"/>
              <a:gd name="connsiteX1" fmla="*/ 1608463 w 7414352"/>
              <a:gd name="connsiteY1" fmla="*/ 5 h 1277994"/>
              <a:gd name="connsiteX2" fmla="*/ 3657601 w 7414352"/>
              <a:gd name="connsiteY2" fmla="*/ 1277962 h 1277994"/>
              <a:gd name="connsiteX3" fmla="*/ 5706738 w 7414352"/>
              <a:gd name="connsiteY3" fmla="*/ 44073 h 1277994"/>
              <a:gd name="connsiteX4" fmla="*/ 7414352 w 7414352"/>
              <a:gd name="connsiteY4" fmla="*/ 837287 h 1277994"/>
              <a:gd name="connsiteX5" fmla="*/ 7414352 w 7414352"/>
              <a:gd name="connsiteY5" fmla="*/ 837287 h 1277994"/>
              <a:gd name="connsiteX0" fmla="*/ 0 w 7414352"/>
              <a:gd name="connsiteY0" fmla="*/ 1134792 h 1278012"/>
              <a:gd name="connsiteX1" fmla="*/ 1608463 w 7414352"/>
              <a:gd name="connsiteY1" fmla="*/ 55 h 1278012"/>
              <a:gd name="connsiteX2" fmla="*/ 3657601 w 7414352"/>
              <a:gd name="connsiteY2" fmla="*/ 1278012 h 1278012"/>
              <a:gd name="connsiteX3" fmla="*/ 5706738 w 7414352"/>
              <a:gd name="connsiteY3" fmla="*/ 56 h 1278012"/>
              <a:gd name="connsiteX4" fmla="*/ 7414352 w 7414352"/>
              <a:gd name="connsiteY4" fmla="*/ 837337 h 1278012"/>
              <a:gd name="connsiteX5" fmla="*/ 7414352 w 7414352"/>
              <a:gd name="connsiteY5" fmla="*/ 837337 h 1278012"/>
              <a:gd name="connsiteX0" fmla="*/ 0 w 7414352"/>
              <a:gd name="connsiteY0" fmla="*/ 1139654 h 1282874"/>
              <a:gd name="connsiteX1" fmla="*/ 1608463 w 7414352"/>
              <a:gd name="connsiteY1" fmla="*/ 4917 h 1282874"/>
              <a:gd name="connsiteX2" fmla="*/ 3734719 w 7414352"/>
              <a:gd name="connsiteY2" fmla="*/ 1282874 h 1282874"/>
              <a:gd name="connsiteX3" fmla="*/ 5706738 w 7414352"/>
              <a:gd name="connsiteY3" fmla="*/ 4918 h 1282874"/>
              <a:gd name="connsiteX4" fmla="*/ 7414352 w 7414352"/>
              <a:gd name="connsiteY4" fmla="*/ 842199 h 1282874"/>
              <a:gd name="connsiteX5" fmla="*/ 7414352 w 7414352"/>
              <a:gd name="connsiteY5" fmla="*/ 842199 h 1282874"/>
              <a:gd name="connsiteX0" fmla="*/ 0 w 7414352"/>
              <a:gd name="connsiteY0" fmla="*/ 1135380 h 1135380"/>
              <a:gd name="connsiteX1" fmla="*/ 1608463 w 7414352"/>
              <a:gd name="connsiteY1" fmla="*/ 643 h 1135380"/>
              <a:gd name="connsiteX2" fmla="*/ 3734719 w 7414352"/>
              <a:gd name="connsiteY2" fmla="*/ 959111 h 1135380"/>
              <a:gd name="connsiteX3" fmla="*/ 5706738 w 7414352"/>
              <a:gd name="connsiteY3" fmla="*/ 644 h 1135380"/>
              <a:gd name="connsiteX4" fmla="*/ 7414352 w 7414352"/>
              <a:gd name="connsiteY4" fmla="*/ 837925 h 1135380"/>
              <a:gd name="connsiteX5" fmla="*/ 7414352 w 7414352"/>
              <a:gd name="connsiteY5" fmla="*/ 837925 h 1135380"/>
              <a:gd name="connsiteX0" fmla="*/ 0 w 7425368"/>
              <a:gd name="connsiteY0" fmla="*/ 914817 h 958885"/>
              <a:gd name="connsiteX1" fmla="*/ 1619479 w 7425368"/>
              <a:gd name="connsiteY1" fmla="*/ 417 h 958885"/>
              <a:gd name="connsiteX2" fmla="*/ 3745735 w 7425368"/>
              <a:gd name="connsiteY2" fmla="*/ 958885 h 958885"/>
              <a:gd name="connsiteX3" fmla="*/ 5717754 w 7425368"/>
              <a:gd name="connsiteY3" fmla="*/ 418 h 958885"/>
              <a:gd name="connsiteX4" fmla="*/ 7425368 w 7425368"/>
              <a:gd name="connsiteY4" fmla="*/ 837699 h 958885"/>
              <a:gd name="connsiteX5" fmla="*/ 7425368 w 7425368"/>
              <a:gd name="connsiteY5" fmla="*/ 837699 h 958885"/>
              <a:gd name="connsiteX0" fmla="*/ 0 w 7425368"/>
              <a:gd name="connsiteY0" fmla="*/ 914524 h 958777"/>
              <a:gd name="connsiteX1" fmla="*/ 1619479 w 7425368"/>
              <a:gd name="connsiteY1" fmla="*/ 124 h 958777"/>
              <a:gd name="connsiteX2" fmla="*/ 3745735 w 7425368"/>
              <a:gd name="connsiteY2" fmla="*/ 958592 h 958777"/>
              <a:gd name="connsiteX3" fmla="*/ 5728770 w 7425368"/>
              <a:gd name="connsiteY3" fmla="*/ 88260 h 958777"/>
              <a:gd name="connsiteX4" fmla="*/ 7425368 w 7425368"/>
              <a:gd name="connsiteY4" fmla="*/ 837406 h 958777"/>
              <a:gd name="connsiteX5" fmla="*/ 7425368 w 7425368"/>
              <a:gd name="connsiteY5" fmla="*/ 837406 h 958777"/>
              <a:gd name="connsiteX0" fmla="*/ 0 w 7425368"/>
              <a:gd name="connsiteY0" fmla="*/ 826729 h 870845"/>
              <a:gd name="connsiteX1" fmla="*/ 1619479 w 7425368"/>
              <a:gd name="connsiteY1" fmla="*/ 44532 h 870845"/>
              <a:gd name="connsiteX2" fmla="*/ 3745735 w 7425368"/>
              <a:gd name="connsiteY2" fmla="*/ 870797 h 870845"/>
              <a:gd name="connsiteX3" fmla="*/ 5728770 w 7425368"/>
              <a:gd name="connsiteY3" fmla="*/ 465 h 870845"/>
              <a:gd name="connsiteX4" fmla="*/ 7425368 w 7425368"/>
              <a:gd name="connsiteY4" fmla="*/ 749611 h 870845"/>
              <a:gd name="connsiteX5" fmla="*/ 7425368 w 7425368"/>
              <a:gd name="connsiteY5" fmla="*/ 749611 h 870845"/>
              <a:gd name="connsiteX0" fmla="*/ 0 w 7437213"/>
              <a:gd name="connsiteY0" fmla="*/ 826729 h 870845"/>
              <a:gd name="connsiteX1" fmla="*/ 1619479 w 7437213"/>
              <a:gd name="connsiteY1" fmla="*/ 44532 h 870845"/>
              <a:gd name="connsiteX2" fmla="*/ 3745735 w 7437213"/>
              <a:gd name="connsiteY2" fmla="*/ 870797 h 870845"/>
              <a:gd name="connsiteX3" fmla="*/ 5728770 w 7437213"/>
              <a:gd name="connsiteY3" fmla="*/ 465 h 870845"/>
              <a:gd name="connsiteX4" fmla="*/ 7425368 w 7437213"/>
              <a:gd name="connsiteY4" fmla="*/ 749611 h 870845"/>
              <a:gd name="connsiteX5" fmla="*/ 7437213 w 7437213"/>
              <a:gd name="connsiteY5" fmla="*/ 228911 h 870845"/>
              <a:gd name="connsiteX0" fmla="*/ 0 w 7437213"/>
              <a:gd name="connsiteY0" fmla="*/ 829100 h 873216"/>
              <a:gd name="connsiteX1" fmla="*/ 1619479 w 7437213"/>
              <a:gd name="connsiteY1" fmla="*/ 46903 h 873216"/>
              <a:gd name="connsiteX2" fmla="*/ 3745735 w 7437213"/>
              <a:gd name="connsiteY2" fmla="*/ 873168 h 873216"/>
              <a:gd name="connsiteX3" fmla="*/ 5728770 w 7437213"/>
              <a:gd name="connsiteY3" fmla="*/ 2836 h 873216"/>
              <a:gd name="connsiteX4" fmla="*/ 7164788 w 7437213"/>
              <a:gd name="connsiteY4" fmla="*/ 599582 h 873216"/>
              <a:gd name="connsiteX5" fmla="*/ 7437213 w 7437213"/>
              <a:gd name="connsiteY5" fmla="*/ 231282 h 873216"/>
              <a:gd name="connsiteX0" fmla="*/ 0 w 7437213"/>
              <a:gd name="connsiteY0" fmla="*/ 831889 h 876005"/>
              <a:gd name="connsiteX1" fmla="*/ 1619479 w 7437213"/>
              <a:gd name="connsiteY1" fmla="*/ 49692 h 876005"/>
              <a:gd name="connsiteX2" fmla="*/ 3745735 w 7437213"/>
              <a:gd name="connsiteY2" fmla="*/ 875957 h 876005"/>
              <a:gd name="connsiteX3" fmla="*/ 5728770 w 7437213"/>
              <a:gd name="connsiteY3" fmla="*/ 5625 h 876005"/>
              <a:gd name="connsiteX4" fmla="*/ 7034499 w 7437213"/>
              <a:gd name="connsiteY4" fmla="*/ 513471 h 876005"/>
              <a:gd name="connsiteX5" fmla="*/ 7437213 w 7437213"/>
              <a:gd name="connsiteY5" fmla="*/ 234071 h 876005"/>
              <a:gd name="connsiteX0" fmla="*/ 0 w 7034499"/>
              <a:gd name="connsiteY0" fmla="*/ 831889 h 876005"/>
              <a:gd name="connsiteX1" fmla="*/ 1619479 w 7034499"/>
              <a:gd name="connsiteY1" fmla="*/ 49692 h 876005"/>
              <a:gd name="connsiteX2" fmla="*/ 3745735 w 7034499"/>
              <a:gd name="connsiteY2" fmla="*/ 875957 h 876005"/>
              <a:gd name="connsiteX3" fmla="*/ 5728770 w 7034499"/>
              <a:gd name="connsiteY3" fmla="*/ 5625 h 876005"/>
              <a:gd name="connsiteX4" fmla="*/ 7034499 w 7034499"/>
              <a:gd name="connsiteY4" fmla="*/ 513471 h 876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034499" h="876005">
                <a:moveTo>
                  <a:pt x="0" y="831889"/>
                </a:moveTo>
                <a:cubicBezTo>
                  <a:pt x="412214" y="229633"/>
                  <a:pt x="995190" y="42347"/>
                  <a:pt x="1619479" y="49692"/>
                </a:cubicBezTo>
                <a:cubicBezTo>
                  <a:pt x="2243768" y="57037"/>
                  <a:pt x="3060853" y="883301"/>
                  <a:pt x="3745735" y="875957"/>
                </a:cubicBezTo>
                <a:cubicBezTo>
                  <a:pt x="4430617" y="868613"/>
                  <a:pt x="5180643" y="66039"/>
                  <a:pt x="5728770" y="5625"/>
                </a:cubicBezTo>
                <a:cubicBezTo>
                  <a:pt x="6276897" y="-54789"/>
                  <a:pt x="6751733" y="388613"/>
                  <a:pt x="7034499" y="513471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59C9AC8B-BDB1-1A41-FA8A-6B2CB35A4CE1}"/>
              </a:ext>
            </a:extLst>
          </p:cNvPr>
          <p:cNvSpPr/>
          <p:nvPr/>
        </p:nvSpPr>
        <p:spPr>
          <a:xfrm>
            <a:off x="1051551" y="3731076"/>
            <a:ext cx="914400" cy="914400"/>
          </a:xfrm>
          <a:prstGeom prst="ellipse">
            <a:avLst/>
          </a:prstGeom>
          <a:solidFill>
            <a:srgbClr val="8FE2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667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21CC08DD-BA5F-B9A0-D68A-7733D5DDD966}"/>
              </a:ext>
            </a:extLst>
          </p:cNvPr>
          <p:cNvSpPr/>
          <p:nvPr/>
        </p:nvSpPr>
        <p:spPr>
          <a:xfrm>
            <a:off x="4083981" y="3566293"/>
            <a:ext cx="914400" cy="914400"/>
          </a:xfrm>
          <a:prstGeom prst="ellipse">
            <a:avLst/>
          </a:prstGeom>
          <a:solidFill>
            <a:srgbClr val="8FE2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2ABBB039-9A88-B376-BA66-DBA211BE7241}"/>
              </a:ext>
            </a:extLst>
          </p:cNvPr>
          <p:cNvSpPr/>
          <p:nvPr/>
        </p:nvSpPr>
        <p:spPr>
          <a:xfrm>
            <a:off x="7027333" y="3868773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2D78492B-B738-88CB-EE7A-1DE2D9367EBE}"/>
              </a:ext>
            </a:extLst>
          </p:cNvPr>
          <p:cNvSpPr/>
          <p:nvPr/>
        </p:nvSpPr>
        <p:spPr>
          <a:xfrm>
            <a:off x="5560012" y="4140200"/>
            <a:ext cx="914400" cy="914400"/>
          </a:xfrm>
          <a:prstGeom prst="ellipse">
            <a:avLst/>
          </a:prstGeom>
          <a:solidFill>
            <a:srgbClr val="8FE2FF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7</a:t>
            </a:r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8DDE31F2-8EF5-FE20-E365-B081D2042856}"/>
              </a:ext>
            </a:extLst>
          </p:cNvPr>
          <p:cNvSpPr/>
          <p:nvPr/>
        </p:nvSpPr>
        <p:spPr>
          <a:xfrm>
            <a:off x="2502172" y="3175575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8535C31B-7611-F5D9-BC9E-12B49397A8E9}"/>
              </a:ext>
            </a:extLst>
          </p:cNvPr>
          <p:cNvSpPr/>
          <p:nvPr/>
        </p:nvSpPr>
        <p:spPr>
          <a:xfrm>
            <a:off x="8432800" y="3203873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7297AF7C-8502-7850-975E-B80B534E030A}"/>
              </a:ext>
            </a:extLst>
          </p:cNvPr>
          <p:cNvSpPr/>
          <p:nvPr/>
        </p:nvSpPr>
        <p:spPr>
          <a:xfrm>
            <a:off x="9906995" y="3334820"/>
            <a:ext cx="914400" cy="914400"/>
          </a:xfrm>
          <a:prstGeom prst="ellipse">
            <a:avLst/>
          </a:prstGeom>
          <a:solidFill>
            <a:schemeClr val="bg1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?</a:t>
            </a:r>
          </a:p>
        </p:txBody>
      </p: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DEB6D830-AD67-A731-EF54-8FBD5A71A8BF}"/>
              </a:ext>
            </a:extLst>
          </p:cNvPr>
          <p:cNvGrpSpPr/>
          <p:nvPr/>
        </p:nvGrpSpPr>
        <p:grpSpPr>
          <a:xfrm>
            <a:off x="4083981" y="3567319"/>
            <a:ext cx="914400" cy="914400"/>
            <a:chOff x="3005309" y="3698495"/>
            <a:chExt cx="685800" cy="685800"/>
          </a:xfrm>
          <a:solidFill>
            <a:srgbClr val="8FE2FF"/>
          </a:solidFill>
        </p:grpSpPr>
        <p:sp>
          <p:nvSpPr>
            <p:cNvPr id="111" name="Oval 110">
              <a:extLst>
                <a:ext uri="{FF2B5EF4-FFF2-40B4-BE49-F238E27FC236}">
                  <a16:creationId xmlns:a16="http://schemas.microsoft.com/office/drawing/2014/main" id="{A2B61823-5232-AF90-F3EA-505B3C16C72D}"/>
                </a:ext>
              </a:extLst>
            </p:cNvPr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2" name="Oval 111">
              <a:extLst>
                <a:ext uri="{FF2B5EF4-FFF2-40B4-BE49-F238E27FC236}">
                  <a16:creationId xmlns:a16="http://schemas.microsoft.com/office/drawing/2014/main" id="{4A8088B8-A718-FFBC-6BAB-723F9B5DF003}"/>
                </a:ext>
              </a:extLst>
            </p:cNvPr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3733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8</a:t>
              </a:r>
            </a:p>
          </p:txBody>
        </p:sp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110D08A5-2F29-D4D5-7DC4-4008567F1E9E}"/>
              </a:ext>
            </a:extLst>
          </p:cNvPr>
          <p:cNvGrpSpPr/>
          <p:nvPr/>
        </p:nvGrpSpPr>
        <p:grpSpPr>
          <a:xfrm>
            <a:off x="2502172" y="3163028"/>
            <a:ext cx="914400" cy="914400"/>
            <a:chOff x="3005309" y="3698495"/>
            <a:chExt cx="685800" cy="685800"/>
          </a:xfrm>
        </p:grpSpPr>
        <p:sp>
          <p:nvSpPr>
            <p:cNvPr id="114" name="Oval 113">
              <a:extLst>
                <a:ext uri="{FF2B5EF4-FFF2-40B4-BE49-F238E27FC236}">
                  <a16:creationId xmlns:a16="http://schemas.microsoft.com/office/drawing/2014/main" id="{0DD4E51D-AD8D-59D1-2278-3657BFEFB635}"/>
                </a:ext>
              </a:extLst>
            </p:cNvPr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5" name="Oval 114">
              <a:extLst>
                <a:ext uri="{FF2B5EF4-FFF2-40B4-BE49-F238E27FC236}">
                  <a16:creationId xmlns:a16="http://schemas.microsoft.com/office/drawing/2014/main" id="{54A6A59F-1BEC-F599-6C2F-1F62FF128298}"/>
                </a:ext>
              </a:extLst>
            </p:cNvPr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667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4A8CBE2F-744A-0801-CF2B-1053BAFF76D9}"/>
              </a:ext>
            </a:extLst>
          </p:cNvPr>
          <p:cNvGrpSpPr/>
          <p:nvPr/>
        </p:nvGrpSpPr>
        <p:grpSpPr>
          <a:xfrm>
            <a:off x="2485239" y="3150757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17" name="Oval 116">
              <a:extLst>
                <a:ext uri="{FF2B5EF4-FFF2-40B4-BE49-F238E27FC236}">
                  <a16:creationId xmlns:a16="http://schemas.microsoft.com/office/drawing/2014/main" id="{4915E262-6412-CFF3-5521-B3FD524C2787}"/>
                </a:ext>
              </a:extLst>
            </p:cNvPr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19" name="Oval 118">
              <a:extLst>
                <a:ext uri="{FF2B5EF4-FFF2-40B4-BE49-F238E27FC236}">
                  <a16:creationId xmlns:a16="http://schemas.microsoft.com/office/drawing/2014/main" id="{CF932B35-1FFA-8651-D931-ACE31C5863CF}"/>
                </a:ext>
              </a:extLst>
            </p:cNvPr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3733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9</a:t>
              </a:r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1F293D7B-323A-E23C-F17F-E4243A2ADC0E}"/>
              </a:ext>
            </a:extLst>
          </p:cNvPr>
          <p:cNvGrpSpPr/>
          <p:nvPr/>
        </p:nvGrpSpPr>
        <p:grpSpPr>
          <a:xfrm>
            <a:off x="7027333" y="3856408"/>
            <a:ext cx="914400" cy="914400"/>
            <a:chOff x="3005309" y="3698495"/>
            <a:chExt cx="685800" cy="685800"/>
          </a:xfrm>
        </p:grpSpPr>
        <p:sp>
          <p:nvSpPr>
            <p:cNvPr id="122" name="Oval 121">
              <a:extLst>
                <a:ext uri="{FF2B5EF4-FFF2-40B4-BE49-F238E27FC236}">
                  <a16:creationId xmlns:a16="http://schemas.microsoft.com/office/drawing/2014/main" id="{205A9C7A-A8B0-5649-7BA4-D00157B6646C}"/>
                </a:ext>
              </a:extLst>
            </p:cNvPr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3" name="Oval 122">
              <a:extLst>
                <a:ext uri="{FF2B5EF4-FFF2-40B4-BE49-F238E27FC236}">
                  <a16:creationId xmlns:a16="http://schemas.microsoft.com/office/drawing/2014/main" id="{6F8B43B7-53FB-2EA9-ACEB-CE64A510FC92}"/>
                </a:ext>
              </a:extLst>
            </p:cNvPr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667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E7F020F0-60E9-ABA3-7E11-3A6046E7232E}"/>
              </a:ext>
            </a:extLst>
          </p:cNvPr>
          <p:cNvGrpSpPr/>
          <p:nvPr/>
        </p:nvGrpSpPr>
        <p:grpSpPr>
          <a:xfrm>
            <a:off x="9906995" y="3347333"/>
            <a:ext cx="914400" cy="914400"/>
            <a:chOff x="3005309" y="3698495"/>
            <a:chExt cx="685800" cy="685800"/>
          </a:xfrm>
        </p:grpSpPr>
        <p:sp>
          <p:nvSpPr>
            <p:cNvPr id="126" name="Oval 125">
              <a:extLst>
                <a:ext uri="{FF2B5EF4-FFF2-40B4-BE49-F238E27FC236}">
                  <a16:creationId xmlns:a16="http://schemas.microsoft.com/office/drawing/2014/main" id="{6A59C75C-E720-5FCD-AE83-3A0B0B6DFCF2}"/>
                </a:ext>
              </a:extLst>
            </p:cNvPr>
            <p:cNvSpPr/>
            <p:nvPr/>
          </p:nvSpPr>
          <p:spPr>
            <a:xfrm>
              <a:off x="3062574" y="3782823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7" name="Oval 126">
              <a:extLst>
                <a:ext uri="{FF2B5EF4-FFF2-40B4-BE49-F238E27FC236}">
                  <a16:creationId xmlns:a16="http://schemas.microsoft.com/office/drawing/2014/main" id="{BF2AF732-1C8D-6C86-3737-D28557236F82}"/>
                </a:ext>
              </a:extLst>
            </p:cNvPr>
            <p:cNvSpPr/>
            <p:nvPr/>
          </p:nvSpPr>
          <p:spPr>
            <a:xfrm>
              <a:off x="3005309" y="3698495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2667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?</a:t>
              </a: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7021F8E1-CDFD-3F77-E4CE-9D2E40EC8715}"/>
              </a:ext>
            </a:extLst>
          </p:cNvPr>
          <p:cNvGrpSpPr/>
          <p:nvPr/>
        </p:nvGrpSpPr>
        <p:grpSpPr>
          <a:xfrm>
            <a:off x="7010400" y="3843939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29" name="Oval 128">
              <a:extLst>
                <a:ext uri="{FF2B5EF4-FFF2-40B4-BE49-F238E27FC236}">
                  <a16:creationId xmlns:a16="http://schemas.microsoft.com/office/drawing/2014/main" id="{E480E04B-EA9E-13E3-44D5-5DFD774DB1D5}"/>
                </a:ext>
              </a:extLst>
            </p:cNvPr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0" name="Oval 129">
              <a:extLst>
                <a:ext uri="{FF2B5EF4-FFF2-40B4-BE49-F238E27FC236}">
                  <a16:creationId xmlns:a16="http://schemas.microsoft.com/office/drawing/2014/main" id="{B70634A4-F113-5470-5EC5-B48B81086175}"/>
                </a:ext>
              </a:extLst>
            </p:cNvPr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3733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6</a:t>
              </a:r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1F9F6CDA-F7E3-C349-0B88-3D5513E0FDBB}"/>
              </a:ext>
            </a:extLst>
          </p:cNvPr>
          <p:cNvGrpSpPr/>
          <p:nvPr/>
        </p:nvGrpSpPr>
        <p:grpSpPr>
          <a:xfrm>
            <a:off x="8432800" y="3224887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32" name="Oval 131">
              <a:extLst>
                <a:ext uri="{FF2B5EF4-FFF2-40B4-BE49-F238E27FC236}">
                  <a16:creationId xmlns:a16="http://schemas.microsoft.com/office/drawing/2014/main" id="{C00CBDB4-103E-6B71-C55A-3565B01700A0}"/>
                </a:ext>
              </a:extLst>
            </p:cNvPr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5C079353-0726-ED11-95E1-3F4E33F3D439}"/>
                </a:ext>
              </a:extLst>
            </p:cNvPr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3733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5</a:t>
              </a:r>
            </a:p>
          </p:txBody>
        </p:sp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0313672E-9EDE-AD6B-DBFA-95E733A9F0B3}"/>
              </a:ext>
            </a:extLst>
          </p:cNvPr>
          <p:cNvGrpSpPr/>
          <p:nvPr/>
        </p:nvGrpSpPr>
        <p:grpSpPr>
          <a:xfrm>
            <a:off x="9890061" y="3332361"/>
            <a:ext cx="914400" cy="914400"/>
            <a:chOff x="1538344" y="5446079"/>
            <a:chExt cx="685800" cy="685800"/>
          </a:xfrm>
          <a:solidFill>
            <a:schemeClr val="accent6">
              <a:lumMod val="20000"/>
              <a:lumOff val="80000"/>
            </a:schemeClr>
          </a:solidFill>
        </p:grpSpPr>
        <p:sp>
          <p:nvSpPr>
            <p:cNvPr id="135" name="Oval 134">
              <a:extLst>
                <a:ext uri="{FF2B5EF4-FFF2-40B4-BE49-F238E27FC236}">
                  <a16:creationId xmlns:a16="http://schemas.microsoft.com/office/drawing/2014/main" id="{13CD0652-1A41-F9B6-6596-B2D3063236DF}"/>
                </a:ext>
              </a:extLst>
            </p:cNvPr>
            <p:cNvSpPr/>
            <p:nvPr/>
          </p:nvSpPr>
          <p:spPr>
            <a:xfrm>
              <a:off x="1595609" y="5530407"/>
              <a:ext cx="571271" cy="51714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endParaRPr lang="en-US" sz="2667">
                <a:solidFill>
                  <a:prstClr val="black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6" name="Oval 135">
              <a:extLst>
                <a:ext uri="{FF2B5EF4-FFF2-40B4-BE49-F238E27FC236}">
                  <a16:creationId xmlns:a16="http://schemas.microsoft.com/office/drawing/2014/main" id="{43EF9BA9-7574-11B6-2681-FD61E14744D5}"/>
                </a:ext>
              </a:extLst>
            </p:cNvPr>
            <p:cNvSpPr/>
            <p:nvPr/>
          </p:nvSpPr>
          <p:spPr>
            <a:xfrm>
              <a:off x="1538344" y="5446079"/>
              <a:ext cx="685800" cy="685800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/>
              <a:r>
                <a:rPr lang="en-US" sz="3733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4</a:t>
              </a:r>
            </a:p>
          </p:txBody>
        </p:sp>
      </p:grpSp>
      <p:sp>
        <p:nvSpPr>
          <p:cNvPr id="137" name="Title 4">
            <a:extLst>
              <a:ext uri="{FF2B5EF4-FFF2-40B4-BE49-F238E27FC236}">
                <a16:creationId xmlns:a16="http://schemas.microsoft.com/office/drawing/2014/main" id="{19C085B9-81A6-EC3D-82F3-53497D8494C2}"/>
              </a:ext>
            </a:extLst>
          </p:cNvPr>
          <p:cNvSpPr txBox="1">
            <a:spLocks/>
          </p:cNvSpPr>
          <p:nvPr/>
        </p:nvSpPr>
        <p:spPr>
          <a:xfrm>
            <a:off x="853981" y="119301"/>
            <a:ext cx="8391619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4267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Số?</a:t>
            </a:r>
          </a:p>
        </p:txBody>
      </p:sp>
      <p:sp>
        <p:nvSpPr>
          <p:cNvPr id="138" name="Oval 137">
            <a:extLst>
              <a:ext uri="{FF2B5EF4-FFF2-40B4-BE49-F238E27FC236}">
                <a16:creationId xmlns:a16="http://schemas.microsoft.com/office/drawing/2014/main" id="{055B25B5-C7F6-0770-BA77-2FD209BFE180}"/>
              </a:ext>
            </a:extLst>
          </p:cNvPr>
          <p:cNvSpPr/>
          <p:nvPr/>
        </p:nvSpPr>
        <p:spPr>
          <a:xfrm>
            <a:off x="189345" y="314035"/>
            <a:ext cx="711200" cy="711200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r>
              <a:rPr lang="en-US" sz="4267" b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.VnArial" pitchFamily="34" charset="0"/>
              </a:rPr>
              <a:t>1</a:t>
            </a:r>
          </a:p>
        </p:txBody>
      </p:sp>
      <p:sp>
        <p:nvSpPr>
          <p:cNvPr id="139" name="Title 4">
            <a:extLst>
              <a:ext uri="{FF2B5EF4-FFF2-40B4-BE49-F238E27FC236}">
                <a16:creationId xmlns:a16="http://schemas.microsoft.com/office/drawing/2014/main" id="{C1AF9FBC-D93A-89CC-B39B-D6007703B87D}"/>
              </a:ext>
            </a:extLst>
          </p:cNvPr>
          <p:cNvSpPr txBox="1">
            <a:spLocks/>
          </p:cNvSpPr>
          <p:nvPr/>
        </p:nvSpPr>
        <p:spPr>
          <a:xfrm>
            <a:off x="1086734" y="3597633"/>
            <a:ext cx="928255" cy="11430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1219170"/>
            <a:r>
              <a:rPr lang="en-US" sz="3733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493703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1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0" dur="1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9" dur="1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8" dur="1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1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7" dur="1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3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6" dur="1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"/>
                            </p:stCondLst>
                            <p:childTnLst>
                              <p:par>
                                <p:cTn id="7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1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5" dur="1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"/>
                            </p:stCondLst>
                            <p:childTnLst>
                              <p:par>
                                <p:cTn id="8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4" dur="1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5"/>
                  </p:tgtEl>
                </p:cond>
              </p:nextCondLst>
            </p:seq>
          </p:childTnLst>
        </p:cTn>
      </p:par>
    </p:tnLst>
    <p:bldLst>
      <p:bldP spid="17" grpId="0" animBg="1"/>
      <p:bldP spid="12" grpId="0" animBg="1"/>
      <p:bldP spid="10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95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HAPE_LOCKS" val="16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9Slide - 2021">
      <a:dk1>
        <a:sysClr val="windowText" lastClr="000000"/>
      </a:dk1>
      <a:lt1>
        <a:sysClr val="window" lastClr="FFFFFF"/>
      </a:lt1>
      <a:dk2>
        <a:srgbClr val="092D6C"/>
      </a:dk2>
      <a:lt2>
        <a:srgbClr val="FCECD0"/>
      </a:lt2>
      <a:accent1>
        <a:srgbClr val="4FC1E9"/>
      </a:accent1>
      <a:accent2>
        <a:srgbClr val="48CFAD"/>
      </a:accent2>
      <a:accent3>
        <a:srgbClr val="A0D468"/>
      </a:accent3>
      <a:accent4>
        <a:srgbClr val="FFBD45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9Slide Fonts">
      <a:majorFont>
        <a:latin typeface="#9Slide02 Tieu de dai"/>
        <a:ea typeface=""/>
        <a:cs typeface=""/>
      </a:majorFont>
      <a:minorFont>
        <a:latin typeface="#9Slide02 Noi dung da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mtClean="0">
            <a:solidFill>
              <a:schemeClr val="tx1">
                <a:lumMod val="50000"/>
                <a:lumOff val="50000"/>
              </a:schemeClr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4C410E64-73D4-4894-A16A-B0A564A2C1B3}" vid="{BD11DD77-7AB8-40E7-98B4-F754939C4E0E}"/>
    </a:ext>
  </a:extLst>
</a:theme>
</file>

<file path=ppt/theme/theme3.xml><?xml version="1.0" encoding="utf-8"?>
<a:theme xmlns:a="http://schemas.openxmlformats.org/drawingml/2006/main" name="1_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419</Words>
  <Application>Microsoft Office PowerPoint</Application>
  <PresentationFormat>Widescreen</PresentationFormat>
  <Paragraphs>85</Paragraphs>
  <Slides>15</Slides>
  <Notes>7</Notes>
  <HiddenSlides>0</HiddenSlides>
  <MMClips>7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33" baseType="lpstr">
      <vt:lpstr>#9Slide02 Noi dung dai</vt:lpstr>
      <vt:lpstr>#9Slide02 Tieu de dai</vt:lpstr>
      <vt:lpstr>Mulish</vt:lpstr>
      <vt:lpstr>Neucha</vt:lpstr>
      <vt:lpstr>Titan One</vt:lpstr>
      <vt:lpstr>印品黑体</vt:lpstr>
      <vt:lpstr>.VnArial</vt:lpstr>
      <vt:lpstr>Arial</vt:lpstr>
      <vt:lpstr>Bebas Neue</vt:lpstr>
      <vt:lpstr>Calibri</vt:lpstr>
      <vt:lpstr>Calibri Light</vt:lpstr>
      <vt:lpstr>Coiny</vt:lpstr>
      <vt:lpstr>Fredoka One</vt:lpstr>
      <vt:lpstr>iCiel Cadena</vt:lpstr>
      <vt:lpstr>1_Office Theme</vt:lpstr>
      <vt:lpstr>Office Theme</vt:lpstr>
      <vt:lpstr>1_Children's Day in Brazil by Slidesgo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Thao Tran</cp:lastModifiedBy>
  <cp:revision>13</cp:revision>
  <dcterms:created xsi:type="dcterms:W3CDTF">2022-01-03T16:08:23Z</dcterms:created>
  <dcterms:modified xsi:type="dcterms:W3CDTF">2023-10-06T07:17:20Z</dcterms:modified>
</cp:coreProperties>
</file>