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2"/>
  </p:notesMasterIdLst>
  <p:sldIdLst>
    <p:sldId id="284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9" r:id="rId15"/>
    <p:sldId id="288" r:id="rId16"/>
    <p:sldId id="289" r:id="rId17"/>
    <p:sldId id="290" r:id="rId18"/>
    <p:sldId id="291" r:id="rId19"/>
    <p:sldId id="276" r:id="rId20"/>
    <p:sldId id="28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0FA04-89BB-47B6-A4CD-99F22EC2FEBD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B0CE9-1B8E-4453-93B9-375A687A3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81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072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653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263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260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GV cho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học sinh chơi trò chơi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vượt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chướng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ngại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để ôn lại các phép 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ộ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 trong phạm vi 20 (cộng vượt qua 10),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480E2-FBED-46D6-9459-80EAFD8685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705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458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26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731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974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420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395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A82C-24DE-4475-9567-3843F0E949F4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73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A82C-24DE-4475-9567-3843F0E949F4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18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A82C-24DE-4475-9567-3843F0E949F4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76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805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24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215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898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208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572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1065"/>
            <a:ext cx="6858000" cy="185693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8000" y="5001065"/>
            <a:ext cx="53340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32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074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A82C-24DE-4475-9567-3843F0E949F4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54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102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587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641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705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55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56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43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09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A82C-24DE-4475-9567-3843F0E949F4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39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A82C-24DE-4475-9567-3843F0E949F4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4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A82C-24DE-4475-9567-3843F0E949F4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10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A82C-24DE-4475-9567-3843F0E949F4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31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A82C-24DE-4475-9567-3843F0E949F4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6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A82C-24DE-4475-9567-3843F0E949F4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A82C-24DE-4475-9567-3843F0E949F4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00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2A82C-24DE-4475-9567-3843F0E949F4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82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13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80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30.png"/><Relationship Id="rId4" Type="http://schemas.openxmlformats.org/officeDocument/2006/relationships/image" Target="../media/image14.jp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3.xml"/><Relationship Id="rId7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3.xml"/><Relationship Id="rId4" Type="http://schemas.openxmlformats.org/officeDocument/2006/relationships/tags" Target="../tags/tag4.xml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7.xml"/><Relationship Id="rId5" Type="http://schemas.openxmlformats.org/officeDocument/2006/relationships/image" Target="../media/image39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9.xml"/><Relationship Id="rId5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12.xml"/><Relationship Id="rId7" Type="http://schemas.openxmlformats.org/officeDocument/2006/relationships/image" Target="../media/image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41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slide" Target="slide2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3.gif"/><Relationship Id="rId10" Type="http://schemas.openxmlformats.org/officeDocument/2006/relationships/slide" Target="slide3.xml"/><Relationship Id="rId4" Type="http://schemas.openxmlformats.org/officeDocument/2006/relationships/image" Target="../media/image14.jp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13.gif"/><Relationship Id="rId10" Type="http://schemas.openxmlformats.org/officeDocument/2006/relationships/slide" Target="slide4.xml"/><Relationship Id="rId4" Type="http://schemas.openxmlformats.org/officeDocument/2006/relationships/image" Target="../media/image14.jp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13.gif"/><Relationship Id="rId10" Type="http://schemas.openxmlformats.org/officeDocument/2006/relationships/slide" Target="slide5.xml"/><Relationship Id="rId4" Type="http://schemas.openxmlformats.org/officeDocument/2006/relationships/image" Target="../media/image14.jp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3.gif"/><Relationship Id="rId10" Type="http://schemas.openxmlformats.org/officeDocument/2006/relationships/slide" Target="slide6.xml"/><Relationship Id="rId4" Type="http://schemas.openxmlformats.org/officeDocument/2006/relationships/image" Target="../media/image14.jp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hop Stage photography backdrop red theater curtain - whose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381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966210" y="552710"/>
            <a:ext cx="7253714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17046" y="3837187"/>
            <a:ext cx="346255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7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835390" y="3865247"/>
            <a:ext cx="3439355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8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442001" y="361315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39525" y="332808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680710" y="759580"/>
            <a:ext cx="3460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+ 6 = ?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D3BF213D-B976-4FA1-AFEA-46D770742684}"/>
              </a:ext>
            </a:extLst>
          </p:cNvPr>
          <p:cNvSpPr/>
          <p:nvPr/>
        </p:nvSpPr>
        <p:spPr>
          <a:xfrm>
            <a:off x="6096000" y="792882"/>
            <a:ext cx="6946232" cy="3538609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100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001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38896" y="801550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 ... ngày ... tháng ... năm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966383-DA5B-4FE4-975A-A6962113E311}"/>
              </a:ext>
            </a:extLst>
          </p:cNvPr>
          <p:cNvSpPr txBox="1"/>
          <p:nvPr/>
        </p:nvSpPr>
        <p:spPr>
          <a:xfrm>
            <a:off x="2010099" y="3101533"/>
            <a:ext cx="8324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US" sz="48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39: </a:t>
            </a:r>
            <a:r>
              <a:rPr lang="en-US" sz="48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Ôn</a:t>
            </a:r>
            <a:r>
              <a:rPr lang="en-US" sz="48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tập</a:t>
            </a:r>
            <a:r>
              <a:rPr lang="en-US" sz="48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48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số</a:t>
            </a:r>
            <a:r>
              <a:rPr lang="en-US" sz="48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và</a:t>
            </a:r>
            <a:r>
              <a:rPr lang="en-US" sz="48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phép</a:t>
            </a:r>
            <a:r>
              <a:rPr lang="en-US" sz="48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tính</a:t>
            </a:r>
            <a:r>
              <a:rPr lang="en-US" sz="48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trong</a:t>
            </a:r>
            <a:r>
              <a:rPr lang="en-US" sz="48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phạm</a:t>
            </a:r>
            <a:r>
              <a:rPr lang="en-US" sz="48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vi 100</a:t>
            </a:r>
          </a:p>
        </p:txBody>
      </p:sp>
    </p:spTree>
    <p:extLst>
      <p:ext uri="{BB962C8B-B14F-4D97-AF65-F5344CB8AC3E}">
        <p14:creationId xmlns:p14="http://schemas.microsoft.com/office/powerpoint/2010/main" val="1098653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D2E3A6-13B9-4EF2-BEF6-0B43B287A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01" y="460116"/>
            <a:ext cx="2619375" cy="10858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5D89460-551A-498B-ACBE-2635A0FFE1FF}"/>
              </a:ext>
            </a:extLst>
          </p:cNvPr>
          <p:cNvGrpSpPr/>
          <p:nvPr/>
        </p:nvGrpSpPr>
        <p:grpSpPr>
          <a:xfrm>
            <a:off x="3610947" y="671804"/>
            <a:ext cx="1546062" cy="646331"/>
            <a:chOff x="3610947" y="671804"/>
            <a:chExt cx="1546062" cy="64633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8CBEA4E-8F82-46A8-919F-168DC8D5B476}"/>
                </a:ext>
              </a:extLst>
            </p:cNvPr>
            <p:cNvSpPr/>
            <p:nvPr/>
          </p:nvSpPr>
          <p:spPr>
            <a:xfrm>
              <a:off x="3610947" y="699796"/>
              <a:ext cx="634482" cy="56916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4440A7-A799-4328-BAE1-3CFDCB14623F}"/>
                </a:ext>
              </a:extLst>
            </p:cNvPr>
            <p:cNvSpPr txBox="1"/>
            <p:nvPr/>
          </p:nvSpPr>
          <p:spPr>
            <a:xfrm>
              <a:off x="4245429" y="671804"/>
              <a:ext cx="9115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692FCE6-0ABE-440E-B35A-6E60875A0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38" y="1921690"/>
            <a:ext cx="4358564" cy="1903590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134637DD-C9EC-464B-9313-B3DC87D33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108213"/>
              </p:ext>
            </p:extLst>
          </p:nvPr>
        </p:nvGraphicFramePr>
        <p:xfrm>
          <a:off x="5040320" y="2176980"/>
          <a:ext cx="6884052" cy="11401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21013">
                  <a:extLst>
                    <a:ext uri="{9D8B030D-6E8A-4147-A177-3AD203B41FA5}">
                      <a16:colId xmlns:a16="http://schemas.microsoft.com/office/drawing/2014/main" val="2770249553"/>
                    </a:ext>
                  </a:extLst>
                </a:gridCol>
                <a:gridCol w="1225671">
                  <a:extLst>
                    <a:ext uri="{9D8B030D-6E8A-4147-A177-3AD203B41FA5}">
                      <a16:colId xmlns:a16="http://schemas.microsoft.com/office/drawing/2014/main" val="905976419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684056236"/>
                    </a:ext>
                  </a:extLst>
                </a:gridCol>
                <a:gridCol w="2761711">
                  <a:extLst>
                    <a:ext uri="{9D8B030D-6E8A-4147-A177-3AD203B41FA5}">
                      <a16:colId xmlns:a16="http://schemas.microsoft.com/office/drawing/2014/main" val="386824419"/>
                    </a:ext>
                  </a:extLst>
                </a:gridCol>
              </a:tblGrid>
              <a:tr h="570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622090"/>
                  </a:ext>
                </a:extLst>
              </a:tr>
              <a:tr h="570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Bốn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mươi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672496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3B585C5A-EBBA-457D-9B0F-2E0C2037C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789" y="4087668"/>
            <a:ext cx="4170914" cy="1799948"/>
          </a:xfrm>
          <a:prstGeom prst="rect">
            <a:avLst/>
          </a:prstGeom>
        </p:spPr>
      </p:pic>
      <p:graphicFrame>
        <p:nvGraphicFramePr>
          <p:cNvPr id="87" name="Table 15">
            <a:extLst>
              <a:ext uri="{FF2B5EF4-FFF2-40B4-BE49-F238E27FC236}">
                <a16:creationId xmlns:a16="http://schemas.microsoft.com/office/drawing/2014/main" id="{CD488857-D2CC-40D4-A91E-E1A1EE6FA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334038"/>
              </p:ext>
            </p:extLst>
          </p:nvPr>
        </p:nvGraphicFramePr>
        <p:xfrm>
          <a:off x="5040320" y="4528294"/>
          <a:ext cx="6884052" cy="11401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21013">
                  <a:extLst>
                    <a:ext uri="{9D8B030D-6E8A-4147-A177-3AD203B41FA5}">
                      <a16:colId xmlns:a16="http://schemas.microsoft.com/office/drawing/2014/main" val="2770249553"/>
                    </a:ext>
                  </a:extLst>
                </a:gridCol>
                <a:gridCol w="1225671">
                  <a:extLst>
                    <a:ext uri="{9D8B030D-6E8A-4147-A177-3AD203B41FA5}">
                      <a16:colId xmlns:a16="http://schemas.microsoft.com/office/drawing/2014/main" val="905976419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684056236"/>
                    </a:ext>
                  </a:extLst>
                </a:gridCol>
                <a:gridCol w="2761711">
                  <a:extLst>
                    <a:ext uri="{9D8B030D-6E8A-4147-A177-3AD203B41FA5}">
                      <a16:colId xmlns:a16="http://schemas.microsoft.com/office/drawing/2014/main" val="386824419"/>
                    </a:ext>
                  </a:extLst>
                </a:gridCol>
              </a:tblGrid>
              <a:tr h="570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622090"/>
                  </a:ext>
                </a:extLst>
              </a:tr>
              <a:tr h="570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Sáu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mươi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mốt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672496"/>
                  </a:ext>
                </a:extLst>
              </a:tr>
            </a:tbl>
          </a:graphicData>
        </a:graphic>
      </p:graphicFrame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70494C2-2167-46F5-8A22-EB581E54B928}"/>
              </a:ext>
            </a:extLst>
          </p:cNvPr>
          <p:cNvSpPr/>
          <p:nvPr/>
        </p:nvSpPr>
        <p:spPr>
          <a:xfrm>
            <a:off x="8164261" y="2791374"/>
            <a:ext cx="699796" cy="481362"/>
          </a:xfrm>
          <a:prstGeom prst="roundRect">
            <a:avLst/>
          </a:prstGeom>
          <a:solidFill>
            <a:srgbClr val="F79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DFF6CCE-8FFD-416C-807F-5577BE1C4F4B}"/>
              </a:ext>
            </a:extLst>
          </p:cNvPr>
          <p:cNvSpPr/>
          <p:nvPr/>
        </p:nvSpPr>
        <p:spPr>
          <a:xfrm>
            <a:off x="5607673" y="5107281"/>
            <a:ext cx="699796" cy="481362"/>
          </a:xfrm>
          <a:prstGeom prst="roundRect">
            <a:avLst/>
          </a:prstGeom>
          <a:solidFill>
            <a:srgbClr val="F79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E5203C98-4981-430A-88DE-89C5DA85EA5F}"/>
              </a:ext>
            </a:extLst>
          </p:cNvPr>
          <p:cNvSpPr/>
          <p:nvPr/>
        </p:nvSpPr>
        <p:spPr>
          <a:xfrm>
            <a:off x="7016596" y="5107281"/>
            <a:ext cx="699796" cy="481362"/>
          </a:xfrm>
          <a:prstGeom prst="roundRect">
            <a:avLst/>
          </a:prstGeom>
          <a:solidFill>
            <a:srgbClr val="F79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025" name="DefaultOcx">
            <a:extLst>
              <a:ext uri="{FF2B5EF4-FFF2-40B4-BE49-F238E27FC236}">
                <a16:creationId xmlns:a16="http://schemas.microsoft.com/office/drawing/2014/main" id="{3D17E576-4683-B651-F3BE-BF85155770F4}"/>
              </a:ext>
            </a:extLst>
          </p:cNvPr>
          <p:cNvPicPr preferRelativeResize="0">
            <a:picLocks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108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8" grpId="0" animBg="1"/>
      <p:bldP spid="8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D2E3A6-13B9-4EF2-BEF6-0B43B287A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01" y="460116"/>
            <a:ext cx="2619375" cy="10858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5D89460-551A-498B-ACBE-2635A0FFE1FF}"/>
              </a:ext>
            </a:extLst>
          </p:cNvPr>
          <p:cNvGrpSpPr/>
          <p:nvPr/>
        </p:nvGrpSpPr>
        <p:grpSpPr>
          <a:xfrm>
            <a:off x="3610947" y="671804"/>
            <a:ext cx="1546062" cy="646331"/>
            <a:chOff x="3610947" y="671804"/>
            <a:chExt cx="1546062" cy="64633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8CBEA4E-8F82-46A8-919F-168DC8D5B476}"/>
                </a:ext>
              </a:extLst>
            </p:cNvPr>
            <p:cNvSpPr/>
            <p:nvPr/>
          </p:nvSpPr>
          <p:spPr>
            <a:xfrm>
              <a:off x="3610947" y="699796"/>
              <a:ext cx="634482" cy="56916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4440A7-A799-4328-BAE1-3CFDCB14623F}"/>
                </a:ext>
              </a:extLst>
            </p:cNvPr>
            <p:cNvSpPr txBox="1"/>
            <p:nvPr/>
          </p:nvSpPr>
          <p:spPr>
            <a:xfrm>
              <a:off x="4245429" y="671804"/>
              <a:ext cx="9115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692FCE6-0ABE-440E-B35A-6E60875A07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216" y="1747322"/>
            <a:ext cx="4294447" cy="2077958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134637DD-C9EC-464B-9313-B3DC87D33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177523"/>
              </p:ext>
            </p:extLst>
          </p:nvPr>
        </p:nvGraphicFramePr>
        <p:xfrm>
          <a:off x="5040320" y="2176980"/>
          <a:ext cx="6884052" cy="11401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21013">
                  <a:extLst>
                    <a:ext uri="{9D8B030D-6E8A-4147-A177-3AD203B41FA5}">
                      <a16:colId xmlns:a16="http://schemas.microsoft.com/office/drawing/2014/main" val="2770249553"/>
                    </a:ext>
                  </a:extLst>
                </a:gridCol>
                <a:gridCol w="1225671">
                  <a:extLst>
                    <a:ext uri="{9D8B030D-6E8A-4147-A177-3AD203B41FA5}">
                      <a16:colId xmlns:a16="http://schemas.microsoft.com/office/drawing/2014/main" val="905976419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684056236"/>
                    </a:ext>
                  </a:extLst>
                </a:gridCol>
                <a:gridCol w="2761711">
                  <a:extLst>
                    <a:ext uri="{9D8B030D-6E8A-4147-A177-3AD203B41FA5}">
                      <a16:colId xmlns:a16="http://schemas.microsoft.com/office/drawing/2014/main" val="386824419"/>
                    </a:ext>
                  </a:extLst>
                </a:gridCol>
              </a:tblGrid>
              <a:tr h="570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622090"/>
                  </a:ext>
                </a:extLst>
              </a:tr>
              <a:tr h="570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Tám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mươi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672496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3B585C5A-EBBA-457D-9B0F-2E0C2037C4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789" y="4099163"/>
            <a:ext cx="4170914" cy="1776957"/>
          </a:xfrm>
          <a:prstGeom prst="rect">
            <a:avLst/>
          </a:prstGeom>
        </p:spPr>
      </p:pic>
      <p:graphicFrame>
        <p:nvGraphicFramePr>
          <p:cNvPr id="87" name="Table 15">
            <a:extLst>
              <a:ext uri="{FF2B5EF4-FFF2-40B4-BE49-F238E27FC236}">
                <a16:creationId xmlns:a16="http://schemas.microsoft.com/office/drawing/2014/main" id="{CD488857-D2CC-40D4-A91E-E1A1EE6FA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592531"/>
              </p:ext>
            </p:extLst>
          </p:nvPr>
        </p:nvGraphicFramePr>
        <p:xfrm>
          <a:off x="5040320" y="4528294"/>
          <a:ext cx="6884052" cy="11401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21013">
                  <a:extLst>
                    <a:ext uri="{9D8B030D-6E8A-4147-A177-3AD203B41FA5}">
                      <a16:colId xmlns:a16="http://schemas.microsoft.com/office/drawing/2014/main" val="2770249553"/>
                    </a:ext>
                  </a:extLst>
                </a:gridCol>
                <a:gridCol w="1225671">
                  <a:extLst>
                    <a:ext uri="{9D8B030D-6E8A-4147-A177-3AD203B41FA5}">
                      <a16:colId xmlns:a16="http://schemas.microsoft.com/office/drawing/2014/main" val="905976419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684056236"/>
                    </a:ext>
                  </a:extLst>
                </a:gridCol>
                <a:gridCol w="2761711">
                  <a:extLst>
                    <a:ext uri="{9D8B030D-6E8A-4147-A177-3AD203B41FA5}">
                      <a16:colId xmlns:a16="http://schemas.microsoft.com/office/drawing/2014/main" val="386824419"/>
                    </a:ext>
                  </a:extLst>
                </a:gridCol>
              </a:tblGrid>
              <a:tr h="570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622090"/>
                  </a:ext>
                </a:extLst>
              </a:tr>
              <a:tr h="570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Năm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mươi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672496"/>
                  </a:ext>
                </a:extLst>
              </a:tr>
            </a:tbl>
          </a:graphicData>
        </a:graphic>
      </p:graphicFrame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70494C2-2167-46F5-8A22-EB581E54B928}"/>
              </a:ext>
            </a:extLst>
          </p:cNvPr>
          <p:cNvSpPr/>
          <p:nvPr/>
        </p:nvSpPr>
        <p:spPr>
          <a:xfrm>
            <a:off x="8078685" y="2786301"/>
            <a:ext cx="807321" cy="481362"/>
          </a:xfrm>
          <a:prstGeom prst="roundRect">
            <a:avLst/>
          </a:prstGeom>
          <a:solidFill>
            <a:srgbClr val="F79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DFF6CCE-8FFD-416C-807F-5577BE1C4F4B}"/>
              </a:ext>
            </a:extLst>
          </p:cNvPr>
          <p:cNvSpPr/>
          <p:nvPr/>
        </p:nvSpPr>
        <p:spPr>
          <a:xfrm>
            <a:off x="5607673" y="5107281"/>
            <a:ext cx="699796" cy="481362"/>
          </a:xfrm>
          <a:prstGeom prst="roundRect">
            <a:avLst/>
          </a:prstGeom>
          <a:solidFill>
            <a:srgbClr val="F79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E5203C98-4981-430A-88DE-89C5DA85EA5F}"/>
              </a:ext>
            </a:extLst>
          </p:cNvPr>
          <p:cNvSpPr/>
          <p:nvPr/>
        </p:nvSpPr>
        <p:spPr>
          <a:xfrm>
            <a:off x="7016596" y="5107281"/>
            <a:ext cx="699796" cy="481362"/>
          </a:xfrm>
          <a:prstGeom prst="roundRect">
            <a:avLst/>
          </a:prstGeom>
          <a:solidFill>
            <a:srgbClr val="F79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93196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8" grpId="0" animBg="1"/>
      <p:bldP spid="8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D2E3A6-13B9-4EF2-BEF6-0B43B287A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01" y="460116"/>
            <a:ext cx="2619375" cy="10858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5D89460-551A-498B-ACBE-2635A0FFE1FF}"/>
              </a:ext>
            </a:extLst>
          </p:cNvPr>
          <p:cNvGrpSpPr/>
          <p:nvPr/>
        </p:nvGrpSpPr>
        <p:grpSpPr>
          <a:xfrm>
            <a:off x="3610947" y="671804"/>
            <a:ext cx="1546062" cy="646331"/>
            <a:chOff x="3610947" y="671804"/>
            <a:chExt cx="1546062" cy="64633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8CBEA4E-8F82-46A8-919F-168DC8D5B476}"/>
                </a:ext>
              </a:extLst>
            </p:cNvPr>
            <p:cNvSpPr/>
            <p:nvPr/>
          </p:nvSpPr>
          <p:spPr>
            <a:xfrm>
              <a:off x="3610947" y="699796"/>
              <a:ext cx="634482" cy="56916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4440A7-A799-4328-BAE1-3CFDCB14623F}"/>
                </a:ext>
              </a:extLst>
            </p:cNvPr>
            <p:cNvSpPr txBox="1"/>
            <p:nvPr/>
          </p:nvSpPr>
          <p:spPr>
            <a:xfrm>
              <a:off x="4245429" y="671804"/>
              <a:ext cx="9115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8577A4E-A7B8-4DD5-8CA5-BC3FD9FC8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208" y="1740025"/>
            <a:ext cx="10463869" cy="30465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D1E76F-D4C1-4587-96E8-F228DD50F664}"/>
              </a:ext>
            </a:extLst>
          </p:cNvPr>
          <p:cNvSpPr txBox="1"/>
          <p:nvPr/>
        </p:nvSpPr>
        <p:spPr>
          <a:xfrm>
            <a:off x="400923" y="1690853"/>
            <a:ext cx="839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046CC39-3290-4353-AEF8-83C0C1FCAC3A}"/>
              </a:ext>
            </a:extLst>
          </p:cNvPr>
          <p:cNvSpPr/>
          <p:nvPr/>
        </p:nvSpPr>
        <p:spPr>
          <a:xfrm>
            <a:off x="5971592" y="2472612"/>
            <a:ext cx="363894" cy="4665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E0D15D5-E62D-4D1A-9A8C-88F0AABCAD90}"/>
              </a:ext>
            </a:extLst>
          </p:cNvPr>
          <p:cNvSpPr/>
          <p:nvPr/>
        </p:nvSpPr>
        <p:spPr>
          <a:xfrm>
            <a:off x="6671388" y="2472612"/>
            <a:ext cx="821094" cy="4665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EAB3045-452F-4E24-9331-026755D9EA0D}"/>
              </a:ext>
            </a:extLst>
          </p:cNvPr>
          <p:cNvSpPr/>
          <p:nvPr/>
        </p:nvSpPr>
        <p:spPr>
          <a:xfrm>
            <a:off x="9041363" y="2481942"/>
            <a:ext cx="821094" cy="4665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77484BB-055A-42B0-A259-3E365D150257}"/>
              </a:ext>
            </a:extLst>
          </p:cNvPr>
          <p:cNvSpPr/>
          <p:nvPr/>
        </p:nvSpPr>
        <p:spPr>
          <a:xfrm>
            <a:off x="10864792" y="2575249"/>
            <a:ext cx="546546" cy="4665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883632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BA125EF9-AC4C-E95A-1F8C-A3B8052E9690}"/>
              </a:ext>
            </a:extLst>
          </p:cNvPr>
          <p:cNvSpPr txBox="1">
            <a:spLocks/>
          </p:cNvSpPr>
          <p:nvPr/>
        </p:nvSpPr>
        <p:spPr>
          <a:xfrm>
            <a:off x="711201" y="1940076"/>
            <a:ext cx="451640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47 =        +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FCF0BDB-6A14-6B71-9E66-8AAE85168937}"/>
              </a:ext>
            </a:extLst>
          </p:cNvPr>
          <p:cNvSpPr/>
          <p:nvPr/>
        </p:nvSpPr>
        <p:spPr>
          <a:xfrm>
            <a:off x="817995" y="492125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00A67176-27DE-6108-6DCC-418592DD9F55}"/>
              </a:ext>
            </a:extLst>
          </p:cNvPr>
          <p:cNvSpPr txBox="1">
            <a:spLocks/>
          </p:cNvSpPr>
          <p:nvPr/>
        </p:nvSpPr>
        <p:spPr>
          <a:xfrm>
            <a:off x="1468468" y="276225"/>
            <a:ext cx="1051080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Số?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7DBDAF95-B214-A985-07EB-A79506642F97}"/>
              </a:ext>
            </a:extLst>
          </p:cNvPr>
          <p:cNvSpPr txBox="1">
            <a:spLocks/>
          </p:cNvSpPr>
          <p:nvPr/>
        </p:nvSpPr>
        <p:spPr>
          <a:xfrm>
            <a:off x="2059845" y="1905000"/>
            <a:ext cx="154216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40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47F633E1-9B23-9F3C-5F32-9DF1833BC307}"/>
              </a:ext>
            </a:extLst>
          </p:cNvPr>
          <p:cNvSpPr/>
          <p:nvPr/>
        </p:nvSpPr>
        <p:spPr>
          <a:xfrm>
            <a:off x="2354963" y="1934025"/>
            <a:ext cx="975360" cy="97536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ounded Rectangle 20">
            <a:extLst>
              <a:ext uri="{FF2B5EF4-FFF2-40B4-BE49-F238E27FC236}">
                <a16:creationId xmlns:a16="http://schemas.microsoft.com/office/drawing/2014/main" id="{212C0226-9C8D-3FB7-D6A1-7D16B489E306}"/>
              </a:ext>
            </a:extLst>
          </p:cNvPr>
          <p:cNvSpPr/>
          <p:nvPr/>
        </p:nvSpPr>
        <p:spPr>
          <a:xfrm>
            <a:off x="4308368" y="1919512"/>
            <a:ext cx="975360" cy="97536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212AB777-CFAA-673B-ADE4-DE8098C254CC}"/>
              </a:ext>
            </a:extLst>
          </p:cNvPr>
          <p:cNvSpPr txBox="1">
            <a:spLocks/>
          </p:cNvSpPr>
          <p:nvPr/>
        </p:nvSpPr>
        <p:spPr>
          <a:xfrm>
            <a:off x="4009597" y="1905000"/>
            <a:ext cx="154216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662210AB-15B7-13A9-9766-1B8C763FF85D}"/>
              </a:ext>
            </a:extLst>
          </p:cNvPr>
          <p:cNvSpPr txBox="1">
            <a:spLocks/>
          </p:cNvSpPr>
          <p:nvPr/>
        </p:nvSpPr>
        <p:spPr>
          <a:xfrm>
            <a:off x="757209" y="3502780"/>
            <a:ext cx="451640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53 =        +</a:t>
            </a: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A91E60FB-F9DC-4C16-8847-4B4AED015DF4}"/>
              </a:ext>
            </a:extLst>
          </p:cNvPr>
          <p:cNvSpPr txBox="1">
            <a:spLocks/>
          </p:cNvSpPr>
          <p:nvPr/>
        </p:nvSpPr>
        <p:spPr>
          <a:xfrm>
            <a:off x="2105853" y="3467704"/>
            <a:ext cx="154216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50</a:t>
            </a:r>
          </a:p>
        </p:txBody>
      </p:sp>
      <p:sp>
        <p:nvSpPr>
          <p:cNvPr id="21" name="Rounded Rectangle 25">
            <a:extLst>
              <a:ext uri="{FF2B5EF4-FFF2-40B4-BE49-F238E27FC236}">
                <a16:creationId xmlns:a16="http://schemas.microsoft.com/office/drawing/2014/main" id="{1A734622-CBFF-082D-BDFC-292CD083823B}"/>
              </a:ext>
            </a:extLst>
          </p:cNvPr>
          <p:cNvSpPr/>
          <p:nvPr/>
        </p:nvSpPr>
        <p:spPr>
          <a:xfrm>
            <a:off x="2400971" y="3496729"/>
            <a:ext cx="975360" cy="97536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9F384509-9441-353F-9174-D58ADE41DB18}"/>
              </a:ext>
            </a:extLst>
          </p:cNvPr>
          <p:cNvSpPr/>
          <p:nvPr/>
        </p:nvSpPr>
        <p:spPr>
          <a:xfrm>
            <a:off x="4354376" y="3482216"/>
            <a:ext cx="975360" cy="97536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8">
            <a:extLst>
              <a:ext uri="{FF2B5EF4-FFF2-40B4-BE49-F238E27FC236}">
                <a16:creationId xmlns:a16="http://schemas.microsoft.com/office/drawing/2014/main" id="{BD263DBD-9D39-6059-DA8E-8F30FE7A9AC2}"/>
              </a:ext>
            </a:extLst>
          </p:cNvPr>
          <p:cNvSpPr/>
          <p:nvPr/>
        </p:nvSpPr>
        <p:spPr>
          <a:xfrm>
            <a:off x="4349448" y="3489476"/>
            <a:ext cx="975360" cy="97536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9AD3E83B-4B94-763A-9EB4-4A0A2182E0BA}"/>
              </a:ext>
            </a:extLst>
          </p:cNvPr>
          <p:cNvSpPr txBox="1">
            <a:spLocks/>
          </p:cNvSpPr>
          <p:nvPr/>
        </p:nvSpPr>
        <p:spPr>
          <a:xfrm>
            <a:off x="6501873" y="3505200"/>
            <a:ext cx="451640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69 =        +</a:t>
            </a:r>
          </a:p>
        </p:txBody>
      </p:sp>
      <p:sp>
        <p:nvSpPr>
          <p:cNvPr id="25" name="Rounded Rectangle 32">
            <a:extLst>
              <a:ext uri="{FF2B5EF4-FFF2-40B4-BE49-F238E27FC236}">
                <a16:creationId xmlns:a16="http://schemas.microsoft.com/office/drawing/2014/main" id="{7A8C66DD-7FA3-5EEB-D64E-8745470D9B17}"/>
              </a:ext>
            </a:extLst>
          </p:cNvPr>
          <p:cNvSpPr/>
          <p:nvPr/>
        </p:nvSpPr>
        <p:spPr>
          <a:xfrm>
            <a:off x="10099040" y="3484636"/>
            <a:ext cx="975360" cy="97536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26" name="Rounded Rectangle 33">
            <a:extLst>
              <a:ext uri="{FF2B5EF4-FFF2-40B4-BE49-F238E27FC236}">
                <a16:creationId xmlns:a16="http://schemas.microsoft.com/office/drawing/2014/main" id="{67B311D6-4680-6B98-9783-118521938AB9}"/>
              </a:ext>
            </a:extLst>
          </p:cNvPr>
          <p:cNvSpPr/>
          <p:nvPr/>
        </p:nvSpPr>
        <p:spPr>
          <a:xfrm>
            <a:off x="8272395" y="3505200"/>
            <a:ext cx="975360" cy="97536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7" name="Rounded Rectangle 31">
            <a:extLst>
              <a:ext uri="{FF2B5EF4-FFF2-40B4-BE49-F238E27FC236}">
                <a16:creationId xmlns:a16="http://schemas.microsoft.com/office/drawing/2014/main" id="{510A3F5D-C841-EEAC-BEF4-037A2738DAE1}"/>
              </a:ext>
            </a:extLst>
          </p:cNvPr>
          <p:cNvSpPr/>
          <p:nvPr/>
        </p:nvSpPr>
        <p:spPr>
          <a:xfrm>
            <a:off x="8330451" y="3569668"/>
            <a:ext cx="853440" cy="8534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Title 4">
            <a:extLst>
              <a:ext uri="{FF2B5EF4-FFF2-40B4-BE49-F238E27FC236}">
                <a16:creationId xmlns:a16="http://schemas.microsoft.com/office/drawing/2014/main" id="{DB04F312-2A05-9E02-E04E-8077FF997CF2}"/>
              </a:ext>
            </a:extLst>
          </p:cNvPr>
          <p:cNvSpPr txBox="1">
            <a:spLocks/>
          </p:cNvSpPr>
          <p:nvPr/>
        </p:nvSpPr>
        <p:spPr>
          <a:xfrm>
            <a:off x="7986089" y="3464076"/>
            <a:ext cx="154216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29" name="Title 4">
            <a:extLst>
              <a:ext uri="{FF2B5EF4-FFF2-40B4-BE49-F238E27FC236}">
                <a16:creationId xmlns:a16="http://schemas.microsoft.com/office/drawing/2014/main" id="{CDE969C0-F7CD-EFFB-D874-592BFD311E4B}"/>
              </a:ext>
            </a:extLst>
          </p:cNvPr>
          <p:cNvSpPr txBox="1">
            <a:spLocks/>
          </p:cNvSpPr>
          <p:nvPr/>
        </p:nvSpPr>
        <p:spPr>
          <a:xfrm>
            <a:off x="3759201" y="5232400"/>
            <a:ext cx="451640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96 =        +</a:t>
            </a:r>
          </a:p>
        </p:txBody>
      </p:sp>
      <p:sp>
        <p:nvSpPr>
          <p:cNvPr id="30" name="Rounded Rectangle 38">
            <a:extLst>
              <a:ext uri="{FF2B5EF4-FFF2-40B4-BE49-F238E27FC236}">
                <a16:creationId xmlns:a16="http://schemas.microsoft.com/office/drawing/2014/main" id="{FD72A0E3-5F8C-9640-237C-6CBAE791824E}"/>
              </a:ext>
            </a:extLst>
          </p:cNvPr>
          <p:cNvSpPr/>
          <p:nvPr/>
        </p:nvSpPr>
        <p:spPr>
          <a:xfrm>
            <a:off x="5529723" y="5232400"/>
            <a:ext cx="975360" cy="97536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1" name="Rounded Rectangle 39">
            <a:extLst>
              <a:ext uri="{FF2B5EF4-FFF2-40B4-BE49-F238E27FC236}">
                <a16:creationId xmlns:a16="http://schemas.microsoft.com/office/drawing/2014/main" id="{0EA65025-BB7F-4BF0-DDC2-4680C8BAE801}"/>
              </a:ext>
            </a:extLst>
          </p:cNvPr>
          <p:cNvSpPr/>
          <p:nvPr/>
        </p:nvSpPr>
        <p:spPr>
          <a:xfrm>
            <a:off x="5587779" y="5296868"/>
            <a:ext cx="853440" cy="8534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itle 4">
            <a:extLst>
              <a:ext uri="{FF2B5EF4-FFF2-40B4-BE49-F238E27FC236}">
                <a16:creationId xmlns:a16="http://schemas.microsoft.com/office/drawing/2014/main" id="{D167768A-2897-A93E-0367-B60E24E63B6B}"/>
              </a:ext>
            </a:extLst>
          </p:cNvPr>
          <p:cNvSpPr txBox="1">
            <a:spLocks/>
          </p:cNvSpPr>
          <p:nvPr/>
        </p:nvSpPr>
        <p:spPr>
          <a:xfrm>
            <a:off x="5243417" y="5191276"/>
            <a:ext cx="154216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90</a:t>
            </a:r>
          </a:p>
        </p:txBody>
      </p:sp>
      <p:sp>
        <p:nvSpPr>
          <p:cNvPr id="33" name="Rounded Rectangle 41">
            <a:extLst>
              <a:ext uri="{FF2B5EF4-FFF2-40B4-BE49-F238E27FC236}">
                <a16:creationId xmlns:a16="http://schemas.microsoft.com/office/drawing/2014/main" id="{37EEF457-BF59-FFCB-4757-2838935631C9}"/>
              </a:ext>
            </a:extLst>
          </p:cNvPr>
          <p:cNvSpPr/>
          <p:nvPr/>
        </p:nvSpPr>
        <p:spPr>
          <a:xfrm>
            <a:off x="7305175" y="5265052"/>
            <a:ext cx="975360" cy="97536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4" name="Rounded Rectangle 42">
            <a:extLst>
              <a:ext uri="{FF2B5EF4-FFF2-40B4-BE49-F238E27FC236}">
                <a16:creationId xmlns:a16="http://schemas.microsoft.com/office/drawing/2014/main" id="{29011F50-F1A9-E569-40D3-5D06AE696650}"/>
              </a:ext>
            </a:extLst>
          </p:cNvPr>
          <p:cNvSpPr/>
          <p:nvPr/>
        </p:nvSpPr>
        <p:spPr>
          <a:xfrm>
            <a:off x="7300247" y="5272312"/>
            <a:ext cx="975360" cy="97536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35" name="Title 4">
            <a:extLst>
              <a:ext uri="{FF2B5EF4-FFF2-40B4-BE49-F238E27FC236}">
                <a16:creationId xmlns:a16="http://schemas.microsoft.com/office/drawing/2014/main" id="{92067A36-E9D3-94DF-CB78-80FEE502F5A3}"/>
              </a:ext>
            </a:extLst>
          </p:cNvPr>
          <p:cNvSpPr txBox="1">
            <a:spLocks/>
          </p:cNvSpPr>
          <p:nvPr/>
        </p:nvSpPr>
        <p:spPr>
          <a:xfrm>
            <a:off x="757209" y="1003300"/>
            <a:ext cx="11507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621573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/>
      <p:bldP spid="31" grpId="0" animBg="1"/>
      <p:bldP spid="32" grpId="0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D2E3A6-13B9-4EF2-BEF6-0B43B287A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01" y="460116"/>
            <a:ext cx="2619375" cy="10858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5D89460-551A-498B-ACBE-2635A0FFE1FF}"/>
              </a:ext>
            </a:extLst>
          </p:cNvPr>
          <p:cNvGrpSpPr/>
          <p:nvPr/>
        </p:nvGrpSpPr>
        <p:grpSpPr>
          <a:xfrm>
            <a:off x="3610947" y="671804"/>
            <a:ext cx="8434748" cy="954107"/>
            <a:chOff x="3610947" y="671804"/>
            <a:chExt cx="8434748" cy="95410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8CBEA4E-8F82-46A8-919F-168DC8D5B476}"/>
                </a:ext>
              </a:extLst>
            </p:cNvPr>
            <p:cNvSpPr/>
            <p:nvPr/>
          </p:nvSpPr>
          <p:spPr>
            <a:xfrm>
              <a:off x="3610947" y="699796"/>
              <a:ext cx="634482" cy="56916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4440A7-A799-4328-BAE1-3CFDCB14623F}"/>
                </a:ext>
              </a:extLst>
            </p:cNvPr>
            <p:cNvSpPr txBox="1"/>
            <p:nvPr/>
          </p:nvSpPr>
          <p:spPr>
            <a:xfrm>
              <a:off x="4245429" y="671804"/>
              <a:ext cx="780026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effectLst/>
                </a:rPr>
                <a:t>Độ dài một bước chân của Mai, Việt, Nam lần lượt là 32 cm, 30 cm, 34 cm.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BD44986-9A85-4CC1-B760-85304E1EB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019809"/>
            <a:ext cx="5509143" cy="31515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204208-00C2-47FD-B684-A36016EB9599}"/>
              </a:ext>
            </a:extLst>
          </p:cNvPr>
          <p:cNvSpPr txBox="1"/>
          <p:nvPr/>
        </p:nvSpPr>
        <p:spPr>
          <a:xfrm>
            <a:off x="634482" y="2164702"/>
            <a:ext cx="5710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a. Ai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F85FFF-4424-47B6-BE4B-3BDFECB7B3E8}"/>
              </a:ext>
            </a:extLst>
          </p:cNvPr>
          <p:cNvSpPr txBox="1"/>
          <p:nvPr/>
        </p:nvSpPr>
        <p:spPr>
          <a:xfrm>
            <a:off x="634482" y="2881547"/>
            <a:ext cx="5710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Nam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3F64A5-45ED-4D01-B80D-502ABB6A8DCB}"/>
              </a:ext>
            </a:extLst>
          </p:cNvPr>
          <p:cNvSpPr txBox="1"/>
          <p:nvPr/>
        </p:nvSpPr>
        <p:spPr>
          <a:xfrm>
            <a:off x="634481" y="3654779"/>
            <a:ext cx="6120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b. Ai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82EB77-C620-4302-805F-7CCF7AFAE2FB}"/>
              </a:ext>
            </a:extLst>
          </p:cNvPr>
          <p:cNvSpPr txBox="1"/>
          <p:nvPr/>
        </p:nvSpPr>
        <p:spPr>
          <a:xfrm>
            <a:off x="446327" y="4377249"/>
            <a:ext cx="5710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793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045D40-5ACE-48AD-B22B-ADCBB7E306DC}"/>
              </a:ext>
            </a:extLst>
          </p:cNvPr>
          <p:cNvSpPr txBox="1"/>
          <p:nvPr/>
        </p:nvSpPr>
        <p:spPr>
          <a:xfrm>
            <a:off x="970385" y="586569"/>
            <a:ext cx="104129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 Việt ghép hai trong ba tấm thẻ như hình vẽ để được các số có hai chữ số. Việt có thể ghép được những số nào?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E53F72-8A43-4076-92F8-E28DE9E6E9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2719" y="1695008"/>
            <a:ext cx="5567363" cy="4024445"/>
          </a:xfrm>
          <a:prstGeom prst="rect">
            <a:avLst/>
          </a:prstGeom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D1725232-B644-4F75-AD06-4B85419CF3C5}"/>
              </a:ext>
            </a:extLst>
          </p:cNvPr>
          <p:cNvSpPr/>
          <p:nvPr/>
        </p:nvSpPr>
        <p:spPr>
          <a:xfrm rot="5400000">
            <a:off x="7764057" y="4408715"/>
            <a:ext cx="242078" cy="1202095"/>
          </a:xfrm>
          <a:prstGeom prst="rightBrace">
            <a:avLst>
              <a:gd name="adj1" fmla="val 0"/>
              <a:gd name="adj2" fmla="val 52532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D39E41-4053-4EB5-ACBD-6850CECA1C6C}"/>
              </a:ext>
            </a:extLst>
          </p:cNvPr>
          <p:cNvSpPr txBox="1"/>
          <p:nvPr/>
        </p:nvSpPr>
        <p:spPr>
          <a:xfrm>
            <a:off x="1981377" y="4037820"/>
            <a:ext cx="1296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70C722CC-135A-4BB1-B3F2-455907D2AABA}"/>
              </a:ext>
            </a:extLst>
          </p:cNvPr>
          <p:cNvSpPr/>
          <p:nvPr/>
        </p:nvSpPr>
        <p:spPr>
          <a:xfrm rot="5400000">
            <a:off x="8846408" y="4408716"/>
            <a:ext cx="242078" cy="1202095"/>
          </a:xfrm>
          <a:prstGeom prst="rightBrace">
            <a:avLst>
              <a:gd name="adj1" fmla="val 0"/>
              <a:gd name="adj2" fmla="val 52532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86ACB8-8B4B-42F1-B4DD-95C168AE6999}"/>
              </a:ext>
            </a:extLst>
          </p:cNvPr>
          <p:cNvSpPr txBox="1"/>
          <p:nvPr/>
        </p:nvSpPr>
        <p:spPr>
          <a:xfrm>
            <a:off x="3137540" y="4100300"/>
            <a:ext cx="1296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455650CA-C976-4FF3-8126-92EF543A1558}"/>
              </a:ext>
            </a:extLst>
          </p:cNvPr>
          <p:cNvSpPr/>
          <p:nvPr/>
        </p:nvSpPr>
        <p:spPr>
          <a:xfrm rot="5400000">
            <a:off x="8275295" y="3809613"/>
            <a:ext cx="242081" cy="2344318"/>
          </a:xfrm>
          <a:prstGeom prst="rightBrace">
            <a:avLst>
              <a:gd name="adj1" fmla="val 0"/>
              <a:gd name="adj2" fmla="val 52532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0FF40A2-63BC-444A-AE25-04D3AED17002}"/>
              </a:ext>
            </a:extLst>
          </p:cNvPr>
          <p:cNvSpPr txBox="1"/>
          <p:nvPr/>
        </p:nvSpPr>
        <p:spPr>
          <a:xfrm>
            <a:off x="4253629" y="4134755"/>
            <a:ext cx="1296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D10CB4A-EC36-48E2-88AB-964FA55AAB1B}"/>
              </a:ext>
            </a:extLst>
          </p:cNvPr>
          <p:cNvSpPr txBox="1"/>
          <p:nvPr/>
        </p:nvSpPr>
        <p:spPr>
          <a:xfrm>
            <a:off x="5387015" y="4100299"/>
            <a:ext cx="1296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73</a:t>
            </a:r>
          </a:p>
        </p:txBody>
      </p:sp>
    </p:spTree>
    <p:extLst>
      <p:ext uri="{BB962C8B-B14F-4D97-AF65-F5344CB8AC3E}">
        <p14:creationId xmlns:p14="http://schemas.microsoft.com/office/powerpoint/2010/main" val="2879826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5" grpId="0" animBg="1"/>
      <p:bldP spid="35" grpId="1" animBg="1"/>
      <p:bldP spid="39" grpId="0" animBg="1"/>
      <p:bldP spid="3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1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sp>
        <p:nvSpPr>
          <p:cNvPr id="190" name="îṩ1iďê">
            <a:extLst>
              <a:ext uri="{FF2B5EF4-FFF2-40B4-BE49-F238E27FC236}">
                <a16:creationId xmlns:a16="http://schemas.microsoft.com/office/drawing/2014/main" id="{4C1A8ED8-A0A2-453A-B619-5F0D965DBFD0}"/>
              </a:ext>
            </a:extLst>
          </p:cNvPr>
          <p:cNvSpPr/>
          <p:nvPr/>
        </p:nvSpPr>
        <p:spPr bwMode="auto">
          <a:xfrm>
            <a:off x="9204826" y="2942563"/>
            <a:ext cx="2052638" cy="787400"/>
          </a:xfrm>
          <a:custGeom>
            <a:avLst/>
            <a:gdLst>
              <a:gd name="T0" fmla="*/ 36 w 622"/>
              <a:gd name="T1" fmla="*/ 187 h 239"/>
              <a:gd name="T2" fmla="*/ 40 w 622"/>
              <a:gd name="T3" fmla="*/ 187 h 239"/>
              <a:gd name="T4" fmla="*/ 40 w 622"/>
              <a:gd name="T5" fmla="*/ 182 h 239"/>
              <a:gd name="T6" fmla="*/ 71 w 622"/>
              <a:gd name="T7" fmla="*/ 150 h 239"/>
              <a:gd name="T8" fmla="*/ 94 w 622"/>
              <a:gd name="T9" fmla="*/ 159 h 239"/>
              <a:gd name="T10" fmla="*/ 121 w 622"/>
              <a:gd name="T11" fmla="*/ 145 h 239"/>
              <a:gd name="T12" fmla="*/ 148 w 622"/>
              <a:gd name="T13" fmla="*/ 158 h 239"/>
              <a:gd name="T14" fmla="*/ 163 w 622"/>
              <a:gd name="T15" fmla="*/ 152 h 239"/>
              <a:gd name="T16" fmla="*/ 164 w 622"/>
              <a:gd name="T17" fmla="*/ 152 h 239"/>
              <a:gd name="T18" fmla="*/ 163 w 622"/>
              <a:gd name="T19" fmla="*/ 149 h 239"/>
              <a:gd name="T20" fmla="*/ 196 w 622"/>
              <a:gd name="T21" fmla="*/ 116 h 239"/>
              <a:gd name="T22" fmla="*/ 216 w 622"/>
              <a:gd name="T23" fmla="*/ 123 h 239"/>
              <a:gd name="T24" fmla="*/ 242 w 622"/>
              <a:gd name="T25" fmla="*/ 102 h 239"/>
              <a:gd name="T26" fmla="*/ 255 w 622"/>
              <a:gd name="T27" fmla="*/ 105 h 239"/>
              <a:gd name="T28" fmla="*/ 255 w 622"/>
              <a:gd name="T29" fmla="*/ 100 h 239"/>
              <a:gd name="T30" fmla="*/ 306 w 622"/>
              <a:gd name="T31" fmla="*/ 49 h 239"/>
              <a:gd name="T32" fmla="*/ 328 w 622"/>
              <a:gd name="T33" fmla="*/ 54 h 239"/>
              <a:gd name="T34" fmla="*/ 388 w 622"/>
              <a:gd name="T35" fmla="*/ 0 h 239"/>
              <a:gd name="T36" fmla="*/ 448 w 622"/>
              <a:gd name="T37" fmla="*/ 59 h 239"/>
              <a:gd name="T38" fmla="*/ 452 w 622"/>
              <a:gd name="T39" fmla="*/ 59 h 239"/>
              <a:gd name="T40" fmla="*/ 498 w 622"/>
              <a:gd name="T41" fmla="*/ 91 h 239"/>
              <a:gd name="T42" fmla="*/ 531 w 622"/>
              <a:gd name="T43" fmla="*/ 126 h 239"/>
              <a:gd name="T44" fmla="*/ 530 w 622"/>
              <a:gd name="T45" fmla="*/ 136 h 239"/>
              <a:gd name="T46" fmla="*/ 542 w 622"/>
              <a:gd name="T47" fmla="*/ 134 h 239"/>
              <a:gd name="T48" fmla="*/ 582 w 622"/>
              <a:gd name="T49" fmla="*/ 174 h 239"/>
              <a:gd name="T50" fmla="*/ 579 w 622"/>
              <a:gd name="T51" fmla="*/ 188 h 239"/>
              <a:gd name="T52" fmla="*/ 586 w 622"/>
              <a:gd name="T53" fmla="*/ 187 h 239"/>
              <a:gd name="T54" fmla="*/ 622 w 622"/>
              <a:gd name="T55" fmla="*/ 213 h 239"/>
              <a:gd name="T56" fmla="*/ 592 w 622"/>
              <a:gd name="T57" fmla="*/ 239 h 239"/>
              <a:gd name="T58" fmla="*/ 592 w 622"/>
              <a:gd name="T59" fmla="*/ 239 h 239"/>
              <a:gd name="T60" fmla="*/ 36 w 622"/>
              <a:gd name="T61" fmla="*/ 239 h 239"/>
              <a:gd name="T62" fmla="*/ 0 w 622"/>
              <a:gd name="T63" fmla="*/ 213 h 239"/>
              <a:gd name="T64" fmla="*/ 36 w 622"/>
              <a:gd name="T65" fmla="*/ 187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22" h="239">
                <a:moveTo>
                  <a:pt x="36" y="187"/>
                </a:moveTo>
                <a:cubicBezTo>
                  <a:pt x="38" y="187"/>
                  <a:pt x="39" y="187"/>
                  <a:pt x="40" y="187"/>
                </a:cubicBezTo>
                <a:cubicBezTo>
                  <a:pt x="40" y="186"/>
                  <a:pt x="40" y="184"/>
                  <a:pt x="40" y="182"/>
                </a:cubicBezTo>
                <a:cubicBezTo>
                  <a:pt x="40" y="164"/>
                  <a:pt x="54" y="150"/>
                  <a:pt x="71" y="150"/>
                </a:cubicBezTo>
                <a:cubicBezTo>
                  <a:pt x="80" y="150"/>
                  <a:pt x="88" y="154"/>
                  <a:pt x="94" y="159"/>
                </a:cubicBezTo>
                <a:cubicBezTo>
                  <a:pt x="100" y="151"/>
                  <a:pt x="110" y="145"/>
                  <a:pt x="121" y="145"/>
                </a:cubicBezTo>
                <a:cubicBezTo>
                  <a:pt x="132" y="145"/>
                  <a:pt x="142" y="150"/>
                  <a:pt x="148" y="158"/>
                </a:cubicBezTo>
                <a:cubicBezTo>
                  <a:pt x="152" y="155"/>
                  <a:pt x="157" y="152"/>
                  <a:pt x="163" y="152"/>
                </a:cubicBezTo>
                <a:cubicBezTo>
                  <a:pt x="163" y="152"/>
                  <a:pt x="163" y="152"/>
                  <a:pt x="164" y="152"/>
                </a:cubicBezTo>
                <a:cubicBezTo>
                  <a:pt x="164" y="151"/>
                  <a:pt x="163" y="150"/>
                  <a:pt x="163" y="149"/>
                </a:cubicBezTo>
                <a:cubicBezTo>
                  <a:pt x="163" y="131"/>
                  <a:pt x="178" y="116"/>
                  <a:pt x="196" y="116"/>
                </a:cubicBezTo>
                <a:cubicBezTo>
                  <a:pt x="203" y="116"/>
                  <a:pt x="210" y="119"/>
                  <a:pt x="216" y="123"/>
                </a:cubicBezTo>
                <a:cubicBezTo>
                  <a:pt x="219" y="111"/>
                  <a:pt x="229" y="102"/>
                  <a:pt x="242" y="102"/>
                </a:cubicBezTo>
                <a:cubicBezTo>
                  <a:pt x="247" y="102"/>
                  <a:pt x="251" y="103"/>
                  <a:pt x="255" y="105"/>
                </a:cubicBezTo>
                <a:cubicBezTo>
                  <a:pt x="255" y="103"/>
                  <a:pt x="255" y="101"/>
                  <a:pt x="255" y="100"/>
                </a:cubicBezTo>
                <a:cubicBezTo>
                  <a:pt x="255" y="71"/>
                  <a:pt x="277" y="49"/>
                  <a:pt x="306" y="49"/>
                </a:cubicBezTo>
                <a:cubicBezTo>
                  <a:pt x="314" y="49"/>
                  <a:pt x="321" y="51"/>
                  <a:pt x="328" y="54"/>
                </a:cubicBezTo>
                <a:cubicBezTo>
                  <a:pt x="331" y="24"/>
                  <a:pt x="357" y="0"/>
                  <a:pt x="388" y="0"/>
                </a:cubicBezTo>
                <a:cubicBezTo>
                  <a:pt x="421" y="0"/>
                  <a:pt x="448" y="27"/>
                  <a:pt x="448" y="59"/>
                </a:cubicBezTo>
                <a:cubicBezTo>
                  <a:pt x="450" y="59"/>
                  <a:pt x="451" y="59"/>
                  <a:pt x="452" y="59"/>
                </a:cubicBezTo>
                <a:cubicBezTo>
                  <a:pt x="473" y="59"/>
                  <a:pt x="491" y="72"/>
                  <a:pt x="498" y="91"/>
                </a:cubicBezTo>
                <a:cubicBezTo>
                  <a:pt x="516" y="92"/>
                  <a:pt x="531" y="107"/>
                  <a:pt x="531" y="126"/>
                </a:cubicBezTo>
                <a:cubicBezTo>
                  <a:pt x="531" y="129"/>
                  <a:pt x="530" y="133"/>
                  <a:pt x="530" y="136"/>
                </a:cubicBezTo>
                <a:cubicBezTo>
                  <a:pt x="534" y="135"/>
                  <a:pt x="538" y="134"/>
                  <a:pt x="542" y="134"/>
                </a:cubicBezTo>
                <a:cubicBezTo>
                  <a:pt x="564" y="134"/>
                  <a:pt x="582" y="152"/>
                  <a:pt x="582" y="174"/>
                </a:cubicBezTo>
                <a:cubicBezTo>
                  <a:pt x="582" y="179"/>
                  <a:pt x="581" y="183"/>
                  <a:pt x="579" y="188"/>
                </a:cubicBezTo>
                <a:cubicBezTo>
                  <a:pt x="581" y="187"/>
                  <a:pt x="584" y="187"/>
                  <a:pt x="586" y="187"/>
                </a:cubicBezTo>
                <a:cubicBezTo>
                  <a:pt x="606" y="187"/>
                  <a:pt x="622" y="199"/>
                  <a:pt x="622" y="213"/>
                </a:cubicBezTo>
                <a:cubicBezTo>
                  <a:pt x="622" y="226"/>
                  <a:pt x="609" y="237"/>
                  <a:pt x="592" y="239"/>
                </a:cubicBezTo>
                <a:cubicBezTo>
                  <a:pt x="592" y="239"/>
                  <a:pt x="592" y="239"/>
                  <a:pt x="592" y="239"/>
                </a:cubicBezTo>
                <a:cubicBezTo>
                  <a:pt x="36" y="239"/>
                  <a:pt x="36" y="239"/>
                  <a:pt x="36" y="239"/>
                </a:cubicBezTo>
                <a:cubicBezTo>
                  <a:pt x="16" y="239"/>
                  <a:pt x="0" y="228"/>
                  <a:pt x="0" y="213"/>
                </a:cubicBezTo>
                <a:cubicBezTo>
                  <a:pt x="0" y="199"/>
                  <a:pt x="16" y="187"/>
                  <a:pt x="36" y="1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1" name="íşļîďe">
            <a:extLst>
              <a:ext uri="{FF2B5EF4-FFF2-40B4-BE49-F238E27FC236}">
                <a16:creationId xmlns:a16="http://schemas.microsoft.com/office/drawing/2014/main" id="{3648BE1D-CE1E-446F-A1FE-B961EE90D68D}"/>
              </a:ext>
            </a:extLst>
          </p:cNvPr>
          <p:cNvSpPr/>
          <p:nvPr/>
        </p:nvSpPr>
        <p:spPr bwMode="auto">
          <a:xfrm>
            <a:off x="7967662" y="1475578"/>
            <a:ext cx="1139762" cy="436851"/>
          </a:xfrm>
          <a:custGeom>
            <a:avLst/>
            <a:gdLst>
              <a:gd name="T0" fmla="*/ 445 w 472"/>
              <a:gd name="T1" fmla="*/ 142 h 181"/>
              <a:gd name="T2" fmla="*/ 442 w 472"/>
              <a:gd name="T3" fmla="*/ 142 h 181"/>
              <a:gd name="T4" fmla="*/ 442 w 472"/>
              <a:gd name="T5" fmla="*/ 138 h 181"/>
              <a:gd name="T6" fmla="*/ 418 w 472"/>
              <a:gd name="T7" fmla="*/ 114 h 181"/>
              <a:gd name="T8" fmla="*/ 401 w 472"/>
              <a:gd name="T9" fmla="*/ 120 h 181"/>
              <a:gd name="T10" fmla="*/ 380 w 472"/>
              <a:gd name="T11" fmla="*/ 110 h 181"/>
              <a:gd name="T12" fmla="*/ 360 w 472"/>
              <a:gd name="T13" fmla="*/ 120 h 181"/>
              <a:gd name="T14" fmla="*/ 349 w 472"/>
              <a:gd name="T15" fmla="*/ 115 h 181"/>
              <a:gd name="T16" fmla="*/ 348 w 472"/>
              <a:gd name="T17" fmla="*/ 115 h 181"/>
              <a:gd name="T18" fmla="*/ 348 w 472"/>
              <a:gd name="T19" fmla="*/ 112 h 181"/>
              <a:gd name="T20" fmla="*/ 324 w 472"/>
              <a:gd name="T21" fmla="*/ 88 h 181"/>
              <a:gd name="T22" fmla="*/ 308 w 472"/>
              <a:gd name="T23" fmla="*/ 93 h 181"/>
              <a:gd name="T24" fmla="*/ 288 w 472"/>
              <a:gd name="T25" fmla="*/ 77 h 181"/>
              <a:gd name="T26" fmla="*/ 279 w 472"/>
              <a:gd name="T27" fmla="*/ 79 h 181"/>
              <a:gd name="T28" fmla="*/ 279 w 472"/>
              <a:gd name="T29" fmla="*/ 75 h 181"/>
              <a:gd name="T30" fmla="*/ 240 w 472"/>
              <a:gd name="T31" fmla="*/ 36 h 181"/>
              <a:gd name="T32" fmla="*/ 223 w 472"/>
              <a:gd name="T33" fmla="*/ 40 h 181"/>
              <a:gd name="T34" fmla="*/ 178 w 472"/>
              <a:gd name="T35" fmla="*/ 0 h 181"/>
              <a:gd name="T36" fmla="*/ 132 w 472"/>
              <a:gd name="T37" fmla="*/ 45 h 181"/>
              <a:gd name="T38" fmla="*/ 129 w 472"/>
              <a:gd name="T39" fmla="*/ 44 h 181"/>
              <a:gd name="T40" fmla="*/ 94 w 472"/>
              <a:gd name="T41" fmla="*/ 69 h 181"/>
              <a:gd name="T42" fmla="*/ 69 w 472"/>
              <a:gd name="T43" fmla="*/ 95 h 181"/>
              <a:gd name="T44" fmla="*/ 70 w 472"/>
              <a:gd name="T45" fmla="*/ 103 h 181"/>
              <a:gd name="T46" fmla="*/ 61 w 472"/>
              <a:gd name="T47" fmla="*/ 101 h 181"/>
              <a:gd name="T48" fmla="*/ 30 w 472"/>
              <a:gd name="T49" fmla="*/ 131 h 181"/>
              <a:gd name="T50" fmla="*/ 32 w 472"/>
              <a:gd name="T51" fmla="*/ 142 h 181"/>
              <a:gd name="T52" fmla="*/ 27 w 472"/>
              <a:gd name="T53" fmla="*/ 142 h 181"/>
              <a:gd name="T54" fmla="*/ 0 w 472"/>
              <a:gd name="T55" fmla="*/ 162 h 181"/>
              <a:gd name="T56" fmla="*/ 22 w 472"/>
              <a:gd name="T57" fmla="*/ 181 h 181"/>
              <a:gd name="T58" fmla="*/ 22 w 472"/>
              <a:gd name="T59" fmla="*/ 181 h 181"/>
              <a:gd name="T60" fmla="*/ 445 w 472"/>
              <a:gd name="T61" fmla="*/ 181 h 181"/>
              <a:gd name="T62" fmla="*/ 472 w 472"/>
              <a:gd name="T63" fmla="*/ 162 h 181"/>
              <a:gd name="T64" fmla="*/ 445 w 472"/>
              <a:gd name="T65" fmla="*/ 14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72" h="181">
                <a:moveTo>
                  <a:pt x="445" y="142"/>
                </a:moveTo>
                <a:cubicBezTo>
                  <a:pt x="444" y="142"/>
                  <a:pt x="443" y="142"/>
                  <a:pt x="442" y="142"/>
                </a:cubicBezTo>
                <a:cubicBezTo>
                  <a:pt x="442" y="140"/>
                  <a:pt x="442" y="139"/>
                  <a:pt x="442" y="138"/>
                </a:cubicBezTo>
                <a:cubicBezTo>
                  <a:pt x="442" y="124"/>
                  <a:pt x="432" y="114"/>
                  <a:pt x="418" y="114"/>
                </a:cubicBezTo>
                <a:cubicBezTo>
                  <a:pt x="412" y="114"/>
                  <a:pt x="406" y="116"/>
                  <a:pt x="401" y="120"/>
                </a:cubicBezTo>
                <a:cubicBezTo>
                  <a:pt x="397" y="114"/>
                  <a:pt x="389" y="110"/>
                  <a:pt x="380" y="110"/>
                </a:cubicBezTo>
                <a:cubicBezTo>
                  <a:pt x="372" y="110"/>
                  <a:pt x="364" y="114"/>
                  <a:pt x="360" y="120"/>
                </a:cubicBezTo>
                <a:cubicBezTo>
                  <a:pt x="357" y="117"/>
                  <a:pt x="353" y="115"/>
                  <a:pt x="349" y="115"/>
                </a:cubicBezTo>
                <a:cubicBezTo>
                  <a:pt x="348" y="115"/>
                  <a:pt x="348" y="115"/>
                  <a:pt x="348" y="115"/>
                </a:cubicBezTo>
                <a:cubicBezTo>
                  <a:pt x="348" y="114"/>
                  <a:pt x="348" y="113"/>
                  <a:pt x="348" y="112"/>
                </a:cubicBezTo>
                <a:cubicBezTo>
                  <a:pt x="348" y="99"/>
                  <a:pt x="337" y="88"/>
                  <a:pt x="324" y="88"/>
                </a:cubicBezTo>
                <a:cubicBezTo>
                  <a:pt x="318" y="88"/>
                  <a:pt x="313" y="90"/>
                  <a:pt x="308" y="93"/>
                </a:cubicBezTo>
                <a:cubicBezTo>
                  <a:pt x="306" y="84"/>
                  <a:pt x="298" y="77"/>
                  <a:pt x="288" y="77"/>
                </a:cubicBezTo>
                <a:cubicBezTo>
                  <a:pt x="285" y="77"/>
                  <a:pt x="282" y="78"/>
                  <a:pt x="279" y="79"/>
                </a:cubicBezTo>
                <a:cubicBezTo>
                  <a:pt x="279" y="78"/>
                  <a:pt x="279" y="77"/>
                  <a:pt x="279" y="75"/>
                </a:cubicBezTo>
                <a:cubicBezTo>
                  <a:pt x="279" y="54"/>
                  <a:pt x="262" y="36"/>
                  <a:pt x="240" y="36"/>
                </a:cubicBezTo>
                <a:cubicBezTo>
                  <a:pt x="234" y="36"/>
                  <a:pt x="228" y="38"/>
                  <a:pt x="223" y="40"/>
                </a:cubicBezTo>
                <a:cubicBezTo>
                  <a:pt x="221" y="18"/>
                  <a:pt x="201" y="0"/>
                  <a:pt x="178" y="0"/>
                </a:cubicBezTo>
                <a:cubicBezTo>
                  <a:pt x="153" y="0"/>
                  <a:pt x="132" y="20"/>
                  <a:pt x="132" y="45"/>
                </a:cubicBezTo>
                <a:cubicBezTo>
                  <a:pt x="131" y="45"/>
                  <a:pt x="130" y="44"/>
                  <a:pt x="129" y="44"/>
                </a:cubicBezTo>
                <a:cubicBezTo>
                  <a:pt x="113" y="44"/>
                  <a:pt x="99" y="54"/>
                  <a:pt x="94" y="69"/>
                </a:cubicBezTo>
                <a:cubicBezTo>
                  <a:pt x="80" y="69"/>
                  <a:pt x="69" y="81"/>
                  <a:pt x="69" y="95"/>
                </a:cubicBezTo>
                <a:cubicBezTo>
                  <a:pt x="69" y="98"/>
                  <a:pt x="69" y="100"/>
                  <a:pt x="70" y="103"/>
                </a:cubicBezTo>
                <a:cubicBezTo>
                  <a:pt x="67" y="102"/>
                  <a:pt x="64" y="101"/>
                  <a:pt x="61" y="101"/>
                </a:cubicBezTo>
                <a:cubicBezTo>
                  <a:pt x="44" y="101"/>
                  <a:pt x="30" y="115"/>
                  <a:pt x="30" y="131"/>
                </a:cubicBezTo>
                <a:cubicBezTo>
                  <a:pt x="30" y="135"/>
                  <a:pt x="31" y="139"/>
                  <a:pt x="32" y="142"/>
                </a:cubicBezTo>
                <a:cubicBezTo>
                  <a:pt x="31" y="142"/>
                  <a:pt x="29" y="142"/>
                  <a:pt x="27" y="142"/>
                </a:cubicBezTo>
                <a:cubicBezTo>
                  <a:pt x="12" y="142"/>
                  <a:pt x="0" y="151"/>
                  <a:pt x="0" y="162"/>
                </a:cubicBezTo>
                <a:cubicBezTo>
                  <a:pt x="0" y="171"/>
                  <a:pt x="10" y="179"/>
                  <a:pt x="22" y="181"/>
                </a:cubicBezTo>
                <a:cubicBezTo>
                  <a:pt x="22" y="181"/>
                  <a:pt x="22" y="181"/>
                  <a:pt x="22" y="181"/>
                </a:cubicBezTo>
                <a:cubicBezTo>
                  <a:pt x="445" y="181"/>
                  <a:pt x="445" y="181"/>
                  <a:pt x="445" y="181"/>
                </a:cubicBezTo>
                <a:cubicBezTo>
                  <a:pt x="460" y="181"/>
                  <a:pt x="472" y="172"/>
                  <a:pt x="472" y="162"/>
                </a:cubicBezTo>
                <a:cubicBezTo>
                  <a:pt x="472" y="151"/>
                  <a:pt x="460" y="142"/>
                  <a:pt x="445" y="1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4" name="îSḷide">
            <a:extLst>
              <a:ext uri="{FF2B5EF4-FFF2-40B4-BE49-F238E27FC236}">
                <a16:creationId xmlns:a16="http://schemas.microsoft.com/office/drawing/2014/main" id="{2831313D-66D5-4C9F-8869-B109A884D51A}"/>
              </a:ext>
            </a:extLst>
          </p:cNvPr>
          <p:cNvSpPr/>
          <p:nvPr/>
        </p:nvSpPr>
        <p:spPr bwMode="auto">
          <a:xfrm>
            <a:off x="3412263" y="821360"/>
            <a:ext cx="492125" cy="379413"/>
          </a:xfrm>
          <a:custGeom>
            <a:avLst/>
            <a:gdLst>
              <a:gd name="T0" fmla="*/ 142 w 149"/>
              <a:gd name="T1" fmla="*/ 113 h 115"/>
              <a:gd name="T2" fmla="*/ 53 w 149"/>
              <a:gd name="T3" fmla="*/ 77 h 115"/>
              <a:gd name="T4" fmla="*/ 35 w 149"/>
              <a:gd name="T5" fmla="*/ 12 h 115"/>
              <a:gd name="T6" fmla="*/ 148 w 149"/>
              <a:gd name="T7" fmla="*/ 108 h 115"/>
              <a:gd name="T8" fmla="*/ 142 w 149"/>
              <a:gd name="T9" fmla="*/ 113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" h="115">
                <a:moveTo>
                  <a:pt x="142" y="113"/>
                </a:moveTo>
                <a:cubicBezTo>
                  <a:pt x="128" y="104"/>
                  <a:pt x="101" y="89"/>
                  <a:pt x="53" y="77"/>
                </a:cubicBezTo>
                <a:cubicBezTo>
                  <a:pt x="0" y="60"/>
                  <a:pt x="14" y="21"/>
                  <a:pt x="35" y="12"/>
                </a:cubicBezTo>
                <a:cubicBezTo>
                  <a:pt x="62" y="0"/>
                  <a:pt x="127" y="33"/>
                  <a:pt x="148" y="108"/>
                </a:cubicBezTo>
                <a:cubicBezTo>
                  <a:pt x="149" y="112"/>
                  <a:pt x="145" y="115"/>
                  <a:pt x="142" y="11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5" name="íśḻîḋe">
            <a:extLst>
              <a:ext uri="{FF2B5EF4-FFF2-40B4-BE49-F238E27FC236}">
                <a16:creationId xmlns:a16="http://schemas.microsoft.com/office/drawing/2014/main" id="{937BE272-2634-4C4A-AF57-26AA46462F72}"/>
              </a:ext>
            </a:extLst>
          </p:cNvPr>
          <p:cNvSpPr/>
          <p:nvPr/>
        </p:nvSpPr>
        <p:spPr bwMode="auto">
          <a:xfrm>
            <a:off x="3387665" y="1126457"/>
            <a:ext cx="342900" cy="207963"/>
          </a:xfrm>
          <a:custGeom>
            <a:avLst/>
            <a:gdLst>
              <a:gd name="T0" fmla="*/ 101 w 104"/>
              <a:gd name="T1" fmla="*/ 34 h 63"/>
              <a:gd name="T2" fmla="*/ 42 w 104"/>
              <a:gd name="T3" fmla="*/ 51 h 63"/>
              <a:gd name="T4" fmla="*/ 7 w 104"/>
              <a:gd name="T5" fmla="*/ 25 h 63"/>
              <a:gd name="T6" fmla="*/ 102 w 104"/>
              <a:gd name="T7" fmla="*/ 29 h 63"/>
              <a:gd name="T8" fmla="*/ 101 w 104"/>
              <a:gd name="T9" fmla="*/ 34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63">
                <a:moveTo>
                  <a:pt x="101" y="34"/>
                </a:moveTo>
                <a:cubicBezTo>
                  <a:pt x="91" y="35"/>
                  <a:pt x="71" y="38"/>
                  <a:pt x="42" y="51"/>
                </a:cubicBezTo>
                <a:cubicBezTo>
                  <a:pt x="9" y="63"/>
                  <a:pt x="0" y="38"/>
                  <a:pt x="7" y="25"/>
                </a:cubicBezTo>
                <a:cubicBezTo>
                  <a:pt x="16" y="8"/>
                  <a:pt x="62" y="0"/>
                  <a:pt x="102" y="29"/>
                </a:cubicBezTo>
                <a:cubicBezTo>
                  <a:pt x="104" y="31"/>
                  <a:pt x="103" y="34"/>
                  <a:pt x="101" y="34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6" name="is1ïḑe">
            <a:extLst>
              <a:ext uri="{FF2B5EF4-FFF2-40B4-BE49-F238E27FC236}">
                <a16:creationId xmlns:a16="http://schemas.microsoft.com/office/drawing/2014/main" id="{6BB483ED-B8E0-45CC-AC49-32895740E2D2}"/>
              </a:ext>
            </a:extLst>
          </p:cNvPr>
          <p:cNvSpPr/>
          <p:nvPr/>
        </p:nvSpPr>
        <p:spPr bwMode="auto">
          <a:xfrm>
            <a:off x="7500938" y="3829844"/>
            <a:ext cx="465138" cy="415925"/>
          </a:xfrm>
          <a:custGeom>
            <a:avLst/>
            <a:gdLst>
              <a:gd name="T0" fmla="*/ 8 w 141"/>
              <a:gd name="T1" fmla="*/ 3 h 126"/>
              <a:gd name="T2" fmla="*/ 91 w 141"/>
              <a:gd name="T3" fmla="*/ 51 h 126"/>
              <a:gd name="T4" fmla="*/ 98 w 141"/>
              <a:gd name="T5" fmla="*/ 118 h 126"/>
              <a:gd name="T6" fmla="*/ 1 w 141"/>
              <a:gd name="T7" fmla="*/ 7 h 126"/>
              <a:gd name="T8" fmla="*/ 8 w 141"/>
              <a:gd name="T9" fmla="*/ 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" h="126">
                <a:moveTo>
                  <a:pt x="8" y="3"/>
                </a:moveTo>
                <a:cubicBezTo>
                  <a:pt x="20" y="13"/>
                  <a:pt x="45" y="33"/>
                  <a:pt x="91" y="51"/>
                </a:cubicBezTo>
                <a:cubicBezTo>
                  <a:pt x="141" y="75"/>
                  <a:pt x="121" y="112"/>
                  <a:pt x="98" y="118"/>
                </a:cubicBezTo>
                <a:cubicBezTo>
                  <a:pt x="70" y="126"/>
                  <a:pt x="11" y="83"/>
                  <a:pt x="1" y="7"/>
                </a:cubicBezTo>
                <a:cubicBezTo>
                  <a:pt x="0" y="2"/>
                  <a:pt x="5" y="0"/>
                  <a:pt x="8" y="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7" name="îSḷîḑe">
            <a:extLst>
              <a:ext uri="{FF2B5EF4-FFF2-40B4-BE49-F238E27FC236}">
                <a16:creationId xmlns:a16="http://schemas.microsoft.com/office/drawing/2014/main" id="{27C7E484-6595-4ADB-8FE5-3701F7848001}"/>
              </a:ext>
            </a:extLst>
          </p:cNvPr>
          <p:cNvSpPr/>
          <p:nvPr/>
        </p:nvSpPr>
        <p:spPr bwMode="auto">
          <a:xfrm>
            <a:off x="7678738" y="3720306"/>
            <a:ext cx="342900" cy="182563"/>
          </a:xfrm>
          <a:custGeom>
            <a:avLst/>
            <a:gdLst>
              <a:gd name="T0" fmla="*/ 4 w 104"/>
              <a:gd name="T1" fmla="*/ 15 h 55"/>
              <a:gd name="T2" fmla="*/ 65 w 104"/>
              <a:gd name="T3" fmla="*/ 7 h 55"/>
              <a:gd name="T4" fmla="*/ 95 w 104"/>
              <a:gd name="T5" fmla="*/ 38 h 55"/>
              <a:gd name="T6" fmla="*/ 2 w 104"/>
              <a:gd name="T7" fmla="*/ 20 h 55"/>
              <a:gd name="T8" fmla="*/ 4 w 104"/>
              <a:gd name="T9" fmla="*/ 1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55">
                <a:moveTo>
                  <a:pt x="4" y="15"/>
                </a:moveTo>
                <a:cubicBezTo>
                  <a:pt x="15" y="16"/>
                  <a:pt x="35" y="16"/>
                  <a:pt x="65" y="7"/>
                </a:cubicBezTo>
                <a:cubicBezTo>
                  <a:pt x="100" y="0"/>
                  <a:pt x="104" y="26"/>
                  <a:pt x="95" y="38"/>
                </a:cubicBezTo>
                <a:cubicBezTo>
                  <a:pt x="84" y="54"/>
                  <a:pt x="37" y="55"/>
                  <a:pt x="2" y="20"/>
                </a:cubicBezTo>
                <a:cubicBezTo>
                  <a:pt x="0" y="18"/>
                  <a:pt x="2" y="15"/>
                  <a:pt x="4" y="15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2A0931B-01D1-4E02-BB38-20D7F4673D11}"/>
              </a:ext>
            </a:extLst>
          </p:cNvPr>
          <p:cNvGrpSpPr/>
          <p:nvPr/>
        </p:nvGrpSpPr>
        <p:grpSpPr>
          <a:xfrm>
            <a:off x="1895707" y="935831"/>
            <a:ext cx="8985257" cy="3976828"/>
            <a:chOff x="3860800" y="935831"/>
            <a:chExt cx="4537075" cy="3194050"/>
          </a:xfrm>
        </p:grpSpPr>
        <p:sp>
          <p:nvSpPr>
            <p:cNvPr id="193" name="íslîḋê">
              <a:extLst>
                <a:ext uri="{FF2B5EF4-FFF2-40B4-BE49-F238E27FC236}">
                  <a16:creationId xmlns:a16="http://schemas.microsoft.com/office/drawing/2014/main" id="{FCF74B82-C8CB-4EA2-BAC9-A9F773BEFF99}"/>
                </a:ext>
              </a:extLst>
            </p:cNvPr>
            <p:cNvSpPr/>
            <p:nvPr/>
          </p:nvSpPr>
          <p:spPr bwMode="auto">
            <a:xfrm>
              <a:off x="3860800" y="935831"/>
              <a:ext cx="4537075" cy="3194050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98" name="íslîḋê">
              <a:extLst>
                <a:ext uri="{FF2B5EF4-FFF2-40B4-BE49-F238E27FC236}">
                  <a16:creationId xmlns:a16="http://schemas.microsoft.com/office/drawing/2014/main" id="{E4661A6C-FB54-45BA-85DF-EB823483F3BE}"/>
                </a:ext>
              </a:extLst>
            </p:cNvPr>
            <p:cNvSpPr/>
            <p:nvPr/>
          </p:nvSpPr>
          <p:spPr bwMode="auto">
            <a:xfrm>
              <a:off x="4069047" y="1027842"/>
              <a:ext cx="4120580" cy="2975643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noFill/>
            <a:ln>
              <a:solidFill>
                <a:schemeClr val="bg2">
                  <a:lumMod val="50000"/>
                </a:schemeClr>
              </a:solidFill>
              <a:prstDash val="lgDash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sp>
        <p:nvSpPr>
          <p:cNvPr id="192" name="íṩlïḑê">
            <a:extLst>
              <a:ext uri="{FF2B5EF4-FFF2-40B4-BE49-F238E27FC236}">
                <a16:creationId xmlns:a16="http://schemas.microsoft.com/office/drawing/2014/main" id="{FCE9F932-49D5-490D-AF31-CBCABAD5CA7D}"/>
              </a:ext>
            </a:extLst>
          </p:cNvPr>
          <p:cNvSpPr/>
          <p:nvPr/>
        </p:nvSpPr>
        <p:spPr bwMode="auto">
          <a:xfrm>
            <a:off x="2961966" y="3676090"/>
            <a:ext cx="1649914" cy="628110"/>
          </a:xfrm>
          <a:custGeom>
            <a:avLst/>
            <a:gdLst>
              <a:gd name="T0" fmla="*/ 249 w 264"/>
              <a:gd name="T1" fmla="*/ 79 h 101"/>
              <a:gd name="T2" fmla="*/ 247 w 264"/>
              <a:gd name="T3" fmla="*/ 79 h 101"/>
              <a:gd name="T4" fmla="*/ 248 w 264"/>
              <a:gd name="T5" fmla="*/ 77 h 101"/>
              <a:gd name="T6" fmla="*/ 234 w 264"/>
              <a:gd name="T7" fmla="*/ 63 h 101"/>
              <a:gd name="T8" fmla="*/ 225 w 264"/>
              <a:gd name="T9" fmla="*/ 67 h 101"/>
              <a:gd name="T10" fmla="*/ 213 w 264"/>
              <a:gd name="T11" fmla="*/ 61 h 101"/>
              <a:gd name="T12" fmla="*/ 202 w 264"/>
              <a:gd name="T13" fmla="*/ 67 h 101"/>
              <a:gd name="T14" fmla="*/ 195 w 264"/>
              <a:gd name="T15" fmla="*/ 64 h 101"/>
              <a:gd name="T16" fmla="*/ 195 w 264"/>
              <a:gd name="T17" fmla="*/ 64 h 101"/>
              <a:gd name="T18" fmla="*/ 195 w 264"/>
              <a:gd name="T19" fmla="*/ 63 h 101"/>
              <a:gd name="T20" fmla="*/ 181 w 264"/>
              <a:gd name="T21" fmla="*/ 49 h 101"/>
              <a:gd name="T22" fmla="*/ 173 w 264"/>
              <a:gd name="T23" fmla="*/ 52 h 101"/>
              <a:gd name="T24" fmla="*/ 162 w 264"/>
              <a:gd name="T25" fmla="*/ 43 h 101"/>
              <a:gd name="T26" fmla="*/ 156 w 264"/>
              <a:gd name="T27" fmla="*/ 44 h 101"/>
              <a:gd name="T28" fmla="*/ 156 w 264"/>
              <a:gd name="T29" fmla="*/ 42 h 101"/>
              <a:gd name="T30" fmla="*/ 135 w 264"/>
              <a:gd name="T31" fmla="*/ 20 h 101"/>
              <a:gd name="T32" fmla="*/ 125 w 264"/>
              <a:gd name="T33" fmla="*/ 23 h 101"/>
              <a:gd name="T34" fmla="*/ 100 w 264"/>
              <a:gd name="T35" fmla="*/ 0 h 101"/>
              <a:gd name="T36" fmla="*/ 74 w 264"/>
              <a:gd name="T37" fmla="*/ 25 h 101"/>
              <a:gd name="T38" fmla="*/ 72 w 264"/>
              <a:gd name="T39" fmla="*/ 25 h 101"/>
              <a:gd name="T40" fmla="*/ 53 w 264"/>
              <a:gd name="T41" fmla="*/ 38 h 101"/>
              <a:gd name="T42" fmla="*/ 39 w 264"/>
              <a:gd name="T43" fmla="*/ 53 h 101"/>
              <a:gd name="T44" fmla="*/ 40 w 264"/>
              <a:gd name="T45" fmla="*/ 57 h 101"/>
              <a:gd name="T46" fmla="*/ 34 w 264"/>
              <a:gd name="T47" fmla="*/ 56 h 101"/>
              <a:gd name="T48" fmla="*/ 17 w 264"/>
              <a:gd name="T49" fmla="*/ 73 h 101"/>
              <a:gd name="T50" fmla="*/ 18 w 264"/>
              <a:gd name="T51" fmla="*/ 79 h 101"/>
              <a:gd name="T52" fmla="*/ 16 w 264"/>
              <a:gd name="T53" fmla="*/ 79 h 101"/>
              <a:gd name="T54" fmla="*/ 0 w 264"/>
              <a:gd name="T55" fmla="*/ 90 h 101"/>
              <a:gd name="T56" fmla="*/ 13 w 264"/>
              <a:gd name="T57" fmla="*/ 101 h 101"/>
              <a:gd name="T58" fmla="*/ 13 w 264"/>
              <a:gd name="T59" fmla="*/ 101 h 101"/>
              <a:gd name="T60" fmla="*/ 249 w 264"/>
              <a:gd name="T61" fmla="*/ 101 h 101"/>
              <a:gd name="T62" fmla="*/ 264 w 264"/>
              <a:gd name="T63" fmla="*/ 90 h 101"/>
              <a:gd name="T64" fmla="*/ 249 w 264"/>
              <a:gd name="T65" fmla="*/ 7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64" h="101">
                <a:moveTo>
                  <a:pt x="249" y="79"/>
                </a:moveTo>
                <a:cubicBezTo>
                  <a:pt x="249" y="79"/>
                  <a:pt x="248" y="79"/>
                  <a:pt x="247" y="79"/>
                </a:cubicBezTo>
                <a:cubicBezTo>
                  <a:pt x="248" y="78"/>
                  <a:pt x="248" y="78"/>
                  <a:pt x="248" y="77"/>
                </a:cubicBezTo>
                <a:cubicBezTo>
                  <a:pt x="248" y="69"/>
                  <a:pt x="242" y="63"/>
                  <a:pt x="234" y="63"/>
                </a:cubicBezTo>
                <a:cubicBezTo>
                  <a:pt x="231" y="63"/>
                  <a:pt x="227" y="65"/>
                  <a:pt x="225" y="67"/>
                </a:cubicBezTo>
                <a:cubicBezTo>
                  <a:pt x="222" y="64"/>
                  <a:pt x="218" y="61"/>
                  <a:pt x="213" y="61"/>
                </a:cubicBezTo>
                <a:cubicBezTo>
                  <a:pt x="208" y="61"/>
                  <a:pt x="204" y="63"/>
                  <a:pt x="202" y="67"/>
                </a:cubicBezTo>
                <a:cubicBezTo>
                  <a:pt x="200" y="65"/>
                  <a:pt x="198" y="64"/>
                  <a:pt x="195" y="64"/>
                </a:cubicBezTo>
                <a:cubicBezTo>
                  <a:pt x="195" y="64"/>
                  <a:pt x="195" y="64"/>
                  <a:pt x="195" y="64"/>
                </a:cubicBezTo>
                <a:cubicBezTo>
                  <a:pt x="195" y="64"/>
                  <a:pt x="195" y="63"/>
                  <a:pt x="195" y="63"/>
                </a:cubicBezTo>
                <a:cubicBezTo>
                  <a:pt x="195" y="55"/>
                  <a:pt x="189" y="49"/>
                  <a:pt x="181" y="49"/>
                </a:cubicBezTo>
                <a:cubicBezTo>
                  <a:pt x="178" y="49"/>
                  <a:pt x="175" y="50"/>
                  <a:pt x="173" y="52"/>
                </a:cubicBezTo>
                <a:cubicBezTo>
                  <a:pt x="172" y="47"/>
                  <a:pt x="167" y="43"/>
                  <a:pt x="162" y="43"/>
                </a:cubicBezTo>
                <a:cubicBezTo>
                  <a:pt x="160" y="43"/>
                  <a:pt x="158" y="43"/>
                  <a:pt x="156" y="44"/>
                </a:cubicBezTo>
                <a:cubicBezTo>
                  <a:pt x="156" y="43"/>
                  <a:pt x="156" y="43"/>
                  <a:pt x="156" y="42"/>
                </a:cubicBezTo>
                <a:cubicBezTo>
                  <a:pt x="156" y="30"/>
                  <a:pt x="147" y="20"/>
                  <a:pt x="135" y="20"/>
                </a:cubicBezTo>
                <a:cubicBezTo>
                  <a:pt x="131" y="20"/>
                  <a:pt x="128" y="21"/>
                  <a:pt x="125" y="23"/>
                </a:cubicBezTo>
                <a:cubicBezTo>
                  <a:pt x="124" y="10"/>
                  <a:pt x="113" y="0"/>
                  <a:pt x="100" y="0"/>
                </a:cubicBezTo>
                <a:cubicBezTo>
                  <a:pt x="86" y="0"/>
                  <a:pt x="74" y="11"/>
                  <a:pt x="74" y="25"/>
                </a:cubicBezTo>
                <a:cubicBezTo>
                  <a:pt x="73" y="25"/>
                  <a:pt x="73" y="25"/>
                  <a:pt x="72" y="25"/>
                </a:cubicBezTo>
                <a:cubicBezTo>
                  <a:pt x="63" y="25"/>
                  <a:pt x="56" y="30"/>
                  <a:pt x="53" y="38"/>
                </a:cubicBezTo>
                <a:cubicBezTo>
                  <a:pt x="45" y="39"/>
                  <a:pt x="39" y="45"/>
                  <a:pt x="39" y="53"/>
                </a:cubicBezTo>
                <a:cubicBezTo>
                  <a:pt x="39" y="55"/>
                  <a:pt x="39" y="56"/>
                  <a:pt x="40" y="57"/>
                </a:cubicBezTo>
                <a:cubicBezTo>
                  <a:pt x="38" y="57"/>
                  <a:pt x="36" y="56"/>
                  <a:pt x="34" y="56"/>
                </a:cubicBezTo>
                <a:cubicBezTo>
                  <a:pt x="25" y="56"/>
                  <a:pt x="17" y="64"/>
                  <a:pt x="17" y="73"/>
                </a:cubicBezTo>
                <a:cubicBezTo>
                  <a:pt x="17" y="75"/>
                  <a:pt x="18" y="78"/>
                  <a:pt x="18" y="79"/>
                </a:cubicBezTo>
                <a:cubicBezTo>
                  <a:pt x="18" y="79"/>
                  <a:pt x="17" y="79"/>
                  <a:pt x="16" y="79"/>
                </a:cubicBezTo>
                <a:cubicBezTo>
                  <a:pt x="7" y="79"/>
                  <a:pt x="0" y="84"/>
                  <a:pt x="0" y="90"/>
                </a:cubicBezTo>
                <a:cubicBezTo>
                  <a:pt x="0" y="96"/>
                  <a:pt x="6" y="100"/>
                  <a:pt x="13" y="101"/>
                </a:cubicBezTo>
                <a:cubicBezTo>
                  <a:pt x="13" y="101"/>
                  <a:pt x="13" y="101"/>
                  <a:pt x="13" y="101"/>
                </a:cubicBezTo>
                <a:cubicBezTo>
                  <a:pt x="249" y="101"/>
                  <a:pt x="249" y="101"/>
                  <a:pt x="249" y="101"/>
                </a:cubicBezTo>
                <a:cubicBezTo>
                  <a:pt x="258" y="101"/>
                  <a:pt x="264" y="96"/>
                  <a:pt x="264" y="90"/>
                </a:cubicBezTo>
                <a:cubicBezTo>
                  <a:pt x="264" y="84"/>
                  <a:pt x="258" y="79"/>
                  <a:pt x="249" y="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CD9DB9-8D75-471B-8BC5-9FD25AAA69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7" y="3829844"/>
            <a:ext cx="2475799" cy="2475799"/>
          </a:xfrm>
          <a:prstGeom prst="rect">
            <a:avLst/>
          </a:prstGeom>
        </p:spPr>
      </p:pic>
      <p:grpSp>
        <p:nvGrpSpPr>
          <p:cNvPr id="202" name="组合 201">
            <a:extLst>
              <a:ext uri="{FF2B5EF4-FFF2-40B4-BE49-F238E27FC236}">
                <a16:creationId xmlns:a16="http://schemas.microsoft.com/office/drawing/2014/main" id="{8B1CC988-974D-461D-9AF7-99AC920BE88E}"/>
              </a:ext>
            </a:extLst>
          </p:cNvPr>
          <p:cNvGrpSpPr/>
          <p:nvPr/>
        </p:nvGrpSpPr>
        <p:grpSpPr>
          <a:xfrm rot="655449" flipH="1">
            <a:off x="8272657" y="453052"/>
            <a:ext cx="2794195" cy="1198492"/>
            <a:chOff x="8481675" y="312568"/>
            <a:chExt cx="2794195" cy="1198492"/>
          </a:xfrm>
        </p:grpSpPr>
        <p:grpSp>
          <p:nvGrpSpPr>
            <p:cNvPr id="203" name="组合 202">
              <a:extLst>
                <a:ext uri="{FF2B5EF4-FFF2-40B4-BE49-F238E27FC236}">
                  <a16:creationId xmlns:a16="http://schemas.microsoft.com/office/drawing/2014/main" id="{D5A5B69C-507E-476B-AA94-B7A72CF843C8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210" name="iṧ1íďe">
                <a:extLst>
                  <a:ext uri="{FF2B5EF4-FFF2-40B4-BE49-F238E27FC236}">
                    <a16:creationId xmlns:a16="http://schemas.microsoft.com/office/drawing/2014/main" id="{A7C4DAC4-99AB-4FE1-8272-B884C1EE78C2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1" name="íš1íďè">
                <a:extLst>
                  <a:ext uri="{FF2B5EF4-FFF2-40B4-BE49-F238E27FC236}">
                    <a16:creationId xmlns:a16="http://schemas.microsoft.com/office/drawing/2014/main" id="{25FB9E9F-A82E-4217-BABE-632069E75CD5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2" name="ïṣḻîdê">
                <a:extLst>
                  <a:ext uri="{FF2B5EF4-FFF2-40B4-BE49-F238E27FC236}">
                    <a16:creationId xmlns:a16="http://schemas.microsoft.com/office/drawing/2014/main" id="{799ABF08-A47A-4345-AC11-6259AFBC8F4D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3" name="iṡliḑê">
                <a:extLst>
                  <a:ext uri="{FF2B5EF4-FFF2-40B4-BE49-F238E27FC236}">
                    <a16:creationId xmlns:a16="http://schemas.microsoft.com/office/drawing/2014/main" id="{5DBD329C-810C-4281-81DE-7EEBB2BFCCD4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4" name="ïṧļïde">
                <a:extLst>
                  <a:ext uri="{FF2B5EF4-FFF2-40B4-BE49-F238E27FC236}">
                    <a16:creationId xmlns:a16="http://schemas.microsoft.com/office/drawing/2014/main" id="{DBB0A93B-2296-4FE7-B0F9-F95C38937252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5" name="iṥḻîḋê">
                <a:extLst>
                  <a:ext uri="{FF2B5EF4-FFF2-40B4-BE49-F238E27FC236}">
                    <a16:creationId xmlns:a16="http://schemas.microsoft.com/office/drawing/2014/main" id="{0E63DEAF-E2B0-400D-8E56-05D06A31B54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6" name="íşlîdè">
                <a:extLst>
                  <a:ext uri="{FF2B5EF4-FFF2-40B4-BE49-F238E27FC236}">
                    <a16:creationId xmlns:a16="http://schemas.microsoft.com/office/drawing/2014/main" id="{12DF55AB-5D78-493B-8C61-E121C0191739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7" name="îṣļîḑé">
                <a:extLst>
                  <a:ext uri="{FF2B5EF4-FFF2-40B4-BE49-F238E27FC236}">
                    <a16:creationId xmlns:a16="http://schemas.microsoft.com/office/drawing/2014/main" id="{B829333B-D4A6-4712-91FB-3CFCA545927A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8" name="is1idè">
                <a:extLst>
                  <a:ext uri="{FF2B5EF4-FFF2-40B4-BE49-F238E27FC236}">
                    <a16:creationId xmlns:a16="http://schemas.microsoft.com/office/drawing/2014/main" id="{7478C9F0-323F-437D-B8C3-C19AE81A2F5A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9" name="íṧlïde">
                <a:extLst>
                  <a:ext uri="{FF2B5EF4-FFF2-40B4-BE49-F238E27FC236}">
                    <a16:creationId xmlns:a16="http://schemas.microsoft.com/office/drawing/2014/main" id="{BDB9191B-E3C2-42DA-AE8F-8D06BAC0196A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0" name="îṧlîḋe">
                <a:extLst>
                  <a:ext uri="{FF2B5EF4-FFF2-40B4-BE49-F238E27FC236}">
                    <a16:creationId xmlns:a16="http://schemas.microsoft.com/office/drawing/2014/main" id="{454DB3DA-0114-4B52-A9F0-1EF62D1F4C0B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1" name="ïṡlïḍe">
                <a:extLst>
                  <a:ext uri="{FF2B5EF4-FFF2-40B4-BE49-F238E27FC236}">
                    <a16:creationId xmlns:a16="http://schemas.microsoft.com/office/drawing/2014/main" id="{B849BF07-F7A4-4971-BD1F-A6E0BA8D628B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2" name="ïṩlïḍê">
                <a:extLst>
                  <a:ext uri="{FF2B5EF4-FFF2-40B4-BE49-F238E27FC236}">
                    <a16:creationId xmlns:a16="http://schemas.microsoft.com/office/drawing/2014/main" id="{4E589EA0-34DF-4D74-9A15-265C09BFFB39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3" name="íś1ïḓê">
                <a:extLst>
                  <a:ext uri="{FF2B5EF4-FFF2-40B4-BE49-F238E27FC236}">
                    <a16:creationId xmlns:a16="http://schemas.microsoft.com/office/drawing/2014/main" id="{9E7D2A9A-1CE2-4730-BC49-B6B3623FCEFC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4" name="iṧļîḋé">
                <a:extLst>
                  <a:ext uri="{FF2B5EF4-FFF2-40B4-BE49-F238E27FC236}">
                    <a16:creationId xmlns:a16="http://schemas.microsoft.com/office/drawing/2014/main" id="{E110100B-2119-43A8-A4B2-C1A1D31FC2F4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5" name="îṡḻïďe">
                <a:extLst>
                  <a:ext uri="{FF2B5EF4-FFF2-40B4-BE49-F238E27FC236}">
                    <a16:creationId xmlns:a16="http://schemas.microsoft.com/office/drawing/2014/main" id="{50C2B8D7-7A60-4974-8DC5-56D1D5BAA44B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6" name="işľíḓè">
                <a:extLst>
                  <a:ext uri="{FF2B5EF4-FFF2-40B4-BE49-F238E27FC236}">
                    <a16:creationId xmlns:a16="http://schemas.microsoft.com/office/drawing/2014/main" id="{F944C74C-1E5F-4B02-A834-D94590ECB737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7" name="í$ḷiḍé">
                <a:extLst>
                  <a:ext uri="{FF2B5EF4-FFF2-40B4-BE49-F238E27FC236}">
                    <a16:creationId xmlns:a16="http://schemas.microsoft.com/office/drawing/2014/main" id="{88F05370-8C58-4370-9237-AE8826FDA707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8" name="ïṩľiḍê">
                <a:extLst>
                  <a:ext uri="{FF2B5EF4-FFF2-40B4-BE49-F238E27FC236}">
                    <a16:creationId xmlns:a16="http://schemas.microsoft.com/office/drawing/2014/main" id="{E367F241-9963-4256-A1C5-34D6594E6F70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9" name="iš1íḑé">
                <a:extLst>
                  <a:ext uri="{FF2B5EF4-FFF2-40B4-BE49-F238E27FC236}">
                    <a16:creationId xmlns:a16="http://schemas.microsoft.com/office/drawing/2014/main" id="{FD0D1D5F-0F54-4C89-A2A5-352552670B14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0" name="î$1ïde">
                <a:extLst>
                  <a:ext uri="{FF2B5EF4-FFF2-40B4-BE49-F238E27FC236}">
                    <a16:creationId xmlns:a16="http://schemas.microsoft.com/office/drawing/2014/main" id="{D089B353-DDEC-4674-852C-0C3C5D3FB423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1" name="iṧļiďè">
                <a:extLst>
                  <a:ext uri="{FF2B5EF4-FFF2-40B4-BE49-F238E27FC236}">
                    <a16:creationId xmlns:a16="http://schemas.microsoft.com/office/drawing/2014/main" id="{96D22687-418F-49ED-9006-B42B9CEA2E61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2" name="îsļïḍé">
                <a:extLst>
                  <a:ext uri="{FF2B5EF4-FFF2-40B4-BE49-F238E27FC236}">
                    <a16:creationId xmlns:a16="http://schemas.microsoft.com/office/drawing/2014/main" id="{01AE329E-D2AD-435A-9C8B-8CD03836EE41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3" name="íSlïḑê">
                <a:extLst>
                  <a:ext uri="{FF2B5EF4-FFF2-40B4-BE49-F238E27FC236}">
                    <a16:creationId xmlns:a16="http://schemas.microsoft.com/office/drawing/2014/main" id="{DA8837AC-84AB-4ABA-A0C6-4B1CC9806522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4" name="iṥḻiďe">
                <a:extLst>
                  <a:ext uri="{FF2B5EF4-FFF2-40B4-BE49-F238E27FC236}">
                    <a16:creationId xmlns:a16="http://schemas.microsoft.com/office/drawing/2014/main" id="{50667B20-C8EE-479B-B8F6-E6F71BCDC1DC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5" name="iṧľïḑé">
                <a:extLst>
                  <a:ext uri="{FF2B5EF4-FFF2-40B4-BE49-F238E27FC236}">
                    <a16:creationId xmlns:a16="http://schemas.microsoft.com/office/drawing/2014/main" id="{ACCA7642-1EA2-4EDF-96BC-FE3C79C08A2B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6" name="iṥ1îďé">
                <a:extLst>
                  <a:ext uri="{FF2B5EF4-FFF2-40B4-BE49-F238E27FC236}">
                    <a16:creationId xmlns:a16="http://schemas.microsoft.com/office/drawing/2014/main" id="{D874A7A8-708E-4648-860A-18FF3C27C4AD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7" name="išļïḑè">
                <a:extLst>
                  <a:ext uri="{FF2B5EF4-FFF2-40B4-BE49-F238E27FC236}">
                    <a16:creationId xmlns:a16="http://schemas.microsoft.com/office/drawing/2014/main" id="{F71F5A35-C9B5-4E57-88F4-03596D87ADE0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8" name="i$ľídé">
                <a:extLst>
                  <a:ext uri="{FF2B5EF4-FFF2-40B4-BE49-F238E27FC236}">
                    <a16:creationId xmlns:a16="http://schemas.microsoft.com/office/drawing/2014/main" id="{3DACF6A5-3E64-4FAE-9C1A-AEF649D10437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9" name="iṧļíḑé">
                <a:extLst>
                  <a:ext uri="{FF2B5EF4-FFF2-40B4-BE49-F238E27FC236}">
                    <a16:creationId xmlns:a16="http://schemas.microsoft.com/office/drawing/2014/main" id="{17EEBD60-8569-446C-A3DF-7760B9054101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0" name="işḻíďe">
                <a:extLst>
                  <a:ext uri="{FF2B5EF4-FFF2-40B4-BE49-F238E27FC236}">
                    <a16:creationId xmlns:a16="http://schemas.microsoft.com/office/drawing/2014/main" id="{C1B67F0D-EF02-4CF1-B4A9-23903BF8DB30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1" name="iŝļïḓê">
                <a:extLst>
                  <a:ext uri="{FF2B5EF4-FFF2-40B4-BE49-F238E27FC236}">
                    <a16:creationId xmlns:a16="http://schemas.microsoft.com/office/drawing/2014/main" id="{7A2BE9E1-759D-49D7-AE21-806B2C8C4BD2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2" name="îṣ1îďê">
                <a:extLst>
                  <a:ext uri="{FF2B5EF4-FFF2-40B4-BE49-F238E27FC236}">
                    <a16:creationId xmlns:a16="http://schemas.microsoft.com/office/drawing/2014/main" id="{C7734BAA-0FC1-490A-BA3D-E8EED4334B32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3" name="iśḻîďé">
                <a:extLst>
                  <a:ext uri="{FF2B5EF4-FFF2-40B4-BE49-F238E27FC236}">
                    <a16:creationId xmlns:a16="http://schemas.microsoft.com/office/drawing/2014/main" id="{85FD5D05-34EC-4074-B65D-A0F119FE4673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4" name="îŝḷîḑê">
                <a:extLst>
                  <a:ext uri="{FF2B5EF4-FFF2-40B4-BE49-F238E27FC236}">
                    <a16:creationId xmlns:a16="http://schemas.microsoft.com/office/drawing/2014/main" id="{73FC3C8C-2EC0-4A36-990F-370FAA3462E9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5" name="ïšḻíḍê">
                <a:extLst>
                  <a:ext uri="{FF2B5EF4-FFF2-40B4-BE49-F238E27FC236}">
                    <a16:creationId xmlns:a16="http://schemas.microsoft.com/office/drawing/2014/main" id="{4E4E74D7-07EB-4266-A03A-A59FE268DA6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6" name="ïṥḻíḓê">
                <a:extLst>
                  <a:ext uri="{FF2B5EF4-FFF2-40B4-BE49-F238E27FC236}">
                    <a16:creationId xmlns:a16="http://schemas.microsoft.com/office/drawing/2014/main" id="{C50B4FFF-FA53-4CCD-86B7-EDC48F7BFB11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7" name="î$ļîďè">
                <a:extLst>
                  <a:ext uri="{FF2B5EF4-FFF2-40B4-BE49-F238E27FC236}">
                    <a16:creationId xmlns:a16="http://schemas.microsoft.com/office/drawing/2014/main" id="{AC09B056-7130-4825-A885-3BA9759DAD7D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8" name="îṣḻïdè">
                <a:extLst>
                  <a:ext uri="{FF2B5EF4-FFF2-40B4-BE49-F238E27FC236}">
                    <a16:creationId xmlns:a16="http://schemas.microsoft.com/office/drawing/2014/main" id="{8C31BF2A-7397-4545-BB04-942E8F9E3AF1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9" name="îṥḻíďè">
                <a:extLst>
                  <a:ext uri="{FF2B5EF4-FFF2-40B4-BE49-F238E27FC236}">
                    <a16:creationId xmlns:a16="http://schemas.microsoft.com/office/drawing/2014/main" id="{5EA9B608-62F9-452C-B45E-863E3FF933A7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0" name="íṩ1îďê">
                <a:extLst>
                  <a:ext uri="{FF2B5EF4-FFF2-40B4-BE49-F238E27FC236}">
                    <a16:creationId xmlns:a16="http://schemas.microsoft.com/office/drawing/2014/main" id="{35DADBDD-E8DB-45C6-ACDA-1DBFDF60CFB4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1" name="ï$1iďè">
                <a:extLst>
                  <a:ext uri="{FF2B5EF4-FFF2-40B4-BE49-F238E27FC236}">
                    <a16:creationId xmlns:a16="http://schemas.microsoft.com/office/drawing/2014/main" id="{8DC4DB90-6A61-4BD8-A2FF-279B2D2BA55C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2" name="ïŝļiďé">
                <a:extLst>
                  <a:ext uri="{FF2B5EF4-FFF2-40B4-BE49-F238E27FC236}">
                    <a16:creationId xmlns:a16="http://schemas.microsoft.com/office/drawing/2014/main" id="{687B98FD-80B3-457D-BD20-F1EA7EB803BE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3" name="išḻíḋe">
                <a:extLst>
                  <a:ext uri="{FF2B5EF4-FFF2-40B4-BE49-F238E27FC236}">
                    <a16:creationId xmlns:a16="http://schemas.microsoft.com/office/drawing/2014/main" id="{8F410329-DEB9-4296-AF78-33EDFE755596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4" name="i$ḷîḑê">
                <a:extLst>
                  <a:ext uri="{FF2B5EF4-FFF2-40B4-BE49-F238E27FC236}">
                    <a16:creationId xmlns:a16="http://schemas.microsoft.com/office/drawing/2014/main" id="{0ED09F02-05C3-4A22-8533-8670E844B699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5" name="iṥļîdè">
                <a:extLst>
                  <a:ext uri="{FF2B5EF4-FFF2-40B4-BE49-F238E27FC236}">
                    <a16:creationId xmlns:a16="http://schemas.microsoft.com/office/drawing/2014/main" id="{335C87AF-5E89-4B5B-8B0D-702F6A578A40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6" name="ïSlïḓé">
                <a:extLst>
                  <a:ext uri="{FF2B5EF4-FFF2-40B4-BE49-F238E27FC236}">
                    <a16:creationId xmlns:a16="http://schemas.microsoft.com/office/drawing/2014/main" id="{1C486499-2D81-4F78-899B-00F8103E1522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7" name="íṡḷíďè">
                <a:extLst>
                  <a:ext uri="{FF2B5EF4-FFF2-40B4-BE49-F238E27FC236}">
                    <a16:creationId xmlns:a16="http://schemas.microsoft.com/office/drawing/2014/main" id="{8F6CE716-4F9D-4F80-9E6F-0994ACEBE78C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8" name="ïŝļide">
                <a:extLst>
                  <a:ext uri="{FF2B5EF4-FFF2-40B4-BE49-F238E27FC236}">
                    <a16:creationId xmlns:a16="http://schemas.microsoft.com/office/drawing/2014/main" id="{3C25F238-8688-44A1-86BC-8197AE8F206D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9" name="ísliḓê">
                <a:extLst>
                  <a:ext uri="{FF2B5EF4-FFF2-40B4-BE49-F238E27FC236}">
                    <a16:creationId xmlns:a16="http://schemas.microsoft.com/office/drawing/2014/main" id="{7A6D58F8-D11B-489A-BEB2-AB130442A727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60" name="ïṡļidè">
                <a:extLst>
                  <a:ext uri="{FF2B5EF4-FFF2-40B4-BE49-F238E27FC236}">
                    <a16:creationId xmlns:a16="http://schemas.microsoft.com/office/drawing/2014/main" id="{1BCDFC46-D88F-4E30-A14A-7C264CB248F0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61" name="ïśļiḋê">
                <a:extLst>
                  <a:ext uri="{FF2B5EF4-FFF2-40B4-BE49-F238E27FC236}">
                    <a16:creationId xmlns:a16="http://schemas.microsoft.com/office/drawing/2014/main" id="{62E9E0C4-AF83-4D6B-A38B-F750A1A0C8CE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62" name="îṡ1iďê">
                <a:extLst>
                  <a:ext uri="{FF2B5EF4-FFF2-40B4-BE49-F238E27FC236}">
                    <a16:creationId xmlns:a16="http://schemas.microsoft.com/office/drawing/2014/main" id="{CDA1D64F-D91F-42EB-AAF5-B3202CC615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204" name="组合 203">
              <a:extLst>
                <a:ext uri="{FF2B5EF4-FFF2-40B4-BE49-F238E27FC236}">
                  <a16:creationId xmlns:a16="http://schemas.microsoft.com/office/drawing/2014/main" id="{02F0C4AB-C92F-4762-A4CD-9066DA7C4A75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205" name="îşḻíďé">
                <a:extLst>
                  <a:ext uri="{FF2B5EF4-FFF2-40B4-BE49-F238E27FC236}">
                    <a16:creationId xmlns:a16="http://schemas.microsoft.com/office/drawing/2014/main" id="{C27F19DE-2178-4AB3-8EF2-0147EB2C3920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î$liďê">
                <a:extLst>
                  <a:ext uri="{FF2B5EF4-FFF2-40B4-BE49-F238E27FC236}">
                    <a16:creationId xmlns:a16="http://schemas.microsoft.com/office/drawing/2014/main" id="{9ADB6A40-FAE1-4C9D-80D5-1A2C4E3ACD90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8" name="ïs1iḍé">
                <a:extLst>
                  <a:ext uri="{FF2B5EF4-FFF2-40B4-BE49-F238E27FC236}">
                    <a16:creationId xmlns:a16="http://schemas.microsoft.com/office/drawing/2014/main" id="{36E5A9C7-8FA4-47C7-BBDB-CCB02CB96F86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9" name="íṡ1ïďè">
                <a:extLst>
                  <a:ext uri="{FF2B5EF4-FFF2-40B4-BE49-F238E27FC236}">
                    <a16:creationId xmlns:a16="http://schemas.microsoft.com/office/drawing/2014/main" id="{726BC546-7727-4276-A3E6-ACCD2803FC42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3B9155A-2558-47E5-BD44-B8D972C38FF5}"/>
              </a:ext>
            </a:extLst>
          </p:cNvPr>
          <p:cNvSpPr/>
          <p:nvPr/>
        </p:nvSpPr>
        <p:spPr>
          <a:xfrm>
            <a:off x="3113744" y="1918145"/>
            <a:ext cx="680338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sz="5400" b="1" i="0" u="none" strike="noStrike" kern="1200" cap="none" spc="0" normalizeH="0" baseline="0" noProof="0" dirty="0">
              <a:ln w="12700" cmpd="sng">
                <a:solidFill>
                  <a:srgbClr val="FFD800"/>
                </a:solidFill>
                <a:prstDash val="solid"/>
              </a:ln>
              <a:gradFill>
                <a:gsLst>
                  <a:gs pos="0">
                    <a:srgbClr val="FFD800"/>
                  </a:gs>
                  <a:gs pos="4000">
                    <a:srgbClr val="FFD800">
                      <a:lumMod val="60000"/>
                      <a:lumOff val="40000"/>
                    </a:srgbClr>
                  </a:gs>
                  <a:gs pos="87000">
                    <a:srgbClr val="FFD800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835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/>
      <p:bldP spid="191" grpId="0" animBg="1"/>
      <p:bldP spid="194" grpId="0" animBg="1"/>
      <p:bldP spid="195" grpId="0" animBg="1"/>
      <p:bldP spid="196" grpId="0" animBg="1"/>
      <p:bldP spid="197" grpId="0" animBg="1"/>
      <p:bldP spid="192" grpId="0" animBg="1"/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ADC745-6B85-47D9-A6A6-94524471D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1368" y="2641686"/>
            <a:ext cx="3005588" cy="25727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298582-E88A-4B6B-960C-807743D56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1508" y="2799599"/>
            <a:ext cx="516985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0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90601" cy="986418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111" y="2046254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1101523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16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703320" y="562740"/>
            <a:ext cx="6310882" cy="119172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61814" y="2284639"/>
            <a:ext cx="4683803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9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67107" y="2310627"/>
            <a:ext cx="4683803" cy="10476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8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80003" y="228463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213049" y="237215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635974" y="724800"/>
            <a:ext cx="8935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+ 8 = 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4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834640" y="552710"/>
            <a:ext cx="8385284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00200" y="2206175"/>
            <a:ext cx="4676334" cy="12828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8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35290" y="2264839"/>
            <a:ext cx="4156710" cy="122421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9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36142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36936" y="210262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422506" y="738515"/>
            <a:ext cx="7209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+ 6 = 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749040" y="552710"/>
            <a:ext cx="7470884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76295" y="2297143"/>
            <a:ext cx="4683803" cy="9722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9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62790" y="2297143"/>
            <a:ext cx="4683803" cy="9162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8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324978" y="213877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69427" y="214856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332733" y="687955"/>
            <a:ext cx="6693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+ 7 = 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0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12814" y="499377"/>
            <a:ext cx="7907110" cy="10653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73199" y="2333785"/>
            <a:ext cx="415618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703070" y="2333785"/>
            <a:ext cx="3751859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5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11334" y="205750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66263" y="205750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908829" y="687851"/>
            <a:ext cx="4543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+ 3 = 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4" y="3818898"/>
            <a:ext cx="3078838" cy="290779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2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abcztds1">
      <a:majorFont>
        <a:latin typeface="zihun7hao-wennuantongzhiti" panose="020F0302020204030204"/>
        <a:ea typeface="zihun7hao-wennuantongzhiti"/>
        <a:cs typeface=""/>
      </a:majorFont>
      <a:minorFont>
        <a:latin typeface="zihun7hao-wennuantongzhiti" panose="020F0502020204030204"/>
        <a:ea typeface="zihun7hao-wennuantongzh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321</Words>
  <Application>Microsoft Office PowerPoint</Application>
  <PresentationFormat>Widescreen</PresentationFormat>
  <Paragraphs>112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等线</vt:lpstr>
      <vt:lpstr>zihun7hao-wennuantongzhiti</vt:lpstr>
      <vt:lpstr>字魂59号-创粗黑</vt:lpstr>
      <vt:lpstr>.VnArial</vt:lpstr>
      <vt:lpstr>Arial</vt:lpstr>
      <vt:lpstr>Bungee Inline</vt:lpstr>
      <vt:lpstr>Calibri</vt:lpstr>
      <vt:lpstr>Calibri Light</vt:lpstr>
      <vt:lpstr>Pattaya</vt:lpstr>
      <vt:lpstr>Times New Roman</vt:lpstr>
      <vt:lpstr>1_Office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9</cp:revision>
  <dcterms:created xsi:type="dcterms:W3CDTF">2022-01-04T04:59:17Z</dcterms:created>
  <dcterms:modified xsi:type="dcterms:W3CDTF">2023-10-06T07:20:40Z</dcterms:modified>
</cp:coreProperties>
</file>