
<file path=[Content_Types].xml><?xml version="1.0" encoding="utf-8"?>
<Types xmlns="http://schemas.openxmlformats.org/package/2006/content-types">
  <Default Extension="bin" ContentType="application/vnd.openxmlformats-officedocument.oleObject"/>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notesMasterIdLst>
    <p:notesMasterId r:id="rId21"/>
  </p:notesMasterIdLst>
  <p:sldIdLst>
    <p:sldId id="325" r:id="rId2"/>
    <p:sldId id="322" r:id="rId3"/>
    <p:sldId id="342" r:id="rId4"/>
    <p:sldId id="343" r:id="rId5"/>
    <p:sldId id="344" r:id="rId6"/>
    <p:sldId id="330" r:id="rId7"/>
    <p:sldId id="329" r:id="rId8"/>
    <p:sldId id="328" r:id="rId9"/>
    <p:sldId id="294" r:id="rId10"/>
    <p:sldId id="313" r:id="rId11"/>
    <p:sldId id="332" r:id="rId12"/>
    <p:sldId id="345" r:id="rId13"/>
    <p:sldId id="346" r:id="rId14"/>
    <p:sldId id="347" r:id="rId15"/>
    <p:sldId id="349" r:id="rId16"/>
    <p:sldId id="348" r:id="rId17"/>
    <p:sldId id="309" r:id="rId18"/>
    <p:sldId id="338" r:id="rId19"/>
    <p:sldId id="340"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FFFF"/>
    <a:srgbClr val="00FF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849" autoAdjust="0"/>
  </p:normalViewPr>
  <p:slideViewPr>
    <p:cSldViewPr>
      <p:cViewPr varScale="1">
        <p:scale>
          <a:sx n="85" d="100"/>
          <a:sy n="85" d="100"/>
        </p:scale>
        <p:origin x="1267"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6DB4D9-CB78-4D56-B892-028D3778355C}" type="datetimeFigureOut">
              <a:rPr lang="en-US" smtClean="0"/>
              <a:t>5/12/2025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4A2CC9-6214-4A4F-A7F2-C474977A49D9}" type="slidenum">
              <a:rPr lang="en-US" smtClean="0"/>
              <a:t>‹#›</a:t>
            </a:fld>
            <a:endParaRPr lang="en-US" dirty="0"/>
          </a:p>
        </p:txBody>
      </p:sp>
    </p:spTree>
    <p:extLst>
      <p:ext uri="{BB962C8B-B14F-4D97-AF65-F5344CB8AC3E}">
        <p14:creationId xmlns:p14="http://schemas.microsoft.com/office/powerpoint/2010/main" val="328998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E29967A-7568-4B43-ADFF-F109EFF199E4}"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899183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9967A-7568-4B43-ADFF-F109EFF199E4}"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925629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9967A-7568-4B43-ADFF-F109EFF199E4}"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690373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6096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071548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699974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487523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489075"/>
            <a:ext cx="3868738"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59109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992764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8" y="2101850"/>
            <a:ext cx="2949575"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223345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extBox 1"/>
          <p:cNvSpPr txBox="1">
            <a:spLocks noChangeArrowheads="1"/>
          </p:cNvSpPr>
          <p:nvPr userDrawn="1"/>
        </p:nvSpPr>
        <p:spPr bwMode="auto">
          <a:xfrm>
            <a:off x="533400" y="609600"/>
            <a:ext cx="533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BT&amp;TH số 3: Thao tác trên bảng</a:t>
            </a:r>
            <a:endParaRPr kumimoji="0" lang="vi-VN" altLang="en-US" sz="2400" b="1" i="0" u="sng"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Rectangle 4"/>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5"/>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6"/>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D17EB14-D66A-4676-92A4-03881C61F091}"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4117691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3"/>
            <a:ext cx="78867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44DE8D5-FADB-4070-88E7-7B5CF0C5DCB3}"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692329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29967A-7568-4B43-ADFF-F109EFF199E4}"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046558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670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5638800" y="1981200"/>
            <a:ext cx="28194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81D8597-DE7C-46D9-AA0A-98318070A285}"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6571837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3888" y="2193925"/>
            <a:ext cx="3867150"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1850" y="1489075"/>
            <a:ext cx="3868738" cy="64135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50" y="2193925"/>
            <a:ext cx="3868738" cy="3978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E2EDA07B-E8E9-4AD7-9D49-812C4BDF930A}"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2206343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1447C7-73A7-49A8-9072-0AB4175D801C}"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8143344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30238" y="2101850"/>
            <a:ext cx="2949575" cy="3759200"/>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25117518-C007-4C20-9FB3-A0C5308DF146}"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3616148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29967A-7568-4B43-ADFF-F109EFF199E4}" type="datetimeFigureOut">
              <a:rPr lang="en-US" smtClean="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33043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29967A-7568-4B43-ADFF-F109EFF199E4}" type="datetimeFigureOut">
              <a:rPr lang="en-US" smtClean="0"/>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986469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29967A-7568-4B43-ADFF-F109EFF199E4}" type="datetimeFigureOut">
              <a:rPr lang="en-US" smtClean="0"/>
              <a:t>5/12/2025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403191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29967A-7568-4B43-ADFF-F109EFF199E4}" type="datetimeFigureOut">
              <a:rPr lang="en-US" smtClean="0"/>
              <a:t>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2741130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29967A-7568-4B43-ADFF-F109EFF199E4}" type="datetimeFigureOut">
              <a:rPr lang="en-US" smtClean="0"/>
              <a:t>5/12/2025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1185883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572022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E29967A-7568-4B43-ADFF-F109EFF199E4}" type="datetimeFigureOut">
              <a:rPr lang="en-US" smtClean="0"/>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E6FE75-3C93-430E-A11F-0729BD227234}" type="slidenum">
              <a:rPr lang="en-US" smtClean="0"/>
              <a:t>‹#›</a:t>
            </a:fld>
            <a:endParaRPr lang="en-US" dirty="0"/>
          </a:p>
        </p:txBody>
      </p:sp>
    </p:spTree>
    <p:extLst>
      <p:ext uri="{BB962C8B-B14F-4D97-AF65-F5344CB8AC3E}">
        <p14:creationId xmlns:p14="http://schemas.microsoft.com/office/powerpoint/2010/main" val="3699875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29967A-7568-4B43-ADFF-F109EFF199E4}" type="datetimeFigureOut">
              <a:rPr lang="en-US" smtClean="0"/>
              <a:t>5/12/2025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DE6FE75-3C93-430E-A11F-0729BD227234}" type="slidenum">
              <a:rPr lang="en-US" smtClean="0"/>
              <a:t>‹#›</a:t>
            </a:fld>
            <a:endParaRPr lang="en-US" dirty="0"/>
          </a:p>
        </p:txBody>
      </p:sp>
    </p:spTree>
    <p:extLst>
      <p:ext uri="{BB962C8B-B14F-4D97-AF65-F5344CB8AC3E}">
        <p14:creationId xmlns:p14="http://schemas.microsoft.com/office/powerpoint/2010/main" val="252401263"/>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slide" Target="slide5.xml"/><Relationship Id="rId7" Type="http://schemas.openxmlformats.org/officeDocument/2006/relationships/image" Target="../media/image20.png"/><Relationship Id="rId12" Type="http://schemas.openxmlformats.org/officeDocument/2006/relationships/slide" Target="slide7.xml"/><Relationship Id="rId17" Type="http://schemas.microsoft.com/office/2007/relationships/hdphoto" Target="../media/hdphoto5.wdp"/><Relationship Id="rId2" Type="http://schemas.openxmlformats.org/officeDocument/2006/relationships/image" Target="../media/image18.jpeg"/><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slide" Target="slide4.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23.pn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slide" Target="slide6.xml"/><Relationship Id="rId1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7.png"/><Relationship Id="rId3" Type="http://schemas.openxmlformats.org/officeDocument/2006/relationships/slideLayout" Target="../slideLayouts/slideLayout1.xml"/><Relationship Id="rId7" Type="http://schemas.openxmlformats.org/officeDocument/2006/relationships/image" Target="../media/image26.png"/><Relationship Id="rId12" Type="http://schemas.openxmlformats.org/officeDocument/2006/relationships/slide" Target="slide14.xml"/><Relationship Id="rId2" Type="http://schemas.openxmlformats.org/officeDocument/2006/relationships/audio" Target="../media/media1.mp3"/><Relationship Id="rId16" Type="http://schemas.openxmlformats.org/officeDocument/2006/relationships/image" Target="../media/image23.png"/><Relationship Id="rId1" Type="http://schemas.microsoft.com/office/2007/relationships/media" Target="../media/media1.mp3"/><Relationship Id="rId6" Type="http://schemas.openxmlformats.org/officeDocument/2006/relationships/slide" Target="slide16.xml"/><Relationship Id="rId11" Type="http://schemas.microsoft.com/office/2007/relationships/hdphoto" Target="../media/hdphoto2.wdp"/><Relationship Id="rId5" Type="http://schemas.openxmlformats.org/officeDocument/2006/relationships/image" Target="../media/image25.png"/><Relationship Id="rId15" Type="http://schemas.openxmlformats.org/officeDocument/2006/relationships/image" Target="../media/image28.png"/><Relationship Id="rId10" Type="http://schemas.openxmlformats.org/officeDocument/2006/relationships/image" Target="../media/image20.png"/><Relationship Id="rId4" Type="http://schemas.openxmlformats.org/officeDocument/2006/relationships/slide" Target="slide17.xml"/><Relationship Id="rId9" Type="http://schemas.openxmlformats.org/officeDocument/2006/relationships/slide" Target="slide15.xml"/><Relationship Id="rId14" Type="http://schemas.microsoft.com/office/2007/relationships/hdphoto" Target="../media/hdphoto7.wdp"/></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audio6.wav"/><Relationship Id="rId7" Type="http://schemas.openxmlformats.org/officeDocument/2006/relationships/slide" Target="slide4.xml"/><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13.xml"/><Relationship Id="rId9" Type="http://schemas.microsoft.com/office/2007/relationships/hdphoto" Target="../media/hdphoto8.wdp"/></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6.wav"/><Relationship Id="rId7" Type="http://schemas.openxmlformats.org/officeDocument/2006/relationships/slide" Target="slide6.xml"/><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13.xml"/><Relationship Id="rId9"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6.wav"/><Relationship Id="rId7" Type="http://schemas.openxmlformats.org/officeDocument/2006/relationships/slide" Target="slide5.xml"/><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slide" Target="slide13.xml"/><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oleObject" Target="../embeddings/oleObject3.bin"/><Relationship Id="rId3" Type="http://schemas.openxmlformats.org/officeDocument/2006/relationships/audio" Target="../media/audio2.wav"/><Relationship Id="rId7" Type="http://schemas.openxmlformats.org/officeDocument/2006/relationships/image" Target="../media/image5.jpeg"/><Relationship Id="rId12"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oleObject" Target="../embeddings/oleObject2.bin"/><Relationship Id="rId5" Type="http://schemas.openxmlformats.org/officeDocument/2006/relationships/audio" Target="../media/audio4.wav"/><Relationship Id="rId15" Type="http://schemas.openxmlformats.org/officeDocument/2006/relationships/image" Target="../media/image10.png"/><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oleObject" Target="../embeddings/oleObject1.bin"/><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4.wav"/><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2.wav"/><Relationship Id="rId7"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4.wav"/><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75406"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Program Files\Microsoft Office\MEDIA\CAGCAT10\j0285750.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7529" y="1371600"/>
            <a:ext cx="1811841" cy="148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4"/>
          <p:cNvSpPr>
            <a:spLocks noChangeArrowheads="1" noChangeShapeType="1" noTextEdit="1"/>
          </p:cNvSpPr>
          <p:nvPr/>
        </p:nvSpPr>
        <p:spPr bwMode="auto">
          <a:xfrm>
            <a:off x="1543050" y="495300"/>
            <a:ext cx="6400800" cy="5791200"/>
          </a:xfrm>
          <a:prstGeom prst="rect">
            <a:avLst/>
          </a:prstGeom>
        </p:spPr>
        <p:txBody>
          <a:bodyPr spcFirstLastPara="1" wrap="none" fromWordArt="1">
            <a:prstTxWarp prst="textArchUp">
              <a:avLst>
                <a:gd name="adj" fmla="val 10478549"/>
              </a:avLst>
            </a:prstTxWarp>
          </a:bodyPr>
          <a:lstStyle/>
          <a:p>
            <a:pPr algn="ctr"/>
            <a:r>
              <a:rPr lang="vi-VN" sz="3600" kern="10" dirty="0">
                <a:ln w="9525">
                  <a:solidFill>
                    <a:srgbClr val="0000FF"/>
                  </a:solidFill>
                  <a:round/>
                  <a:headEnd/>
                  <a:tailEnd/>
                </a:ln>
                <a:solidFill>
                  <a:srgbClr val="FF0000"/>
                </a:solidFill>
                <a:latin typeface="Times New Roman"/>
                <a:cs typeface="Times New Roman"/>
              </a:rPr>
              <a:t>Chào mừng các con đến với </a:t>
            </a:r>
            <a:endParaRPr lang="en-US" sz="3600" kern="10" dirty="0">
              <a:ln w="9525">
                <a:solidFill>
                  <a:srgbClr val="0000FF"/>
                </a:solidFill>
                <a:round/>
                <a:headEnd/>
                <a:tailEnd/>
              </a:ln>
              <a:solidFill>
                <a:srgbClr val="FF0000"/>
              </a:solidFill>
              <a:latin typeface="Times New Roman"/>
              <a:cs typeface="Times New Roman"/>
            </a:endParaRPr>
          </a:p>
        </p:txBody>
      </p:sp>
      <p:sp>
        <p:nvSpPr>
          <p:cNvPr id="5" name="TextBox 4"/>
          <p:cNvSpPr txBox="1"/>
          <p:nvPr/>
        </p:nvSpPr>
        <p:spPr>
          <a:xfrm>
            <a:off x="1905000" y="3733800"/>
            <a:ext cx="5181600" cy="646331"/>
          </a:xfrm>
          <a:prstGeom prst="rect">
            <a:avLst/>
          </a:prstGeom>
          <a:noFill/>
        </p:spPr>
        <p:txBody>
          <a:bodyPr wrap="square" rtlCol="0">
            <a:spAutoFit/>
          </a:bodyPr>
          <a:lstStyle/>
          <a:p>
            <a:pPr algn="ctr"/>
            <a:r>
              <a:rPr lang="en-US" sz="3600" b="1" dirty="0">
                <a:solidFill>
                  <a:srgbClr val="FF0000"/>
                </a:solidFill>
                <a:latin typeface="Times" panose="02020603050405020304" pitchFamily="18" charset="0"/>
                <a:cs typeface="Times" panose="02020603050405020304" pitchFamily="18" charset="0"/>
              </a:rPr>
              <a:t>MÔN TIN HỌC LỚP 3</a:t>
            </a:r>
          </a:p>
        </p:txBody>
      </p:sp>
    </p:spTree>
    <p:extLst>
      <p:ext uri="{BB962C8B-B14F-4D97-AF65-F5344CB8AC3E}">
        <p14:creationId xmlns:p14="http://schemas.microsoft.com/office/powerpoint/2010/main" val="39430493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09600" y="1219200"/>
            <a:ext cx="7924800" cy="2554545"/>
          </a:xfrm>
          <a:prstGeom prst="rect">
            <a:avLst/>
          </a:prstGeom>
        </p:spPr>
        <p:txBody>
          <a:bodyPr wrap="square">
            <a:spAutoFit/>
          </a:bodyPr>
          <a:lstStyle/>
          <a:p>
            <a:pPr algn="just"/>
            <a:r>
              <a:rPr lang="pt-BR" dirty="0"/>
              <a:t> </a:t>
            </a:r>
            <a:r>
              <a:rPr lang="pt-BR" sz="3200" dirty="0">
                <a:latin typeface="Times New Roman" pitchFamily="18" charset="0"/>
                <a:cs typeface="Times New Roman" pitchFamily="18" charset="0"/>
              </a:rPr>
              <a:t>Em hãy mở tệp trình chiếu “Lam quen” đã tạo từ bài học trước. Trong trang trình chiếu thứ hai nhập tiêu đề “Day la hinh anh loai vat yeu thich cua to” (Hình 1). Lưu lại tệp trình chiếu đó.</a:t>
            </a:r>
            <a:endParaRPr lang="en-US" sz="3200" dirty="0">
              <a:latin typeface="Times New Roman" pitchFamily="18" charset="0"/>
              <a:cs typeface="Times New Roman" pitchFamily="18" charset="0"/>
            </a:endParaRPr>
          </a:p>
        </p:txBody>
      </p:sp>
      <p:sp>
        <p:nvSpPr>
          <p:cNvPr id="6" name="Rectangle 5"/>
          <p:cNvSpPr/>
          <p:nvPr/>
        </p:nvSpPr>
        <p:spPr>
          <a:xfrm>
            <a:off x="609600" y="3962400"/>
            <a:ext cx="7924800" cy="1200329"/>
          </a:xfrm>
          <a:prstGeom prst="rect">
            <a:avLst/>
          </a:prstGeom>
        </p:spPr>
        <p:txBody>
          <a:bodyPr wrap="square">
            <a:spAutoFit/>
          </a:bodyPr>
          <a:lstStyle/>
          <a:p>
            <a:pPr algn="just"/>
            <a:r>
              <a:rPr lang="pt-BR" sz="3600" b="1" i="1" dirty="0">
                <a:solidFill>
                  <a:srgbClr val="FF0000"/>
                </a:solidFill>
                <a:latin typeface="Times New Roman" pitchFamily="18" charset="0"/>
                <a:cs typeface="Times New Roman" pitchFamily="18" charset="0"/>
                <a:sym typeface="Wingdings" pitchFamily="2" charset="2"/>
              </a:rPr>
              <a:t> </a:t>
            </a:r>
            <a:r>
              <a:rPr lang="pt-BR" sz="3600" b="1" i="1" dirty="0">
                <a:solidFill>
                  <a:srgbClr val="FF0000"/>
                </a:solidFill>
                <a:latin typeface="Times New Roman" pitchFamily="18" charset="0"/>
                <a:cs typeface="Times New Roman" pitchFamily="18" charset="0"/>
              </a:rPr>
              <a:t>Một tệp trình chiếu đã lưu có thể chỉnh sửa khi cần.</a:t>
            </a:r>
            <a:endParaRPr lang="en-US"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423037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219200" y="380999"/>
            <a:ext cx="7924800" cy="584775"/>
          </a:xfrm>
          <a:prstGeom prst="rect">
            <a:avLst/>
          </a:prstGeom>
        </p:spPr>
        <p:txBody>
          <a:bodyPr wrap="square">
            <a:spAutoFit/>
          </a:bodyPr>
          <a:lstStyle/>
          <a:p>
            <a:pPr algn="just"/>
            <a:r>
              <a:rPr lang="pt-BR" sz="3200" dirty="0">
                <a:solidFill>
                  <a:srgbClr val="FF0000"/>
                </a:solidFill>
                <a:latin typeface="Times New Roman" pitchFamily="18" charset="0"/>
                <a:cs typeface="Times New Roman" pitchFamily="18" charset="0"/>
              </a:rPr>
              <a:t> </a:t>
            </a:r>
            <a:r>
              <a:rPr lang="pt-BR" sz="3200" b="1" dirty="0">
                <a:solidFill>
                  <a:srgbClr val="FF0000"/>
                </a:solidFill>
                <a:latin typeface="Times New Roman" pitchFamily="18" charset="0"/>
                <a:cs typeface="Times New Roman" pitchFamily="18" charset="0"/>
              </a:rPr>
              <a:t>2. Thêm ảnh vào trang trình chiếu</a:t>
            </a:r>
            <a:endParaRPr lang="en-US" sz="3200" b="1" dirty="0">
              <a:solidFill>
                <a:srgbClr val="FF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7869452"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0" y="5105400"/>
            <a:ext cx="6934200" cy="1384995"/>
          </a:xfrm>
          <a:prstGeom prst="rect">
            <a:avLst/>
          </a:prstGeom>
        </p:spPr>
        <p:txBody>
          <a:bodyPr wrap="square">
            <a:spAutoFit/>
          </a:bodyPr>
          <a:lstStyle/>
          <a:p>
            <a:pPr algn="just"/>
            <a:r>
              <a:rPr lang="pt-BR" sz="2800" b="1" i="1" dirty="0">
                <a:solidFill>
                  <a:srgbClr val="FF0000"/>
                </a:solidFill>
                <a:latin typeface="Times New Roman" pitchFamily="18" charset="0"/>
                <a:cs typeface="Times New Roman" pitchFamily="18" charset="0"/>
                <a:sym typeface="Wingdings" pitchFamily="2" charset="2"/>
              </a:rPr>
              <a:t> </a:t>
            </a:r>
            <a:r>
              <a:rPr lang="pt-BR" sz="2800" b="1" i="1" dirty="0">
                <a:solidFill>
                  <a:srgbClr val="FF0000"/>
                </a:solidFill>
                <a:latin typeface="Times New Roman" pitchFamily="18" charset="0"/>
                <a:cs typeface="Times New Roman" pitchFamily="18" charset="0"/>
              </a:rPr>
              <a:t>Thêm ảnh vào trang trình chiếu sẽ giúp trang trình chiếu thêm sinh động và hấp dẫn hơn.</a:t>
            </a:r>
            <a:r>
              <a:rPr lang="pt-BR" sz="2800" dirty="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1764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530948" y="1535659"/>
            <a:ext cx="8229600" cy="646331"/>
          </a:xfrm>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buFontTx/>
              <a:buNone/>
              <a:defRPr/>
            </a:pPr>
            <a:r>
              <a:rPr lang="en-US" sz="4000" b="1" spc="50" dirty="0">
                <a:ln w="11430"/>
                <a:gradFill>
                  <a:gsLst>
                    <a:gs pos="25000">
                      <a:srgbClr val="333399">
                        <a:satMod val="155000"/>
                      </a:srgbClr>
                    </a:gs>
                    <a:gs pos="100000">
                      <a:srgbClr val="333399">
                        <a:shade val="45000"/>
                        <a:satMod val="165000"/>
                      </a:srgbClr>
                    </a:gs>
                  </a:gsLst>
                  <a:lin ang="5400000"/>
                </a:gradFill>
                <a:effectLst>
                  <a:outerShdw blurRad="76200" dist="50800" dir="5400000" algn="tl" rotWithShape="0">
                    <a:srgbClr val="000000">
                      <a:alpha val="65000"/>
                    </a:srgbClr>
                  </a:outerShdw>
                </a:effectLst>
              </a:rPr>
              <a:t>Trò chơi: </a:t>
            </a:r>
            <a:r>
              <a:rPr lang="en-US" sz="4000" b="1" spc="50" dirty="0" err="1">
                <a:ln w="11430"/>
                <a:solidFill>
                  <a:srgbClr val="FF0000"/>
                </a:solidFill>
                <a:effectLst>
                  <a:outerShdw blurRad="76200" dist="50800" dir="5400000" algn="tl" rotWithShape="0">
                    <a:srgbClr val="000000">
                      <a:alpha val="65000"/>
                    </a:srgbClr>
                  </a:outerShdw>
                </a:effectLst>
              </a:rPr>
              <a:t>Diệt</a:t>
            </a:r>
            <a:r>
              <a:rPr lang="en-US" sz="4000" b="1" spc="50" dirty="0">
                <a:ln w="11430"/>
                <a:solidFill>
                  <a:srgbClr val="FF0000"/>
                </a:solidFill>
                <a:effectLst>
                  <a:outerShdw blurRad="76200" dist="50800" dir="5400000" algn="tl" rotWithShape="0">
                    <a:srgbClr val="000000">
                      <a:alpha val="65000"/>
                    </a:srgbClr>
                  </a:outerShdw>
                </a:effectLst>
              </a:rPr>
              <a:t> Virus.</a:t>
            </a:r>
          </a:p>
        </p:txBody>
      </p:sp>
      <p:pic>
        <p:nvPicPr>
          <p:cNvPr id="12" name="Picture 11">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474528" y="482604"/>
            <a:ext cx="914400" cy="1316737"/>
          </a:xfrm>
          <a:prstGeom prst="rect">
            <a:avLst/>
          </a:prstGeom>
        </p:spPr>
      </p:pic>
      <p:pic>
        <p:nvPicPr>
          <p:cNvPr id="13" name="Picture 12">
            <a:hlinkClick r:id="rId6" action="ppaction://hlinksldjump"/>
          </p:cNvPr>
          <p:cNvPicPr>
            <a:picLocks noChangeAspect="1"/>
          </p:cNvPicPr>
          <p:nvPr/>
        </p:nvPicPr>
        <p:blipFill>
          <a:blip r:embed="rId7" cstate="print">
            <a:duotone>
              <a:prstClr val="black"/>
              <a:schemeClr val="accent6">
                <a:tint val="45000"/>
                <a:satMod val="400000"/>
              </a:schemeClr>
            </a:duotone>
            <a:extLst>
              <a:ext uri="{BEBA8EAE-BF5A-486C-A8C5-ECC9F3942E4B}">
                <a14:imgProps xmlns:a14="http://schemas.microsoft.com/office/drawing/2010/main">
                  <a14:imgLayer r:embed="rId8">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1371605" y="144604"/>
            <a:ext cx="1596767" cy="1606245"/>
          </a:xfrm>
          <a:prstGeom prst="rect">
            <a:avLst/>
          </a:prstGeom>
        </p:spPr>
      </p:pic>
      <p:pic>
        <p:nvPicPr>
          <p:cNvPr id="15" name="Picture 14">
            <a:hlinkClick r:id="rId9" action="ppaction://hlinksldjump"/>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54342" y1="38532" x2="54342" y2="38532"/>
                        <a14:foregroundMark x1="36476" y1="49083" x2="35732" y2="38532"/>
                        <a14:foregroundMark x1="49380" y1="66514" x2="64764" y2="52982"/>
                        <a14:foregroundMark x1="45161" y1="44725" x2="60546" y2="36697"/>
                      </a14:backgroundRemoval>
                    </a14:imgEffect>
                  </a14:imgLayer>
                </a14:imgProps>
              </a:ext>
              <a:ext uri="{28A0092B-C50C-407E-A947-70E740481C1C}">
                <a14:useLocalDpi xmlns:a14="http://schemas.microsoft.com/office/drawing/2010/main" val="0"/>
              </a:ext>
            </a:extLst>
          </a:blip>
          <a:stretch>
            <a:fillRect/>
          </a:stretch>
        </p:blipFill>
        <p:spPr>
          <a:xfrm>
            <a:off x="7540222" y="2891779"/>
            <a:ext cx="805835" cy="1074447"/>
          </a:xfrm>
          <a:prstGeom prst="rect">
            <a:avLst/>
          </a:prstGeom>
        </p:spPr>
      </p:pic>
      <p:pic>
        <p:nvPicPr>
          <p:cNvPr id="16" name="Picture 15">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215130" y="86623"/>
            <a:ext cx="805835" cy="1074447"/>
          </a:xfrm>
          <a:prstGeom prst="rect">
            <a:avLst/>
          </a:prstGeom>
        </p:spPr>
      </p:pic>
      <p:pic>
        <p:nvPicPr>
          <p:cNvPr id="17" name="图片 9"/>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733801" y="4241800"/>
            <a:ext cx="2094437" cy="203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hlinkClick r:id="rId9" action="ppaction://hlinksldjump"/>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228601" y="889000"/>
            <a:ext cx="784579" cy="1129795"/>
          </a:xfrm>
          <a:prstGeom prst="rect">
            <a:avLst/>
          </a:prstGeom>
        </p:spPr>
      </p:pic>
      <p:pic>
        <p:nvPicPr>
          <p:cNvPr id="18" name="Picture 17">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0948" y="4241801"/>
            <a:ext cx="805835" cy="1074447"/>
          </a:xfrm>
          <a:prstGeom prst="rect">
            <a:avLst/>
          </a:prstGeom>
        </p:spPr>
      </p:pic>
      <p:pic>
        <p:nvPicPr>
          <p:cNvPr id="19" name="Picture 18">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79582" y="2149333"/>
            <a:ext cx="914400" cy="1316737"/>
          </a:xfrm>
          <a:prstGeom prst="rect">
            <a:avLst/>
          </a:prstGeom>
        </p:spPr>
      </p:pic>
    </p:spTree>
    <p:extLst>
      <p:ext uri="{BB962C8B-B14F-4D97-AF65-F5344CB8AC3E}">
        <p14:creationId xmlns:p14="http://schemas.microsoft.com/office/powerpoint/2010/main" val="359937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31" presetClass="exit" presetSubtype="0" fill="hold" nodeType="withEffect">
                                  <p:stCondLst>
                                    <p:cond delay="0"/>
                                  </p:stCondLst>
                                  <p:childTnLst>
                                    <p:anim calcmode="lin" valueType="num">
                                      <p:cBhvr>
                                        <p:cTn id="21" dur="1000"/>
                                        <p:tgtEl>
                                          <p:spTgt spid="12"/>
                                        </p:tgtEl>
                                        <p:attrNameLst>
                                          <p:attrName>ppt_w</p:attrName>
                                        </p:attrNameLst>
                                      </p:cBhvr>
                                      <p:tavLst>
                                        <p:tav tm="0">
                                          <p:val>
                                            <p:strVal val="ppt_w"/>
                                          </p:val>
                                        </p:tav>
                                        <p:tav tm="100000">
                                          <p:val>
                                            <p:fltVal val="0"/>
                                          </p:val>
                                        </p:tav>
                                      </p:tavLst>
                                    </p:anim>
                                    <p:anim calcmode="lin" valueType="num">
                                      <p:cBhvr>
                                        <p:cTn id="22" dur="1000"/>
                                        <p:tgtEl>
                                          <p:spTgt spid="12"/>
                                        </p:tgtEl>
                                        <p:attrNameLst>
                                          <p:attrName>ppt_h</p:attrName>
                                        </p:attrNameLst>
                                      </p:cBhvr>
                                      <p:tavLst>
                                        <p:tav tm="0">
                                          <p:val>
                                            <p:strVal val="ppt_h"/>
                                          </p:val>
                                        </p:tav>
                                        <p:tav tm="100000">
                                          <p:val>
                                            <p:fltVal val="0"/>
                                          </p:val>
                                        </p:tav>
                                      </p:tavLst>
                                    </p:anim>
                                    <p:anim calcmode="lin" valueType="num">
                                      <p:cBhvr>
                                        <p:cTn id="23" dur="1000"/>
                                        <p:tgtEl>
                                          <p:spTgt spid="12"/>
                                        </p:tgtEl>
                                        <p:attrNameLst>
                                          <p:attrName>style.rotation</p:attrName>
                                        </p:attrNameLst>
                                      </p:cBhvr>
                                      <p:tavLst>
                                        <p:tav tm="0">
                                          <p:val>
                                            <p:fltVal val="0"/>
                                          </p:val>
                                        </p:tav>
                                        <p:tav tm="100000">
                                          <p:val>
                                            <p:fltVal val="90"/>
                                          </p:val>
                                        </p:tav>
                                      </p:tavLst>
                                    </p:anim>
                                    <p:animEffect transition="out" filter="fade">
                                      <p:cBhvr>
                                        <p:cTn id="24" dur="1000"/>
                                        <p:tgtEl>
                                          <p:spTgt spid="12"/>
                                        </p:tgtEl>
                                      </p:cBhvr>
                                    </p:animEffect>
                                    <p:set>
                                      <p:cBhvr>
                                        <p:cTn id="2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31" presetClass="exit" presetSubtype="0" fill="hold" nodeType="clickEffect">
                                  <p:stCondLst>
                                    <p:cond delay="0"/>
                                  </p:stCondLst>
                                  <p:childTnLst>
                                    <p:anim calcmode="lin" valueType="num">
                                      <p:cBhvr>
                                        <p:cTn id="30" dur="1000"/>
                                        <p:tgtEl>
                                          <p:spTgt spid="13"/>
                                        </p:tgtEl>
                                        <p:attrNameLst>
                                          <p:attrName>ppt_w</p:attrName>
                                        </p:attrNameLst>
                                      </p:cBhvr>
                                      <p:tavLst>
                                        <p:tav tm="0">
                                          <p:val>
                                            <p:strVal val="ppt_w"/>
                                          </p:val>
                                        </p:tav>
                                        <p:tav tm="100000">
                                          <p:val>
                                            <p:fltVal val="0"/>
                                          </p:val>
                                        </p:tav>
                                      </p:tavLst>
                                    </p:anim>
                                    <p:anim calcmode="lin" valueType="num">
                                      <p:cBhvr>
                                        <p:cTn id="31" dur="1000"/>
                                        <p:tgtEl>
                                          <p:spTgt spid="13"/>
                                        </p:tgtEl>
                                        <p:attrNameLst>
                                          <p:attrName>ppt_h</p:attrName>
                                        </p:attrNameLst>
                                      </p:cBhvr>
                                      <p:tavLst>
                                        <p:tav tm="0">
                                          <p:val>
                                            <p:strVal val="ppt_h"/>
                                          </p:val>
                                        </p:tav>
                                        <p:tav tm="100000">
                                          <p:val>
                                            <p:fltVal val="0"/>
                                          </p:val>
                                        </p:tav>
                                      </p:tavLst>
                                    </p:anim>
                                    <p:anim calcmode="lin" valueType="num">
                                      <p:cBhvr>
                                        <p:cTn id="32" dur="1000"/>
                                        <p:tgtEl>
                                          <p:spTgt spid="13"/>
                                        </p:tgtEl>
                                        <p:attrNameLst>
                                          <p:attrName>style.rotation</p:attrName>
                                        </p:attrNameLst>
                                      </p:cBhvr>
                                      <p:tavLst>
                                        <p:tav tm="0">
                                          <p:val>
                                            <p:fltVal val="0"/>
                                          </p:val>
                                        </p:tav>
                                        <p:tav tm="100000">
                                          <p:val>
                                            <p:fltVal val="90"/>
                                          </p:val>
                                        </p:tav>
                                      </p:tavLst>
                                    </p:anim>
                                    <p:animEffect transition="out" filter="fade">
                                      <p:cBhvr>
                                        <p:cTn id="33" dur="1000"/>
                                        <p:tgtEl>
                                          <p:spTgt spid="13"/>
                                        </p:tgtEl>
                                      </p:cBhvr>
                                    </p:animEffect>
                                    <p:set>
                                      <p:cBhvr>
                                        <p:cTn id="34"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5" restart="whenNotActive" fill="hold" evtFilter="cancelBubble" nodeType="interactiveSeq">
                <p:stCondLst>
                  <p:cond evt="onClick" delay="0">
                    <p:tgtEl>
                      <p:spTgt spid="15"/>
                    </p:tgtEl>
                  </p:cond>
                </p:stCondLst>
                <p:endSync evt="end" delay="0">
                  <p:rtn val="all"/>
                </p:endSync>
                <p:childTnLst>
                  <p:par>
                    <p:cTn id="36" fill="hold">
                      <p:stCondLst>
                        <p:cond delay="0"/>
                      </p:stCondLst>
                      <p:childTnLst>
                        <p:par>
                          <p:cTn id="37" fill="hold">
                            <p:stCondLst>
                              <p:cond delay="0"/>
                            </p:stCondLst>
                            <p:childTnLst>
                              <p:par>
                                <p:cTn id="38" presetID="31" presetClass="exit" presetSubtype="0" fill="hold" nodeType="clickEffect">
                                  <p:stCondLst>
                                    <p:cond delay="0"/>
                                  </p:stCondLst>
                                  <p:childTnLst>
                                    <p:anim calcmode="lin" valueType="num">
                                      <p:cBhvr>
                                        <p:cTn id="39" dur="1000"/>
                                        <p:tgtEl>
                                          <p:spTgt spid="15"/>
                                        </p:tgtEl>
                                        <p:attrNameLst>
                                          <p:attrName>ppt_w</p:attrName>
                                        </p:attrNameLst>
                                      </p:cBhvr>
                                      <p:tavLst>
                                        <p:tav tm="0">
                                          <p:val>
                                            <p:strVal val="ppt_w"/>
                                          </p:val>
                                        </p:tav>
                                        <p:tav tm="100000">
                                          <p:val>
                                            <p:fltVal val="0"/>
                                          </p:val>
                                        </p:tav>
                                      </p:tavLst>
                                    </p:anim>
                                    <p:anim calcmode="lin" valueType="num">
                                      <p:cBhvr>
                                        <p:cTn id="40" dur="1000"/>
                                        <p:tgtEl>
                                          <p:spTgt spid="15"/>
                                        </p:tgtEl>
                                        <p:attrNameLst>
                                          <p:attrName>ppt_h</p:attrName>
                                        </p:attrNameLst>
                                      </p:cBhvr>
                                      <p:tavLst>
                                        <p:tav tm="0">
                                          <p:val>
                                            <p:strVal val="ppt_h"/>
                                          </p:val>
                                        </p:tav>
                                        <p:tav tm="100000">
                                          <p:val>
                                            <p:fltVal val="0"/>
                                          </p:val>
                                        </p:tav>
                                      </p:tavLst>
                                    </p:anim>
                                    <p:anim calcmode="lin" valueType="num">
                                      <p:cBhvr>
                                        <p:cTn id="41" dur="1000"/>
                                        <p:tgtEl>
                                          <p:spTgt spid="15"/>
                                        </p:tgtEl>
                                        <p:attrNameLst>
                                          <p:attrName>style.rotation</p:attrName>
                                        </p:attrNameLst>
                                      </p:cBhvr>
                                      <p:tavLst>
                                        <p:tav tm="0">
                                          <p:val>
                                            <p:fltVal val="0"/>
                                          </p:val>
                                        </p:tav>
                                        <p:tav tm="100000">
                                          <p:val>
                                            <p:fltVal val="90"/>
                                          </p:val>
                                        </p:tav>
                                      </p:tavLst>
                                    </p:anim>
                                    <p:animEffect transition="out" filter="fade">
                                      <p:cBhvr>
                                        <p:cTn id="42" dur="1000"/>
                                        <p:tgtEl>
                                          <p:spTgt spid="15"/>
                                        </p:tgtEl>
                                      </p:cBhvr>
                                    </p:animEffect>
                                    <p:set>
                                      <p:cBhvr>
                                        <p:cTn id="43"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nodeType="clickEffect">
                                  <p:stCondLst>
                                    <p:cond delay="0"/>
                                  </p:stCondLst>
                                  <p:childTnLst>
                                    <p:anim calcmode="lin" valueType="num">
                                      <p:cBhvr>
                                        <p:cTn id="48" dur="1000"/>
                                        <p:tgtEl>
                                          <p:spTgt spid="16"/>
                                        </p:tgtEl>
                                        <p:attrNameLst>
                                          <p:attrName>ppt_w</p:attrName>
                                        </p:attrNameLst>
                                      </p:cBhvr>
                                      <p:tavLst>
                                        <p:tav tm="0">
                                          <p:val>
                                            <p:strVal val="ppt_w"/>
                                          </p:val>
                                        </p:tav>
                                        <p:tav tm="100000">
                                          <p:val>
                                            <p:fltVal val="0"/>
                                          </p:val>
                                        </p:tav>
                                      </p:tavLst>
                                    </p:anim>
                                    <p:anim calcmode="lin" valueType="num">
                                      <p:cBhvr>
                                        <p:cTn id="49" dur="1000"/>
                                        <p:tgtEl>
                                          <p:spTgt spid="16"/>
                                        </p:tgtEl>
                                        <p:attrNameLst>
                                          <p:attrName>ppt_h</p:attrName>
                                        </p:attrNameLst>
                                      </p:cBhvr>
                                      <p:tavLst>
                                        <p:tav tm="0">
                                          <p:val>
                                            <p:strVal val="ppt_h"/>
                                          </p:val>
                                        </p:tav>
                                        <p:tav tm="100000">
                                          <p:val>
                                            <p:fltVal val="0"/>
                                          </p:val>
                                        </p:tav>
                                      </p:tavLst>
                                    </p:anim>
                                    <p:anim calcmode="lin" valueType="num">
                                      <p:cBhvr>
                                        <p:cTn id="50" dur="1000"/>
                                        <p:tgtEl>
                                          <p:spTgt spid="16"/>
                                        </p:tgtEl>
                                        <p:attrNameLst>
                                          <p:attrName>style.rotation</p:attrName>
                                        </p:attrNameLst>
                                      </p:cBhvr>
                                      <p:tavLst>
                                        <p:tav tm="0">
                                          <p:val>
                                            <p:fltVal val="0"/>
                                          </p:val>
                                        </p:tav>
                                        <p:tav tm="100000">
                                          <p:val>
                                            <p:fltVal val="90"/>
                                          </p:val>
                                        </p:tav>
                                      </p:tavLst>
                                    </p:anim>
                                    <p:animEffect transition="out" filter="fade">
                                      <p:cBhvr>
                                        <p:cTn id="51" dur="1000"/>
                                        <p:tgtEl>
                                          <p:spTgt spid="16"/>
                                        </p:tgtEl>
                                      </p:cBhvr>
                                    </p:animEffect>
                                    <p:set>
                                      <p:cBhvr>
                                        <p:cTn id="5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31" presetClass="exit" presetSubtype="0" fill="hold" nodeType="clickEffect">
                                  <p:stCondLst>
                                    <p:cond delay="0"/>
                                  </p:stCondLst>
                                  <p:childTnLst>
                                    <p:anim calcmode="lin" valueType="num">
                                      <p:cBhvr>
                                        <p:cTn id="57" dur="1000"/>
                                        <p:tgtEl>
                                          <p:spTgt spid="11"/>
                                        </p:tgtEl>
                                        <p:attrNameLst>
                                          <p:attrName>ppt_w</p:attrName>
                                        </p:attrNameLst>
                                      </p:cBhvr>
                                      <p:tavLst>
                                        <p:tav tm="0">
                                          <p:val>
                                            <p:strVal val="ppt_w"/>
                                          </p:val>
                                        </p:tav>
                                        <p:tav tm="100000">
                                          <p:val>
                                            <p:fltVal val="0"/>
                                          </p:val>
                                        </p:tav>
                                      </p:tavLst>
                                    </p:anim>
                                    <p:anim calcmode="lin" valueType="num">
                                      <p:cBhvr>
                                        <p:cTn id="58" dur="1000"/>
                                        <p:tgtEl>
                                          <p:spTgt spid="11"/>
                                        </p:tgtEl>
                                        <p:attrNameLst>
                                          <p:attrName>ppt_h</p:attrName>
                                        </p:attrNameLst>
                                      </p:cBhvr>
                                      <p:tavLst>
                                        <p:tav tm="0">
                                          <p:val>
                                            <p:strVal val="ppt_h"/>
                                          </p:val>
                                        </p:tav>
                                        <p:tav tm="100000">
                                          <p:val>
                                            <p:fltVal val="0"/>
                                          </p:val>
                                        </p:tav>
                                      </p:tavLst>
                                    </p:anim>
                                    <p:anim calcmode="lin" valueType="num">
                                      <p:cBhvr>
                                        <p:cTn id="59" dur="1000"/>
                                        <p:tgtEl>
                                          <p:spTgt spid="11"/>
                                        </p:tgtEl>
                                        <p:attrNameLst>
                                          <p:attrName>style.rotation</p:attrName>
                                        </p:attrNameLst>
                                      </p:cBhvr>
                                      <p:tavLst>
                                        <p:tav tm="0">
                                          <p:val>
                                            <p:fltVal val="0"/>
                                          </p:val>
                                        </p:tav>
                                        <p:tav tm="100000">
                                          <p:val>
                                            <p:fltVal val="90"/>
                                          </p:val>
                                        </p:tav>
                                      </p:tavLst>
                                    </p:anim>
                                    <p:animEffect transition="out" filter="fade">
                                      <p:cBhvr>
                                        <p:cTn id="60" dur="1000"/>
                                        <p:tgtEl>
                                          <p:spTgt spid="11"/>
                                        </p:tgtEl>
                                      </p:cBhvr>
                                    </p:animEffect>
                                    <p:set>
                                      <p:cBhvr>
                                        <p:cTn id="61"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31" presetClass="exit" presetSubtype="0" fill="hold" nodeType="clickEffect">
                                  <p:stCondLst>
                                    <p:cond delay="0"/>
                                  </p:stCondLst>
                                  <p:childTnLst>
                                    <p:anim calcmode="lin" valueType="num">
                                      <p:cBhvr>
                                        <p:cTn id="66" dur="1000"/>
                                        <p:tgtEl>
                                          <p:spTgt spid="18"/>
                                        </p:tgtEl>
                                        <p:attrNameLst>
                                          <p:attrName>ppt_w</p:attrName>
                                        </p:attrNameLst>
                                      </p:cBhvr>
                                      <p:tavLst>
                                        <p:tav tm="0">
                                          <p:val>
                                            <p:strVal val="ppt_w"/>
                                          </p:val>
                                        </p:tav>
                                        <p:tav tm="100000">
                                          <p:val>
                                            <p:fltVal val="0"/>
                                          </p:val>
                                        </p:tav>
                                      </p:tavLst>
                                    </p:anim>
                                    <p:anim calcmode="lin" valueType="num">
                                      <p:cBhvr>
                                        <p:cTn id="67" dur="1000"/>
                                        <p:tgtEl>
                                          <p:spTgt spid="18"/>
                                        </p:tgtEl>
                                        <p:attrNameLst>
                                          <p:attrName>ppt_h</p:attrName>
                                        </p:attrNameLst>
                                      </p:cBhvr>
                                      <p:tavLst>
                                        <p:tav tm="0">
                                          <p:val>
                                            <p:strVal val="ppt_h"/>
                                          </p:val>
                                        </p:tav>
                                        <p:tav tm="100000">
                                          <p:val>
                                            <p:fltVal val="0"/>
                                          </p:val>
                                        </p:tav>
                                      </p:tavLst>
                                    </p:anim>
                                    <p:anim calcmode="lin" valueType="num">
                                      <p:cBhvr>
                                        <p:cTn id="68" dur="1000"/>
                                        <p:tgtEl>
                                          <p:spTgt spid="18"/>
                                        </p:tgtEl>
                                        <p:attrNameLst>
                                          <p:attrName>style.rotation</p:attrName>
                                        </p:attrNameLst>
                                      </p:cBhvr>
                                      <p:tavLst>
                                        <p:tav tm="0">
                                          <p:val>
                                            <p:fltVal val="0"/>
                                          </p:val>
                                        </p:tav>
                                        <p:tav tm="100000">
                                          <p:val>
                                            <p:fltVal val="90"/>
                                          </p:val>
                                        </p:tav>
                                      </p:tavLst>
                                    </p:anim>
                                    <p:animEffect transition="out" filter="fade">
                                      <p:cBhvr>
                                        <p:cTn id="69" dur="1000"/>
                                        <p:tgtEl>
                                          <p:spTgt spid="18"/>
                                        </p:tgtEl>
                                      </p:cBhvr>
                                    </p:animEffect>
                                    <p:set>
                                      <p:cBhvr>
                                        <p:cTn id="70"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19"/>
                    </p:tgtEl>
                  </p:cond>
                </p:stCondLst>
                <p:endSync evt="end" delay="0">
                  <p:rtn val="all"/>
                </p:endSync>
                <p:childTnLst>
                  <p:par>
                    <p:cTn id="72" fill="hold">
                      <p:stCondLst>
                        <p:cond delay="0"/>
                      </p:stCondLst>
                      <p:childTnLst>
                        <p:par>
                          <p:cTn id="73" fill="hold">
                            <p:stCondLst>
                              <p:cond delay="0"/>
                            </p:stCondLst>
                            <p:childTnLst>
                              <p:par>
                                <p:cTn id="74" presetID="31" presetClass="exit" presetSubtype="0" fill="hold" nodeType="withEffect">
                                  <p:stCondLst>
                                    <p:cond delay="0"/>
                                  </p:stCondLst>
                                  <p:childTnLst>
                                    <p:anim calcmode="lin" valueType="num">
                                      <p:cBhvr>
                                        <p:cTn id="75" dur="1000"/>
                                        <p:tgtEl>
                                          <p:spTgt spid="19"/>
                                        </p:tgtEl>
                                        <p:attrNameLst>
                                          <p:attrName>ppt_w</p:attrName>
                                        </p:attrNameLst>
                                      </p:cBhvr>
                                      <p:tavLst>
                                        <p:tav tm="0">
                                          <p:val>
                                            <p:strVal val="ppt_w"/>
                                          </p:val>
                                        </p:tav>
                                        <p:tav tm="100000">
                                          <p:val>
                                            <p:fltVal val="0"/>
                                          </p:val>
                                        </p:tav>
                                      </p:tavLst>
                                    </p:anim>
                                    <p:anim calcmode="lin" valueType="num">
                                      <p:cBhvr>
                                        <p:cTn id="76" dur="1000"/>
                                        <p:tgtEl>
                                          <p:spTgt spid="19"/>
                                        </p:tgtEl>
                                        <p:attrNameLst>
                                          <p:attrName>ppt_h</p:attrName>
                                        </p:attrNameLst>
                                      </p:cBhvr>
                                      <p:tavLst>
                                        <p:tav tm="0">
                                          <p:val>
                                            <p:strVal val="ppt_h"/>
                                          </p:val>
                                        </p:tav>
                                        <p:tav tm="100000">
                                          <p:val>
                                            <p:fltVal val="0"/>
                                          </p:val>
                                        </p:tav>
                                      </p:tavLst>
                                    </p:anim>
                                    <p:anim calcmode="lin" valueType="num">
                                      <p:cBhvr>
                                        <p:cTn id="77" dur="1000"/>
                                        <p:tgtEl>
                                          <p:spTgt spid="19"/>
                                        </p:tgtEl>
                                        <p:attrNameLst>
                                          <p:attrName>style.rotation</p:attrName>
                                        </p:attrNameLst>
                                      </p:cBhvr>
                                      <p:tavLst>
                                        <p:tav tm="0">
                                          <p:val>
                                            <p:fltVal val="0"/>
                                          </p:val>
                                        </p:tav>
                                        <p:tav tm="100000">
                                          <p:val>
                                            <p:fltVal val="90"/>
                                          </p:val>
                                        </p:tav>
                                      </p:tavLst>
                                    </p:anim>
                                    <p:animEffect transition="out" filter="fade">
                                      <p:cBhvr>
                                        <p:cTn id="78" dur="1000"/>
                                        <p:tgtEl>
                                          <p:spTgt spid="19"/>
                                        </p:tgtEl>
                                      </p:cBhvr>
                                    </p:animEffect>
                                    <p:set>
                                      <p:cBhvr>
                                        <p:cTn id="79"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18"/>
            <a:ext cx="9144000" cy="6860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524344" y="253148"/>
            <a:ext cx="1324257" cy="1906931"/>
          </a:xfrm>
          <a:prstGeom prst="rect">
            <a:avLst/>
          </a:prstGeom>
        </p:spPr>
      </p:pic>
      <p:pic>
        <p:nvPicPr>
          <p:cNvPr id="8" name="Picture 7">
            <a:hlinkClick r:id="rId9" action="ppaction://hlinksldjump"/>
          </p:cNvPr>
          <p:cNvPicPr>
            <a:picLocks noChangeAspect="1"/>
          </p:cNvPicPr>
          <p:nvPr/>
        </p:nvPicPr>
        <p:blipFill>
          <a:blip r:embed="rId10" cstate="print">
            <a:duotone>
              <a:prstClr val="black"/>
              <a:schemeClr val="accent6">
                <a:tint val="45000"/>
                <a:satMod val="400000"/>
              </a:schemeClr>
            </a:duotone>
            <a:extLst>
              <a:ext uri="{BEBA8EAE-BF5A-486C-A8C5-ECC9F3942E4B}">
                <a14:imgProps xmlns:a14="http://schemas.microsoft.com/office/drawing/2010/main">
                  <a14:imgLayer r:embed="rId11">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1655234" y="856076"/>
            <a:ext cx="1874283" cy="2285064"/>
          </a:xfrm>
          <a:prstGeom prst="rect">
            <a:avLst/>
          </a:prstGeom>
        </p:spPr>
      </p:pic>
      <p:pic>
        <p:nvPicPr>
          <p:cNvPr id="9" name="Picture 8">
            <a:hlinkClick r:id="rId12"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4075153" y="1612203"/>
            <a:ext cx="1298493" cy="1869831"/>
          </a:xfrm>
          <a:prstGeom prst="rect">
            <a:avLst/>
          </a:prstGeom>
        </p:spPr>
      </p:pic>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19200" y="4953000"/>
            <a:ext cx="609600" cy="812800"/>
          </a:xfrm>
          <a:prstGeom prst="rect">
            <a:avLst/>
          </a:prstGeom>
        </p:spPr>
      </p:pic>
      <p:sp>
        <p:nvSpPr>
          <p:cNvPr id="20" name="Rounded Rectangle 19"/>
          <p:cNvSpPr/>
          <p:nvPr/>
        </p:nvSpPr>
        <p:spPr>
          <a:xfrm>
            <a:off x="2343297" y="678563"/>
            <a:ext cx="380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2</a:t>
            </a:r>
          </a:p>
        </p:txBody>
      </p:sp>
      <p:sp>
        <p:nvSpPr>
          <p:cNvPr id="21" name="Rounded Rectangle 20"/>
          <p:cNvSpPr/>
          <p:nvPr/>
        </p:nvSpPr>
        <p:spPr>
          <a:xfrm>
            <a:off x="7321264" y="1998609"/>
            <a:ext cx="380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3</a:t>
            </a:r>
          </a:p>
        </p:txBody>
      </p:sp>
      <p:sp>
        <p:nvSpPr>
          <p:cNvPr id="22" name="Rounded Rectangle 21"/>
          <p:cNvSpPr/>
          <p:nvPr/>
        </p:nvSpPr>
        <p:spPr>
          <a:xfrm>
            <a:off x="4533899" y="3354371"/>
            <a:ext cx="380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a:solidFill>
                  <a:schemeClr val="tx1"/>
                </a:solidFill>
              </a:rPr>
              <a:t>1</a:t>
            </a:r>
          </a:p>
        </p:txBody>
      </p:sp>
      <p:sp>
        <p:nvSpPr>
          <p:cNvPr id="18" name="Notched Right Arrow 17"/>
          <p:cNvSpPr/>
          <p:nvPr/>
        </p:nvSpPr>
        <p:spPr>
          <a:xfrm>
            <a:off x="8241078" y="6383868"/>
            <a:ext cx="8382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11" name="图片 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699934" y="4631570"/>
            <a:ext cx="2094437" cy="203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30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8"/>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8"/>
                                        </p:tgtEl>
                                        <p:attrNameLst>
                                          <p:attrName>ppt_w</p:attrName>
                                        </p:attrNameLst>
                                      </p:cBhvr>
                                      <p:tavLst>
                                        <p:tav tm="0">
                                          <p:val>
                                            <p:strVal val="ppt_w"/>
                                          </p:val>
                                        </p:tav>
                                        <p:tav tm="100000">
                                          <p:val>
                                            <p:fltVal val="0"/>
                                          </p:val>
                                        </p:tav>
                                      </p:tavLst>
                                    </p:anim>
                                    <p:anim calcmode="lin" valueType="num">
                                      <p:cBhvr>
                                        <p:cTn id="30" dur="1000"/>
                                        <p:tgtEl>
                                          <p:spTgt spid="8"/>
                                        </p:tgtEl>
                                        <p:attrNameLst>
                                          <p:attrName>ppt_h</p:attrName>
                                        </p:attrNameLst>
                                      </p:cBhvr>
                                      <p:tavLst>
                                        <p:tav tm="0">
                                          <p:val>
                                            <p:strVal val="ppt_h"/>
                                          </p:val>
                                        </p:tav>
                                        <p:tav tm="100000">
                                          <p:val>
                                            <p:fltVal val="0"/>
                                          </p:val>
                                        </p:tav>
                                      </p:tavLst>
                                    </p:anim>
                                    <p:anim calcmode="lin" valueType="num">
                                      <p:cBhvr>
                                        <p:cTn id="31" dur="1000"/>
                                        <p:tgtEl>
                                          <p:spTgt spid="8"/>
                                        </p:tgtEl>
                                        <p:attrNameLst>
                                          <p:attrName>style.rotation</p:attrName>
                                        </p:attrNameLst>
                                      </p:cBhvr>
                                      <p:tavLst>
                                        <p:tav tm="0">
                                          <p:val>
                                            <p:fltVal val="0"/>
                                          </p:val>
                                        </p:tav>
                                        <p:tav tm="100000">
                                          <p:val>
                                            <p:fltVal val="90"/>
                                          </p:val>
                                        </p:tav>
                                      </p:tavLst>
                                    </p:anim>
                                    <p:animEffect transition="out" filter="fade">
                                      <p:cBhvr>
                                        <p:cTn id="32" dur="1000"/>
                                        <p:tgtEl>
                                          <p:spTgt spid="8"/>
                                        </p:tgtEl>
                                      </p:cBhvr>
                                    </p:animEffect>
                                    <p:set>
                                      <p:cBhvr>
                                        <p:cTn id="33" dur="1" fill="hold">
                                          <p:stCondLst>
                                            <p:cond delay="999"/>
                                          </p:stCondLst>
                                        </p:cTn>
                                        <p:tgtEl>
                                          <p:spTgt spid="8"/>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anim calcmode="lin" valueType="num">
                                      <p:cBhvr>
                                        <p:cTn id="43" dur="1000"/>
                                        <p:tgtEl>
                                          <p:spTgt spid="9"/>
                                        </p:tgtEl>
                                        <p:attrNameLst>
                                          <p:attrName>style.rotation</p:attrName>
                                        </p:attrNameLst>
                                      </p:cBhvr>
                                      <p:tavLst>
                                        <p:tav tm="0">
                                          <p:val>
                                            <p:fltVal val="0"/>
                                          </p:val>
                                        </p:tav>
                                        <p:tav tm="100000">
                                          <p:val>
                                            <p:fltVal val="90"/>
                                          </p:val>
                                        </p:tav>
                                      </p:tavLst>
                                    </p:anim>
                                    <p:animEffect transition="out" filter="fade">
                                      <p:cBhvr>
                                        <p:cTn id="44" dur="1000"/>
                                        <p:tgtEl>
                                          <p:spTgt spid="9"/>
                                        </p:tgtEl>
                                      </p:cBhvr>
                                    </p:animEffect>
                                    <p:set>
                                      <p:cBhvr>
                                        <p:cTn id="45" dur="1" fill="hold">
                                          <p:stCondLst>
                                            <p:cond delay="999"/>
                                          </p:stCondLst>
                                        </p:cTn>
                                        <p:tgtEl>
                                          <p:spTgt spid="9"/>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100000" numSld="8">
                <p:cTn id="49" fill="hold" display="0">
                  <p:stCondLst>
                    <p:cond delay="indefinite"/>
                  </p:stCondLst>
                  <p:endCondLst>
                    <p:cond evt="onStopAudio" delay="0">
                      <p:tgtEl>
                        <p:sldTgt/>
                      </p:tgtEl>
                    </p:cond>
                  </p:endCondLst>
                </p:cTn>
                <p:tgtEl>
                  <p:spTgt spid="16"/>
                </p:tgtEl>
              </p:cMediaNode>
            </p:audio>
          </p:childTnLst>
        </p:cTn>
      </p:par>
    </p:tnLst>
    <p:bldLst>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71832" y="196884"/>
            <a:ext cx="6553200" cy="1504917"/>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676400" y="451711"/>
              <a:ext cx="6172200" cy="355314"/>
            </a:xfrm>
            <a:prstGeom prst="rect">
              <a:avLst/>
            </a:prstGeom>
            <a:noFill/>
          </p:spPr>
          <p:txBody>
            <a:bodyPr wrap="square" rtlCol="0">
              <a:spAutoFit/>
            </a:bodyPr>
            <a:lstStyle/>
            <a:p>
              <a:pPr algn="ctr"/>
              <a:endParaRPr lang="en-US" sz="3200" b="1" dirty="0">
                <a:latin typeface="AvantGarde" pitchFamily="2" charset="0"/>
                <a:ea typeface="AvantGarde" pitchFamily="2" charset="0"/>
                <a:cs typeface="AvantGarde" pitchFamily="2" charset="0"/>
              </a:endParaRPr>
            </a:p>
          </p:txBody>
        </p:sp>
      </p:grpSp>
      <p:grpSp>
        <p:nvGrpSpPr>
          <p:cNvPr id="12" name="Group 11"/>
          <p:cNvGrpSpPr/>
          <p:nvPr/>
        </p:nvGrpSpPr>
        <p:grpSpPr>
          <a:xfrm>
            <a:off x="2459406" y="1799245"/>
            <a:ext cx="4682452" cy="10160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7" y="2032175"/>
              <a:ext cx="6418217" cy="438581"/>
            </a:xfrm>
            <a:prstGeom prst="rect">
              <a:avLst/>
            </a:prstGeom>
            <a:noFill/>
          </p:spPr>
          <p:txBody>
            <a:bodyPr wrap="square" rtlCol="0">
              <a:spAutoFit/>
            </a:bodyPr>
            <a:lstStyle/>
            <a:p>
              <a:r>
                <a:rPr lang="en-US" sz="3200" b="1" dirty="0">
                  <a:latin typeface="AvantGarde" pitchFamily="2" charset="0"/>
                  <a:ea typeface="AvantGarde" pitchFamily="2" charset="0"/>
                  <a:cs typeface="AvantGarde" pitchFamily="2" charset="0"/>
                </a:rPr>
                <a:t>A.  </a:t>
              </a:r>
            </a:p>
          </p:txBody>
        </p:sp>
      </p:grpSp>
      <p:sp>
        <p:nvSpPr>
          <p:cNvPr id="9" name="Notched Right Arrow 8">
            <a:hlinkClick r:id="rId4" action="ppaction://hlinksldjump"/>
          </p:cNvPr>
          <p:cNvSpPr/>
          <p:nvPr/>
        </p:nvSpPr>
        <p:spPr>
          <a:xfrm>
            <a:off x="8120743" y="5578324"/>
            <a:ext cx="838200" cy="781353"/>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2473674" y="3018428"/>
            <a:ext cx="4612926" cy="1016000"/>
            <a:chOff x="1524000" y="1809750"/>
            <a:chExt cx="6553200"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578427" y="1907722"/>
              <a:ext cx="6418219" cy="438581"/>
            </a:xfrm>
            <a:prstGeom prst="rect">
              <a:avLst/>
            </a:prstGeom>
            <a:noFill/>
          </p:spPr>
          <p:txBody>
            <a:bodyPr wrap="square" rtlCol="0">
              <a:spAutoFit/>
            </a:bodyPr>
            <a:lstStyle/>
            <a:p>
              <a:r>
                <a:rPr lang="en-US" sz="3200" b="1" dirty="0">
                  <a:latin typeface="AvantGarde" pitchFamily="2" charset="0"/>
                  <a:ea typeface="AvantGarde" pitchFamily="2" charset="0"/>
                  <a:cs typeface="AvantGarde" pitchFamily="2" charset="0"/>
                </a:rPr>
                <a:t>B. </a:t>
              </a:r>
            </a:p>
          </p:txBody>
        </p:sp>
      </p:grpSp>
      <p:grpSp>
        <p:nvGrpSpPr>
          <p:cNvPr id="30" name="Group 29"/>
          <p:cNvGrpSpPr/>
          <p:nvPr/>
        </p:nvGrpSpPr>
        <p:grpSpPr>
          <a:xfrm>
            <a:off x="2440892" y="4206100"/>
            <a:ext cx="4650399" cy="1016000"/>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6" y="1971459"/>
              <a:ext cx="6418218" cy="438581"/>
            </a:xfrm>
            <a:prstGeom prst="rect">
              <a:avLst/>
            </a:prstGeom>
            <a:noFill/>
          </p:spPr>
          <p:txBody>
            <a:bodyPr wrap="square" rtlCol="0">
              <a:spAutoFit/>
            </a:bodyPr>
            <a:lstStyle/>
            <a:p>
              <a:r>
                <a:rPr lang="en-US" sz="3200" b="1" dirty="0">
                  <a:latin typeface="AvantGarde" pitchFamily="2" charset="0"/>
                  <a:ea typeface="AvantGarde" pitchFamily="2" charset="0"/>
                  <a:cs typeface="AvantGarde" pitchFamily="2" charset="0"/>
                </a:rPr>
                <a:t>C. </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6918" y="2945357"/>
            <a:ext cx="901082" cy="1064987"/>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3606" y="4232660"/>
            <a:ext cx="818199"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556" y="1799245"/>
            <a:ext cx="760849" cy="962880"/>
          </a:xfrm>
          <a:prstGeom prst="rect">
            <a:avLst/>
          </a:prstGeom>
        </p:spPr>
      </p:pic>
      <p:pic>
        <p:nvPicPr>
          <p:cNvPr id="21" name="Picture 20">
            <a:hlinkClick r:id="rId7" action="ppaction://hlinksldjump"/>
          </p:cNvPr>
          <p:cNvPicPr>
            <a:picLocks noChangeAspect="1"/>
          </p:cNvPicPr>
          <p:nvPr/>
        </p:nvPicPr>
        <p:blipFill>
          <a:blip r:embed="rId8" cstate="print">
            <a:duotone>
              <a:prstClr val="black"/>
              <a:schemeClr val="accent6">
                <a:tint val="45000"/>
                <a:satMod val="400000"/>
              </a:schemeClr>
            </a:duotone>
            <a:extLst>
              <a:ext uri="{BEBA8EAE-BF5A-486C-A8C5-ECC9F3942E4B}">
                <a14:imgProps xmlns:a14="http://schemas.microsoft.com/office/drawing/2010/main">
                  <a14:imgLayer r:embed="rId9">
                    <a14:imgEffect>
                      <a14:backgroundRemoval t="10000" b="90000" l="10000" r="90000">
                        <a14:foregroundMark x1="27413" y1="49129" x2="63320" y2="4564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623153" y="-168257"/>
            <a:ext cx="1833383" cy="2235200"/>
          </a:xfrm>
          <a:prstGeom prst="rect">
            <a:avLst/>
          </a:prstGeom>
        </p:spPr>
      </p:pic>
      <p:grpSp>
        <p:nvGrpSpPr>
          <p:cNvPr id="19" name="Group 18"/>
          <p:cNvGrpSpPr/>
          <p:nvPr/>
        </p:nvGrpSpPr>
        <p:grpSpPr>
          <a:xfrm>
            <a:off x="2429047" y="5321195"/>
            <a:ext cx="4629891" cy="1016000"/>
            <a:chOff x="1524000" y="1809750"/>
            <a:chExt cx="6553200" cy="762000"/>
          </a:xfrm>
        </p:grpSpPr>
        <p:sp>
          <p:nvSpPr>
            <p:cNvPr id="20" name="Rectangle 19"/>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TextBox 21"/>
            <p:cNvSpPr txBox="1"/>
            <p:nvPr/>
          </p:nvSpPr>
          <p:spPr>
            <a:xfrm>
              <a:off x="1578427" y="1907722"/>
              <a:ext cx="6418218" cy="392415"/>
            </a:xfrm>
            <a:prstGeom prst="rect">
              <a:avLst/>
            </a:prstGeom>
            <a:noFill/>
          </p:spPr>
          <p:txBody>
            <a:bodyPr wrap="square" rtlCol="0">
              <a:spAutoFit/>
            </a:bodyPr>
            <a:lstStyle/>
            <a:p>
              <a:r>
                <a:rPr lang="en-US" sz="2800" b="1" dirty="0">
                  <a:latin typeface="AvantGarde" pitchFamily="2" charset="0"/>
                  <a:ea typeface="AvantGarde" pitchFamily="2" charset="0"/>
                  <a:cs typeface="AvantGarde" pitchFamily="2" charset="0"/>
                </a:rPr>
                <a:t>D. </a:t>
              </a:r>
            </a:p>
          </p:txBody>
        </p:sp>
      </p:grpSp>
      <p:pic>
        <p:nvPicPr>
          <p:cNvPr id="23" name="Picture 22">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3820" y="5347755"/>
            <a:ext cx="847985" cy="962880"/>
          </a:xfrm>
          <a:prstGeom prst="rect">
            <a:avLst/>
          </a:prstGeom>
        </p:spPr>
      </p:pic>
      <p:sp>
        <p:nvSpPr>
          <p:cNvPr id="2" name="Rectangle 1"/>
          <p:cNvSpPr/>
          <p:nvPr/>
        </p:nvSpPr>
        <p:spPr>
          <a:xfrm>
            <a:off x="1374147" y="289261"/>
            <a:ext cx="6266930" cy="830997"/>
          </a:xfrm>
          <a:prstGeom prst="rect">
            <a:avLst/>
          </a:prstGeom>
        </p:spPr>
        <p:txBody>
          <a:bodyPr wrap="square">
            <a:spAutoFit/>
          </a:bodyPr>
          <a:lstStyle/>
          <a:p>
            <a:pPr algn="just"/>
            <a:r>
              <a:rPr lang="en-US" sz="2400" dirty="0">
                <a:solidFill>
                  <a:srgbClr val="FF0000"/>
                </a:solidFill>
              </a:rPr>
              <a:t> </a:t>
            </a:r>
            <a:r>
              <a:rPr lang="en-US" sz="2400" dirty="0" err="1">
                <a:solidFill>
                  <a:srgbClr val="FF0000"/>
                </a:solidFill>
              </a:rPr>
              <a:t>Để</a:t>
            </a:r>
            <a:r>
              <a:rPr lang="en-US" sz="2400" dirty="0">
                <a:solidFill>
                  <a:srgbClr val="FF0000"/>
                </a:solidFill>
              </a:rPr>
              <a:t> </a:t>
            </a:r>
            <a:r>
              <a:rPr lang="en-US" sz="2400" dirty="0" err="1">
                <a:solidFill>
                  <a:srgbClr val="FF0000"/>
                </a:solidFill>
              </a:rPr>
              <a:t>mở</a:t>
            </a:r>
            <a:r>
              <a:rPr lang="en-US" sz="2400" dirty="0">
                <a:solidFill>
                  <a:srgbClr val="FF0000"/>
                </a:solidFill>
              </a:rPr>
              <a:t> </a:t>
            </a:r>
            <a:r>
              <a:rPr lang="en-US" sz="2400" dirty="0" err="1">
                <a:solidFill>
                  <a:srgbClr val="FF0000"/>
                </a:solidFill>
              </a:rPr>
              <a:t>tệp</a:t>
            </a:r>
            <a:r>
              <a:rPr lang="en-US" sz="2400" dirty="0">
                <a:solidFill>
                  <a:srgbClr val="FF0000"/>
                </a:solidFill>
              </a:rPr>
              <a:t> </a:t>
            </a:r>
            <a:r>
              <a:rPr lang="en-US" sz="2400" dirty="0" err="1">
                <a:solidFill>
                  <a:srgbClr val="FF0000"/>
                </a:solidFill>
              </a:rPr>
              <a:t>trình</a:t>
            </a:r>
            <a:r>
              <a:rPr lang="en-US" sz="2400" dirty="0">
                <a:solidFill>
                  <a:srgbClr val="FF0000"/>
                </a:solidFill>
              </a:rPr>
              <a:t> </a:t>
            </a:r>
            <a:r>
              <a:rPr lang="en-US" sz="2400" dirty="0" err="1">
                <a:solidFill>
                  <a:srgbClr val="FF0000"/>
                </a:solidFill>
              </a:rPr>
              <a:t>chiếu</a:t>
            </a:r>
            <a:r>
              <a:rPr lang="en-US" sz="2400" dirty="0">
                <a:solidFill>
                  <a:srgbClr val="FF0000"/>
                </a:solidFill>
              </a:rPr>
              <a:t> </a:t>
            </a:r>
            <a:r>
              <a:rPr lang="en-US" sz="2400" dirty="0" err="1">
                <a:solidFill>
                  <a:srgbClr val="FF0000"/>
                </a:solidFill>
              </a:rPr>
              <a:t>trên</a:t>
            </a:r>
            <a:r>
              <a:rPr lang="en-US" sz="2400" dirty="0">
                <a:solidFill>
                  <a:srgbClr val="FF0000"/>
                </a:solidFill>
              </a:rPr>
              <a:t> </a:t>
            </a:r>
            <a:r>
              <a:rPr lang="en-US" sz="2400" dirty="0" err="1">
                <a:solidFill>
                  <a:srgbClr val="FF0000"/>
                </a:solidFill>
              </a:rPr>
              <a:t>dải</a:t>
            </a:r>
            <a:r>
              <a:rPr lang="en-US" sz="2400" dirty="0">
                <a:solidFill>
                  <a:srgbClr val="FF0000"/>
                </a:solidFill>
              </a:rPr>
              <a:t> </a:t>
            </a:r>
            <a:r>
              <a:rPr lang="en-US" sz="2400" dirty="0" err="1">
                <a:solidFill>
                  <a:srgbClr val="FF0000"/>
                </a:solidFill>
              </a:rPr>
              <a:t>lệnh</a:t>
            </a:r>
            <a:r>
              <a:rPr lang="en-US" sz="2400" dirty="0">
                <a:solidFill>
                  <a:srgbClr val="FF0000"/>
                </a:solidFill>
              </a:rPr>
              <a:t> File, </a:t>
            </a:r>
            <a:r>
              <a:rPr lang="en-US" sz="2400" dirty="0" err="1">
                <a:solidFill>
                  <a:srgbClr val="FF0000"/>
                </a:solidFill>
              </a:rPr>
              <a:t>em</a:t>
            </a:r>
            <a:r>
              <a:rPr lang="en-US" sz="2400" dirty="0">
                <a:solidFill>
                  <a:srgbClr val="FF0000"/>
                </a:solidFill>
              </a:rPr>
              <a:t> </a:t>
            </a:r>
            <a:r>
              <a:rPr lang="en-US" sz="2400" dirty="0" err="1">
                <a:solidFill>
                  <a:srgbClr val="FF0000"/>
                </a:solidFill>
              </a:rPr>
              <a:t>nháy</a:t>
            </a:r>
            <a:r>
              <a:rPr lang="en-US" sz="2400" dirty="0">
                <a:solidFill>
                  <a:srgbClr val="FF0000"/>
                </a:solidFill>
              </a:rPr>
              <a:t> </a:t>
            </a:r>
            <a:r>
              <a:rPr lang="en-US" sz="2400" dirty="0" err="1">
                <a:solidFill>
                  <a:srgbClr val="FF0000"/>
                </a:solidFill>
              </a:rPr>
              <a:t>chọn</a:t>
            </a:r>
            <a:r>
              <a:rPr lang="en-US" sz="2400" dirty="0">
                <a:solidFill>
                  <a:srgbClr val="FF0000"/>
                </a:solidFill>
              </a:rPr>
              <a:t>:</a:t>
            </a:r>
          </a:p>
        </p:txBody>
      </p:sp>
      <p:sp>
        <p:nvSpPr>
          <p:cNvPr id="34" name="Rectangle 33"/>
          <p:cNvSpPr/>
          <p:nvPr/>
        </p:nvSpPr>
        <p:spPr>
          <a:xfrm>
            <a:off x="3049747" y="4396493"/>
            <a:ext cx="1668352" cy="584775"/>
          </a:xfrm>
          <a:prstGeom prst="rect">
            <a:avLst/>
          </a:prstGeom>
        </p:spPr>
        <p:txBody>
          <a:bodyPr wrap="square">
            <a:spAutoFit/>
          </a:bodyPr>
          <a:lstStyle/>
          <a:p>
            <a:r>
              <a:rPr lang="en-US" sz="3200" dirty="0">
                <a:latin typeface="Times New Roman" pitchFamily="18" charset="0"/>
                <a:cs typeface="Times New Roman" pitchFamily="18" charset="0"/>
              </a:rPr>
              <a:t>Close </a:t>
            </a:r>
          </a:p>
        </p:txBody>
      </p:sp>
      <p:sp>
        <p:nvSpPr>
          <p:cNvPr id="35" name="Rectangle 34"/>
          <p:cNvSpPr/>
          <p:nvPr/>
        </p:nvSpPr>
        <p:spPr>
          <a:xfrm>
            <a:off x="3102113" y="3185462"/>
            <a:ext cx="1176925" cy="584775"/>
          </a:xfrm>
          <a:prstGeom prst="rect">
            <a:avLst/>
          </a:prstGeom>
        </p:spPr>
        <p:txBody>
          <a:bodyPr wrap="none">
            <a:spAutoFit/>
          </a:bodyPr>
          <a:lstStyle/>
          <a:p>
            <a:r>
              <a:rPr lang="en-US" sz="3200" dirty="0">
                <a:latin typeface="Times New Roman" pitchFamily="18" charset="0"/>
                <a:cs typeface="Times New Roman" pitchFamily="18" charset="0"/>
              </a:rPr>
              <a:t>Open </a:t>
            </a:r>
          </a:p>
        </p:txBody>
      </p:sp>
      <p:sp>
        <p:nvSpPr>
          <p:cNvPr id="39" name="Rectangle 38"/>
          <p:cNvSpPr/>
          <p:nvPr/>
        </p:nvSpPr>
        <p:spPr>
          <a:xfrm>
            <a:off x="2995216" y="5321195"/>
            <a:ext cx="960519" cy="584775"/>
          </a:xfrm>
          <a:prstGeom prst="rect">
            <a:avLst/>
          </a:prstGeom>
        </p:spPr>
        <p:txBody>
          <a:bodyPr wrap="none">
            <a:spAutoFit/>
          </a:bodyPr>
          <a:lstStyle/>
          <a:p>
            <a:r>
              <a:rPr lang="en-US" sz="3200" dirty="0">
                <a:latin typeface="Times New Roman" pitchFamily="18" charset="0"/>
                <a:cs typeface="Times New Roman" pitchFamily="18" charset="0"/>
              </a:rPr>
              <a:t>New</a:t>
            </a:r>
          </a:p>
        </p:txBody>
      </p:sp>
      <p:sp>
        <p:nvSpPr>
          <p:cNvPr id="40" name="Rectangle 39"/>
          <p:cNvSpPr/>
          <p:nvPr/>
        </p:nvSpPr>
        <p:spPr>
          <a:xfrm>
            <a:off x="3102113" y="1988297"/>
            <a:ext cx="982961" cy="584775"/>
          </a:xfrm>
          <a:prstGeom prst="rect">
            <a:avLst/>
          </a:prstGeom>
        </p:spPr>
        <p:txBody>
          <a:bodyPr wrap="none">
            <a:spAutoFit/>
          </a:bodyPr>
          <a:lstStyle/>
          <a:p>
            <a:r>
              <a:rPr lang="en-US" sz="3200" dirty="0">
                <a:latin typeface="Times New Roman" pitchFamily="18" charset="0"/>
                <a:cs typeface="Times New Roman" pitchFamily="18" charset="0"/>
              </a:rPr>
              <a:t>Save</a:t>
            </a:r>
          </a:p>
        </p:txBody>
      </p:sp>
    </p:spTree>
    <p:extLst>
      <p:ext uri="{BB962C8B-B14F-4D97-AF65-F5344CB8AC3E}">
        <p14:creationId xmlns:p14="http://schemas.microsoft.com/office/powerpoint/2010/main" val="293681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par>
                                <p:cTn id="11" presetID="22" presetClass="entr" presetSubtype="8"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par>
                                <p:cTn id="14" presetID="22" presetClass="entr" presetSubtype="8"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7"/>
                    </p:tgtEl>
                  </p:cond>
                </p:stCondLst>
                <p:endSync evt="end" delay="0">
                  <p:rtn val="all"/>
                </p:endSync>
                <p:childTnLst>
                  <p:par>
                    <p:cTn id="18" fill="hold">
                      <p:stCondLst>
                        <p:cond delay="0"/>
                      </p:stCondLst>
                      <p:childTnLst>
                        <p:par>
                          <p:cTn id="19" fill="hold">
                            <p:stCondLst>
                              <p:cond delay="0"/>
                            </p:stCondLst>
                            <p:childTnLst>
                              <p:par>
                                <p:cTn id="20" presetID="23" presetClass="entr" presetSubtype="32" fill="hold" nodeType="clickEffect">
                                  <p:stCondLst>
                                    <p:cond delay="1000"/>
                                  </p:stCondLst>
                                  <p:childTnLst>
                                    <p:set>
                                      <p:cBhvr>
                                        <p:cTn id="21" dur="1" fill="hold">
                                          <p:stCondLst>
                                            <p:cond delay="0"/>
                                          </p:stCondLst>
                                        </p:cTn>
                                        <p:tgtEl>
                                          <p:spTgt spid="36"/>
                                        </p:tgtEl>
                                        <p:attrNameLst>
                                          <p:attrName>style.visibility</p:attrName>
                                        </p:attrNameLst>
                                      </p:cBhvr>
                                      <p:to>
                                        <p:strVal val="visible"/>
                                      </p:to>
                                    </p:set>
                                    <p:anim calcmode="lin" valueType="num">
                                      <p:cBhvr>
                                        <p:cTn id="22" dur="250" fill="hold"/>
                                        <p:tgtEl>
                                          <p:spTgt spid="36"/>
                                        </p:tgtEl>
                                        <p:attrNameLst>
                                          <p:attrName>ppt_w</p:attrName>
                                        </p:attrNameLst>
                                      </p:cBhvr>
                                      <p:tavLst>
                                        <p:tav tm="0">
                                          <p:val>
                                            <p:strVal val="4*#ppt_w"/>
                                          </p:val>
                                        </p:tav>
                                        <p:tav tm="100000">
                                          <p:val>
                                            <p:strVal val="#ppt_w"/>
                                          </p:val>
                                        </p:tav>
                                      </p:tavLst>
                                    </p:anim>
                                    <p:anim calcmode="lin" valueType="num">
                                      <p:cBhvr>
                                        <p:cTn id="23"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0"/>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3" presetClass="entr" presetSubtype="32" fill="hold" nodeType="clickEffect">
                                  <p:stCondLst>
                                    <p:cond delay="1000"/>
                                  </p:stCondLst>
                                  <p:childTnLst>
                                    <p:set>
                                      <p:cBhvr>
                                        <p:cTn id="28" dur="1" fill="hold">
                                          <p:stCondLst>
                                            <p:cond delay="0"/>
                                          </p:stCondLst>
                                        </p:cTn>
                                        <p:tgtEl>
                                          <p:spTgt spid="38"/>
                                        </p:tgtEl>
                                        <p:attrNameLst>
                                          <p:attrName>style.visibility</p:attrName>
                                        </p:attrNameLst>
                                      </p:cBhvr>
                                      <p:to>
                                        <p:strVal val="visible"/>
                                      </p:to>
                                    </p:set>
                                    <p:anim calcmode="lin" valueType="num">
                                      <p:cBhvr>
                                        <p:cTn id="29" dur="250" fill="hold"/>
                                        <p:tgtEl>
                                          <p:spTgt spid="38"/>
                                        </p:tgtEl>
                                        <p:attrNameLst>
                                          <p:attrName>ppt_w</p:attrName>
                                        </p:attrNameLst>
                                      </p:cBhvr>
                                      <p:tavLst>
                                        <p:tav tm="0">
                                          <p:val>
                                            <p:strVal val="4*#ppt_w"/>
                                          </p:val>
                                        </p:tav>
                                        <p:tav tm="100000">
                                          <p:val>
                                            <p:strVal val="#ppt_w"/>
                                          </p:val>
                                        </p:tav>
                                      </p:tavLst>
                                    </p:anim>
                                    <p:anim calcmode="lin" valueType="num">
                                      <p:cBhvr>
                                        <p:cTn id="30"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1" restart="whenNotActive" fill="hold" evtFilter="cancelBubble" nodeType="interactiveSeq">
                <p:stCondLst>
                  <p:cond evt="onClick" delay="0">
                    <p:tgtEl>
                      <p:spTgt spid="30"/>
                    </p:tgtEl>
                  </p:cond>
                </p:stCondLst>
                <p:endSync evt="end" delay="0">
                  <p:rtn val="all"/>
                </p:endSync>
                <p:childTnLst>
                  <p:par>
                    <p:cTn id="32" fill="hold">
                      <p:stCondLst>
                        <p:cond delay="0"/>
                      </p:stCondLst>
                      <p:childTnLst>
                        <p:par>
                          <p:cTn id="33" fill="hold">
                            <p:stCondLst>
                              <p:cond delay="0"/>
                            </p:stCondLst>
                            <p:childTnLst>
                              <p:par>
                                <p:cTn id="34" presetID="23" presetClass="entr" presetSubtype="32" fill="hold" nodeType="clickEffect">
                                  <p:stCondLst>
                                    <p:cond delay="1000"/>
                                  </p:stCondLst>
                                  <p:childTnLst>
                                    <p:set>
                                      <p:cBhvr>
                                        <p:cTn id="35" dur="1" fill="hold">
                                          <p:stCondLst>
                                            <p:cond delay="0"/>
                                          </p:stCondLst>
                                        </p:cTn>
                                        <p:tgtEl>
                                          <p:spTgt spid="37"/>
                                        </p:tgtEl>
                                        <p:attrNameLst>
                                          <p:attrName>style.visibility</p:attrName>
                                        </p:attrNameLst>
                                      </p:cBhvr>
                                      <p:to>
                                        <p:strVal val="visible"/>
                                      </p:to>
                                    </p:set>
                                    <p:anim calcmode="lin" valueType="num">
                                      <p:cBhvr>
                                        <p:cTn id="36" dur="250" fill="hold"/>
                                        <p:tgtEl>
                                          <p:spTgt spid="37"/>
                                        </p:tgtEl>
                                        <p:attrNameLst>
                                          <p:attrName>ppt_w</p:attrName>
                                        </p:attrNameLst>
                                      </p:cBhvr>
                                      <p:tavLst>
                                        <p:tav tm="0">
                                          <p:val>
                                            <p:strVal val="4*#ppt_w"/>
                                          </p:val>
                                        </p:tav>
                                        <p:tav tm="100000">
                                          <p:val>
                                            <p:strVal val="#ppt_w"/>
                                          </p:val>
                                        </p:tav>
                                      </p:tavLst>
                                    </p:anim>
                                    <p:anim calcmode="lin" valueType="num">
                                      <p:cBhvr>
                                        <p:cTn id="37"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38" restart="whenNotActive" fill="hold" evtFilter="cancelBubble" nodeType="interactiveSeq">
                <p:stCondLst>
                  <p:cond evt="onClick" delay="0">
                    <p:tgtEl>
                      <p:spTgt spid="21"/>
                    </p:tgtEl>
                  </p:cond>
                </p:stCondLst>
                <p:endSync evt="end" delay="0">
                  <p:rtn val="all"/>
                </p:endSync>
                <p:childTnLst>
                  <p:par>
                    <p:cTn id="39" fill="hold">
                      <p:stCondLst>
                        <p:cond delay="0"/>
                      </p:stCondLst>
                      <p:childTnLst>
                        <p:par>
                          <p:cTn id="40" fill="hold">
                            <p:stCondLst>
                              <p:cond delay="0"/>
                            </p:stCondLst>
                            <p:childTnLst>
                              <p:par>
                                <p:cTn id="41" presetID="31" presetClass="exit" presetSubtype="0" fill="hold" nodeType="clickEffect">
                                  <p:stCondLst>
                                    <p:cond delay="0"/>
                                  </p:stCondLst>
                                  <p:childTnLst>
                                    <p:anim calcmode="lin" valueType="num">
                                      <p:cBhvr>
                                        <p:cTn id="42" dur="1000"/>
                                        <p:tgtEl>
                                          <p:spTgt spid="21"/>
                                        </p:tgtEl>
                                        <p:attrNameLst>
                                          <p:attrName>ppt_w</p:attrName>
                                        </p:attrNameLst>
                                      </p:cBhvr>
                                      <p:tavLst>
                                        <p:tav tm="0">
                                          <p:val>
                                            <p:strVal val="ppt_w"/>
                                          </p:val>
                                        </p:tav>
                                        <p:tav tm="100000">
                                          <p:val>
                                            <p:fltVal val="0"/>
                                          </p:val>
                                        </p:tav>
                                      </p:tavLst>
                                    </p:anim>
                                    <p:anim calcmode="lin" valueType="num">
                                      <p:cBhvr>
                                        <p:cTn id="43" dur="1000"/>
                                        <p:tgtEl>
                                          <p:spTgt spid="21"/>
                                        </p:tgtEl>
                                        <p:attrNameLst>
                                          <p:attrName>ppt_h</p:attrName>
                                        </p:attrNameLst>
                                      </p:cBhvr>
                                      <p:tavLst>
                                        <p:tav tm="0">
                                          <p:val>
                                            <p:strVal val="ppt_h"/>
                                          </p:val>
                                        </p:tav>
                                        <p:tav tm="100000">
                                          <p:val>
                                            <p:fltVal val="0"/>
                                          </p:val>
                                        </p:tav>
                                      </p:tavLst>
                                    </p:anim>
                                    <p:anim calcmode="lin" valueType="num">
                                      <p:cBhvr>
                                        <p:cTn id="44" dur="1000"/>
                                        <p:tgtEl>
                                          <p:spTgt spid="21"/>
                                        </p:tgtEl>
                                        <p:attrNameLst>
                                          <p:attrName>style.rotation</p:attrName>
                                        </p:attrNameLst>
                                      </p:cBhvr>
                                      <p:tavLst>
                                        <p:tav tm="0">
                                          <p:val>
                                            <p:fltVal val="0"/>
                                          </p:val>
                                        </p:tav>
                                        <p:tav tm="100000">
                                          <p:val>
                                            <p:fltVal val="90"/>
                                          </p:val>
                                        </p:tav>
                                      </p:tavLst>
                                    </p:anim>
                                    <p:animEffect transition="out" filter="fade">
                                      <p:cBhvr>
                                        <p:cTn id="45" dur="1000"/>
                                        <p:tgtEl>
                                          <p:spTgt spid="21"/>
                                        </p:tgtEl>
                                      </p:cBhvr>
                                    </p:animEffect>
                                    <p:set>
                                      <p:cBhvr>
                                        <p:cTn id="46"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7" restart="whenNotActive" fill="hold" evtFilter="cancelBubble" nodeType="interactiveSeq">
                <p:stCondLst>
                  <p:cond evt="onClick" delay="0">
                    <p:tgtEl>
                      <p:spTgt spid="19"/>
                    </p:tgtEl>
                  </p:cond>
                </p:stCondLst>
                <p:endSync evt="end" delay="0">
                  <p:rtn val="all"/>
                </p:endSync>
                <p:childTnLst>
                  <p:par>
                    <p:cTn id="48" fill="hold">
                      <p:stCondLst>
                        <p:cond delay="0"/>
                      </p:stCondLst>
                      <p:childTnLst>
                        <p:par>
                          <p:cTn id="49" fill="hold">
                            <p:stCondLst>
                              <p:cond delay="0"/>
                            </p:stCondLst>
                            <p:childTnLst>
                              <p:par>
                                <p:cTn id="50" presetID="23" presetClass="entr" presetSubtype="32" fill="hold" nodeType="clickEffect">
                                  <p:stCondLst>
                                    <p:cond delay="1000"/>
                                  </p:stCondLst>
                                  <p:childTnLst>
                                    <p:set>
                                      <p:cBhvr>
                                        <p:cTn id="51" dur="1" fill="hold">
                                          <p:stCondLst>
                                            <p:cond delay="0"/>
                                          </p:stCondLst>
                                        </p:cTn>
                                        <p:tgtEl>
                                          <p:spTgt spid="23"/>
                                        </p:tgtEl>
                                        <p:attrNameLst>
                                          <p:attrName>style.visibility</p:attrName>
                                        </p:attrNameLst>
                                      </p:cBhvr>
                                      <p:to>
                                        <p:strVal val="visible"/>
                                      </p:to>
                                    </p:set>
                                    <p:anim calcmode="lin" valueType="num">
                                      <p:cBhvr>
                                        <p:cTn id="52" dur="250" fill="hold"/>
                                        <p:tgtEl>
                                          <p:spTgt spid="23"/>
                                        </p:tgtEl>
                                        <p:attrNameLst>
                                          <p:attrName>ppt_w</p:attrName>
                                        </p:attrNameLst>
                                      </p:cBhvr>
                                      <p:tavLst>
                                        <p:tav tm="0">
                                          <p:val>
                                            <p:strVal val="4*#ppt_w"/>
                                          </p:val>
                                        </p:tav>
                                        <p:tav tm="100000">
                                          <p:val>
                                            <p:strVal val="#ppt_w"/>
                                          </p:val>
                                        </p:tav>
                                      </p:tavLst>
                                    </p:anim>
                                    <p:anim calcmode="lin" valueType="num">
                                      <p:cBhvr>
                                        <p:cTn id="53"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90600" y="72797"/>
            <a:ext cx="7049588" cy="1982675"/>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687286" y="403343"/>
              <a:ext cx="6172200" cy="440029"/>
            </a:xfrm>
            <a:prstGeom prst="rect">
              <a:avLst/>
            </a:prstGeom>
            <a:noFill/>
          </p:spPr>
          <p:txBody>
            <a:bodyPr wrap="square" rtlCol="0">
              <a:spAutoFit/>
            </a:bodyPr>
            <a:lstStyle/>
            <a:p>
              <a:pPr algn="just"/>
              <a:r>
                <a:rPr lang="en-US" altLang="en-US" sz="2800" b="1" dirty="0">
                  <a:solidFill>
                    <a:srgbClr val="FF0000"/>
                  </a:solidFill>
                  <a:latin typeface="Times New Roman" pitchFamily="18" charset="0"/>
                  <a:cs typeface="Times New Roman" panose="02020603050405020304" pitchFamily="18" charset="0"/>
                </a:rPr>
                <a:t> </a:t>
              </a:r>
              <a:r>
                <a:rPr lang="en-US" altLang="en-US" sz="2800" b="1" dirty="0" err="1">
                  <a:solidFill>
                    <a:srgbClr val="FF0000"/>
                  </a:solidFill>
                  <a:latin typeface="Times New Roman" pitchFamily="18" charset="0"/>
                  <a:cs typeface="Times New Roman" panose="02020603050405020304" pitchFamily="18" charset="0"/>
                </a:rPr>
                <a:t>Bạn</a:t>
              </a:r>
              <a:r>
                <a:rPr lang="en-US" altLang="en-US" sz="2800" b="1" dirty="0">
                  <a:solidFill>
                    <a:srgbClr val="FF0000"/>
                  </a:solidFill>
                  <a:latin typeface="Times New Roman" pitchFamily="18" charset="0"/>
                  <a:cs typeface="Times New Roman" panose="02020603050405020304" pitchFamily="18" charset="0"/>
                </a:rPr>
                <a:t> </a:t>
              </a:r>
              <a:r>
                <a:rPr lang="en-US" altLang="en-US" sz="2800" b="1" dirty="0" err="1">
                  <a:solidFill>
                    <a:srgbClr val="FF0000"/>
                  </a:solidFill>
                  <a:latin typeface="Times New Roman" pitchFamily="18" charset="0"/>
                  <a:cs typeface="Times New Roman" panose="02020603050405020304" pitchFamily="18" charset="0"/>
                </a:rPr>
                <a:t>Hoa</a:t>
              </a:r>
              <a:r>
                <a:rPr lang="en-US" altLang="en-US" sz="2800" b="1" dirty="0">
                  <a:solidFill>
                    <a:srgbClr val="FF0000"/>
                  </a:solidFill>
                  <a:latin typeface="Times New Roman" pitchFamily="18" charset="0"/>
                  <a:cs typeface="Times New Roman" panose="02020603050405020304" pitchFamily="18" charset="0"/>
                </a:rPr>
                <a:t> </a:t>
              </a:r>
              <a:r>
                <a:rPr lang="en-US" altLang="en-US" sz="2800" b="1" dirty="0" err="1">
                  <a:solidFill>
                    <a:srgbClr val="FF0000"/>
                  </a:solidFill>
                  <a:latin typeface="Times New Roman" pitchFamily="18" charset="0"/>
                  <a:cs typeface="Times New Roman" panose="02020603050405020304" pitchFamily="18" charset="0"/>
                </a:rPr>
                <a:t>nói</a:t>
              </a:r>
              <a:r>
                <a:rPr lang="en-US" altLang="en-US" sz="2800" b="1" dirty="0">
                  <a:solidFill>
                    <a:srgbClr val="FF0000"/>
                  </a:solidFill>
                  <a:latin typeface="Times New Roman" pitchFamily="18" charset="0"/>
                  <a:cs typeface="Times New Roman" panose="02020603050405020304" pitchFamily="18" charset="0"/>
                </a:rPr>
                <a:t>: “</a:t>
              </a:r>
              <a:r>
                <a:rPr lang="en-US" altLang="en-US" sz="2800" b="1" dirty="0" err="1">
                  <a:solidFill>
                    <a:srgbClr val="FF0000"/>
                  </a:solidFill>
                  <a:latin typeface="Times New Roman" pitchFamily="18" charset="0"/>
                  <a:cs typeface="Times New Roman" panose="02020603050405020304" pitchFamily="18" charset="0"/>
                </a:rPr>
                <a:t>Có</a:t>
              </a:r>
              <a:r>
                <a:rPr lang="en-US" altLang="en-US" sz="2800" b="1" dirty="0">
                  <a:solidFill>
                    <a:srgbClr val="FF0000"/>
                  </a:solidFill>
                  <a:latin typeface="Times New Roman" pitchFamily="18" charset="0"/>
                  <a:cs typeface="Times New Roman" panose="02020603050405020304" pitchFamily="18" charset="0"/>
                </a:rPr>
                <a:t> </a:t>
              </a:r>
              <a:r>
                <a:rPr lang="en-US" altLang="en-US" sz="2800" b="1" dirty="0" err="1">
                  <a:solidFill>
                    <a:srgbClr val="FF0000"/>
                  </a:solidFill>
                  <a:latin typeface="Times New Roman" pitchFamily="18" charset="0"/>
                  <a:cs typeface="Times New Roman" panose="02020603050405020304" pitchFamily="18" charset="0"/>
                </a:rPr>
                <a:t>thể</a:t>
              </a:r>
              <a:r>
                <a:rPr lang="en-US" altLang="en-US" sz="2800" b="1" dirty="0">
                  <a:solidFill>
                    <a:srgbClr val="FF0000"/>
                  </a:solidFill>
                  <a:latin typeface="Times New Roman" pitchFamily="18" charset="0"/>
                  <a:cs typeface="Times New Roman" panose="02020603050405020304" pitchFamily="18" charset="0"/>
                </a:rPr>
                <a:t> </a:t>
              </a:r>
              <a:r>
                <a:rPr lang="en-US" altLang="en-US" sz="2800" b="1" dirty="0" err="1">
                  <a:solidFill>
                    <a:srgbClr val="FF0000"/>
                  </a:solidFill>
                  <a:latin typeface="Times New Roman" pitchFamily="18" charset="0"/>
                  <a:cs typeface="Times New Roman" panose="02020603050405020304" pitchFamily="18" charset="0"/>
                </a:rPr>
                <a:t>thêm</a:t>
              </a:r>
              <a:r>
                <a:rPr lang="en-US" altLang="en-US" sz="2800" b="1" dirty="0">
                  <a:solidFill>
                    <a:srgbClr val="FF0000"/>
                  </a:solidFill>
                  <a:latin typeface="Times New Roman" pitchFamily="18" charset="0"/>
                  <a:cs typeface="Times New Roman" panose="02020603050405020304" pitchFamily="18" charset="0"/>
                </a:rPr>
                <a:t>  </a:t>
              </a:r>
              <a:r>
                <a:rPr lang="en-US" altLang="en-US" sz="2800" b="1" dirty="0" err="1">
                  <a:solidFill>
                    <a:srgbClr val="FF0000"/>
                  </a:solidFill>
                  <a:latin typeface="Times New Roman" pitchFamily="18" charset="0"/>
                  <a:cs typeface="Times New Roman" panose="02020603050405020304" pitchFamily="18" charset="0"/>
                </a:rPr>
                <a:t>ảnh</a:t>
              </a:r>
              <a:r>
                <a:rPr lang="en-US" altLang="en-US" sz="2800" b="1" dirty="0">
                  <a:solidFill>
                    <a:srgbClr val="FF0000"/>
                  </a:solidFill>
                  <a:latin typeface="Times New Roman" pitchFamily="18" charset="0"/>
                  <a:cs typeface="Times New Roman" panose="02020603050405020304" pitchFamily="18" charset="0"/>
                </a:rPr>
                <a:t> </a:t>
              </a:r>
              <a:r>
                <a:rPr lang="en-US" altLang="en-US" sz="2800" b="1" dirty="0" err="1">
                  <a:solidFill>
                    <a:srgbClr val="FF0000"/>
                  </a:solidFill>
                  <a:latin typeface="Times New Roman" pitchFamily="18" charset="0"/>
                  <a:cs typeface="Times New Roman" panose="02020603050405020304" pitchFamily="18" charset="0"/>
                </a:rPr>
                <a:t>vào</a:t>
              </a:r>
              <a:r>
                <a:rPr lang="en-US" altLang="en-US" sz="2800" b="1" dirty="0">
                  <a:solidFill>
                    <a:srgbClr val="FF0000"/>
                  </a:solidFill>
                  <a:latin typeface="Times New Roman" pitchFamily="18" charset="0"/>
                  <a:cs typeface="Times New Roman" panose="02020603050405020304" pitchFamily="18" charset="0"/>
                </a:rPr>
                <a:t> </a:t>
              </a:r>
              <a:r>
                <a:rPr lang="en-US" altLang="en-US" sz="2800" b="1" dirty="0" err="1">
                  <a:solidFill>
                    <a:srgbClr val="FF0000"/>
                  </a:solidFill>
                  <a:latin typeface="Times New Roman" pitchFamily="18" charset="0"/>
                  <a:cs typeface="Times New Roman" panose="02020603050405020304" pitchFamily="18" charset="0"/>
                </a:rPr>
                <a:t>trang</a:t>
              </a:r>
              <a:r>
                <a:rPr lang="en-US" altLang="en-US" sz="2800" b="1" dirty="0">
                  <a:solidFill>
                    <a:srgbClr val="FF0000"/>
                  </a:solidFill>
                  <a:latin typeface="Times New Roman" pitchFamily="18" charset="0"/>
                  <a:cs typeface="Times New Roman" panose="02020603050405020304" pitchFamily="18" charset="0"/>
                </a:rPr>
                <a:t> </a:t>
              </a:r>
              <a:r>
                <a:rPr lang="en-US" altLang="en-US" sz="2800" b="1" dirty="0" err="1">
                  <a:solidFill>
                    <a:srgbClr val="FF0000"/>
                  </a:solidFill>
                  <a:latin typeface="Times New Roman" pitchFamily="18" charset="0"/>
                  <a:cs typeface="Times New Roman" panose="02020603050405020304" pitchFamily="18" charset="0"/>
                </a:rPr>
                <a:t>trình</a:t>
              </a:r>
              <a:r>
                <a:rPr lang="en-US" altLang="en-US" sz="2800" b="1" dirty="0">
                  <a:solidFill>
                    <a:srgbClr val="FF0000"/>
                  </a:solidFill>
                  <a:latin typeface="Times New Roman" pitchFamily="18" charset="0"/>
                  <a:cs typeface="Times New Roman" panose="02020603050405020304" pitchFamily="18" charset="0"/>
                </a:rPr>
                <a:t> </a:t>
              </a:r>
              <a:r>
                <a:rPr lang="en-US" altLang="en-US" sz="2800" b="1" dirty="0" err="1">
                  <a:solidFill>
                    <a:srgbClr val="FF0000"/>
                  </a:solidFill>
                  <a:latin typeface="Times New Roman" pitchFamily="18" charset="0"/>
                  <a:cs typeface="Times New Roman" panose="02020603050405020304" pitchFamily="18" charset="0"/>
                </a:rPr>
                <a:t>chiếu</a:t>
              </a:r>
              <a:r>
                <a:rPr lang="en-US" altLang="en-US" sz="2800" b="1" dirty="0">
                  <a:solidFill>
                    <a:srgbClr val="FF0000"/>
                  </a:solidFill>
                  <a:latin typeface="Times New Roman" pitchFamily="18" charset="0"/>
                  <a:cs typeface="Times New Roman" panose="02020603050405020304" pitchFamily="18" charset="0"/>
                </a:rPr>
                <a:t>”. </a:t>
              </a:r>
            </a:p>
          </p:txBody>
        </p:sp>
      </p:grpSp>
      <p:grpSp>
        <p:nvGrpSpPr>
          <p:cNvPr id="12" name="Group 11"/>
          <p:cNvGrpSpPr/>
          <p:nvPr/>
        </p:nvGrpSpPr>
        <p:grpSpPr>
          <a:xfrm>
            <a:off x="2695978" y="4187372"/>
            <a:ext cx="3771604" cy="1422400"/>
            <a:chOff x="1524000" y="1809750"/>
            <a:chExt cx="6553200"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578428" y="1907722"/>
              <a:ext cx="6418218" cy="280296"/>
            </a:xfrm>
            <a:prstGeom prst="rect">
              <a:avLst/>
            </a:prstGeom>
            <a:noFill/>
          </p:spPr>
          <p:txBody>
            <a:bodyPr wrap="square" rtlCol="0">
              <a:spAutoFit/>
            </a:bodyPr>
            <a:lstStyle/>
            <a:p>
              <a:pPr algn="just"/>
              <a:r>
                <a:rPr lang="en-US" sz="2400" b="1" dirty="0">
                  <a:latin typeface="Times New Roman" pitchFamily="18" charset="0"/>
                  <a:ea typeface="AvantGarde" pitchFamily="2" charset="0"/>
                  <a:cs typeface="Times New Roman" pitchFamily="18" charset="0"/>
                </a:rPr>
                <a:t>B. </a:t>
              </a:r>
              <a:r>
                <a:rPr lang="en-US" sz="2800" b="1" dirty="0">
                  <a:latin typeface="Times New Roman" pitchFamily="18" charset="0"/>
                  <a:ea typeface="AvantGarde" pitchFamily="2" charset="0"/>
                  <a:cs typeface="Times New Roman" pitchFamily="18" charset="0"/>
                </a:rPr>
                <a:t>Sai</a:t>
              </a:r>
            </a:p>
          </p:txBody>
        </p:sp>
      </p:grpSp>
      <p:sp>
        <p:nvSpPr>
          <p:cNvPr id="9" name="Notched Right Arrow 8">
            <a:hlinkClick r:id="rId4" action="ppaction://hlinksldjump"/>
          </p:cNvPr>
          <p:cNvSpPr/>
          <p:nvPr/>
        </p:nvSpPr>
        <p:spPr>
          <a:xfrm>
            <a:off x="7904436" y="5609772"/>
            <a:ext cx="838200" cy="576944"/>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30" name="Group 29"/>
          <p:cNvGrpSpPr/>
          <p:nvPr/>
        </p:nvGrpSpPr>
        <p:grpSpPr>
          <a:xfrm>
            <a:off x="2695977" y="2500689"/>
            <a:ext cx="3696788" cy="1483483"/>
            <a:chOff x="1524000" y="1809750"/>
            <a:chExt cx="6553200" cy="973364"/>
          </a:xfrm>
        </p:grpSpPr>
        <p:sp>
          <p:nvSpPr>
            <p:cNvPr id="31" name="Rectangle 30"/>
            <p:cNvSpPr/>
            <p:nvPr/>
          </p:nvSpPr>
          <p:spPr>
            <a:xfrm>
              <a:off x="1524000" y="1809750"/>
              <a:ext cx="6553200" cy="973364"/>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578426" y="1907722"/>
              <a:ext cx="6418218" cy="302914"/>
            </a:xfrm>
            <a:prstGeom prst="rect">
              <a:avLst/>
            </a:prstGeom>
            <a:noFill/>
          </p:spPr>
          <p:txBody>
            <a:bodyPr wrap="square" rtlCol="0">
              <a:spAutoFit/>
            </a:bodyPr>
            <a:lstStyle/>
            <a:p>
              <a:pPr algn="just"/>
              <a:r>
                <a:rPr lang="en-US" sz="2400" b="1" dirty="0">
                  <a:latin typeface="Times New Roman" pitchFamily="18" charset="0"/>
                  <a:ea typeface="AvantGarde" pitchFamily="2" charset="0"/>
                  <a:cs typeface="Times New Roman" pitchFamily="18" charset="0"/>
                </a:rPr>
                <a:t>A. Đúng</a:t>
              </a:r>
              <a:r>
                <a:rPr lang="en-US" sz="2400" b="1" dirty="0">
                  <a:latin typeface="AvantGarde" pitchFamily="2" charset="0"/>
                  <a:ea typeface="AvantGarde" pitchFamily="2" charset="0"/>
                  <a:cs typeface="AvantGarde" pitchFamily="2" charset="0"/>
                </a:rPr>
                <a:t> </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51796" y="2650007"/>
            <a:ext cx="867008" cy="1130965"/>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2164" y="4289671"/>
            <a:ext cx="751113" cy="962880"/>
          </a:xfrm>
          <a:prstGeom prst="rect">
            <a:avLst/>
          </a:prstGeom>
        </p:spPr>
      </p:pic>
      <p:pic>
        <p:nvPicPr>
          <p:cNvPr id="22" name="Picture 21">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848" b="90152" l="9917" r="98623"/>
                    </a14:imgEffect>
                  </a14:imgLayer>
                </a14:imgProps>
              </a:ext>
              <a:ext uri="{28A0092B-C50C-407E-A947-70E740481C1C}">
                <a14:useLocalDpi xmlns:a14="http://schemas.microsoft.com/office/drawing/2010/main" val="0"/>
              </a:ext>
            </a:extLst>
          </a:blip>
          <a:stretch>
            <a:fillRect/>
          </a:stretch>
        </p:blipFill>
        <p:spPr>
          <a:xfrm>
            <a:off x="7904437" y="279400"/>
            <a:ext cx="1340555" cy="1930400"/>
          </a:xfrm>
          <a:prstGeom prst="rect">
            <a:avLst/>
          </a:prstGeom>
        </p:spPr>
      </p:pic>
    </p:spTree>
    <p:extLst>
      <p:ext uri="{BB962C8B-B14F-4D97-AF65-F5344CB8AC3E}">
        <p14:creationId xmlns:p14="http://schemas.microsoft.com/office/powerpoint/2010/main" val="1906974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left)">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
                    </p:tgtEl>
                  </p:cond>
                </p:stCondLst>
                <p:endSync evt="end" delay="0">
                  <p:rtn val="all"/>
                </p:endSync>
                <p:childTnLst>
                  <p:par>
                    <p:cTn id="12" fill="hold">
                      <p:stCondLst>
                        <p:cond delay="0"/>
                      </p:stCondLst>
                      <p:childTnLst>
                        <p:par>
                          <p:cTn id="13" fill="hold">
                            <p:stCondLst>
                              <p:cond delay="0"/>
                            </p:stCondLst>
                            <p:childTnLst>
                              <p:par>
                                <p:cTn id="14" presetID="23" presetClass="entr" presetSubtype="32" fill="hold" nodeType="clickEffect">
                                  <p:stCondLst>
                                    <p:cond delay="1000"/>
                                  </p:stCondLst>
                                  <p:childTnLst>
                                    <p:set>
                                      <p:cBhvr>
                                        <p:cTn id="15" dur="1" fill="hold">
                                          <p:stCondLst>
                                            <p:cond delay="0"/>
                                          </p:stCondLst>
                                        </p:cTn>
                                        <p:tgtEl>
                                          <p:spTgt spid="36"/>
                                        </p:tgtEl>
                                        <p:attrNameLst>
                                          <p:attrName>style.visibility</p:attrName>
                                        </p:attrNameLst>
                                      </p:cBhvr>
                                      <p:to>
                                        <p:strVal val="visible"/>
                                      </p:to>
                                    </p:set>
                                    <p:anim calcmode="lin" valueType="num">
                                      <p:cBhvr>
                                        <p:cTn id="16" dur="250" fill="hold"/>
                                        <p:tgtEl>
                                          <p:spTgt spid="36"/>
                                        </p:tgtEl>
                                        <p:attrNameLst>
                                          <p:attrName>ppt_w</p:attrName>
                                        </p:attrNameLst>
                                      </p:cBhvr>
                                      <p:tavLst>
                                        <p:tav tm="0">
                                          <p:val>
                                            <p:strVal val="4*#ppt_w"/>
                                          </p:val>
                                        </p:tav>
                                        <p:tav tm="100000">
                                          <p:val>
                                            <p:strVal val="#ppt_w"/>
                                          </p:val>
                                        </p:tav>
                                      </p:tavLst>
                                    </p:anim>
                                    <p:anim calcmode="lin" valueType="num">
                                      <p:cBhvr>
                                        <p:cTn id="17"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4"/>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p:stCondLst>
                        <p:cond delay="0"/>
                      </p:stCondLst>
                      <p:childTnLst>
                        <p:par>
                          <p:cTn id="20" fill="hold">
                            <p:stCondLst>
                              <p:cond delay="0"/>
                            </p:stCondLst>
                            <p:childTnLst>
                              <p:par>
                                <p:cTn id="21" presetID="23" presetClass="entr" presetSubtype="32" fill="hold" nodeType="clickEffect">
                                  <p:stCondLst>
                                    <p:cond delay="1000"/>
                                  </p:stCondLst>
                                  <p:childTnLst>
                                    <p:set>
                                      <p:cBhvr>
                                        <p:cTn id="22" dur="1" fill="hold">
                                          <p:stCondLst>
                                            <p:cond delay="0"/>
                                          </p:stCondLst>
                                        </p:cTn>
                                        <p:tgtEl>
                                          <p:spTgt spid="38"/>
                                        </p:tgtEl>
                                        <p:attrNameLst>
                                          <p:attrName>style.visibility</p:attrName>
                                        </p:attrNameLst>
                                      </p:cBhvr>
                                      <p:to>
                                        <p:strVal val="visible"/>
                                      </p:to>
                                    </p:set>
                                    <p:anim calcmode="lin" valueType="num">
                                      <p:cBhvr>
                                        <p:cTn id="23" dur="250" fill="hold"/>
                                        <p:tgtEl>
                                          <p:spTgt spid="38"/>
                                        </p:tgtEl>
                                        <p:attrNameLst>
                                          <p:attrName>ppt_w</p:attrName>
                                        </p:attrNameLst>
                                      </p:cBhvr>
                                      <p:tavLst>
                                        <p:tav tm="0">
                                          <p:val>
                                            <p:strVal val="4*#ppt_w"/>
                                          </p:val>
                                        </p:tav>
                                        <p:tav tm="100000">
                                          <p:val>
                                            <p:strVal val="#ppt_w"/>
                                          </p:val>
                                        </p:tav>
                                      </p:tavLst>
                                    </p:anim>
                                    <p:anim calcmode="lin" valueType="num">
                                      <p:cBhvr>
                                        <p:cTn id="24"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25" restart="whenNotActive" fill="hold" evtFilter="cancelBubble" nodeType="interactiveSeq">
                <p:stCondLst>
                  <p:cond evt="onClick" delay="0">
                    <p:tgtEl>
                      <p:spTgt spid="22"/>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22"/>
                                        </p:tgtEl>
                                        <p:attrNameLst>
                                          <p:attrName>ppt_w</p:attrName>
                                        </p:attrNameLst>
                                      </p:cBhvr>
                                      <p:tavLst>
                                        <p:tav tm="0">
                                          <p:val>
                                            <p:strVal val="ppt_w"/>
                                          </p:val>
                                        </p:tav>
                                        <p:tav tm="100000">
                                          <p:val>
                                            <p:fltVal val="0"/>
                                          </p:val>
                                        </p:tav>
                                      </p:tavLst>
                                    </p:anim>
                                    <p:anim calcmode="lin" valueType="num">
                                      <p:cBhvr>
                                        <p:cTn id="30" dur="1000"/>
                                        <p:tgtEl>
                                          <p:spTgt spid="22"/>
                                        </p:tgtEl>
                                        <p:attrNameLst>
                                          <p:attrName>ppt_h</p:attrName>
                                        </p:attrNameLst>
                                      </p:cBhvr>
                                      <p:tavLst>
                                        <p:tav tm="0">
                                          <p:val>
                                            <p:strVal val="ppt_h"/>
                                          </p:val>
                                        </p:tav>
                                        <p:tav tm="100000">
                                          <p:val>
                                            <p:fltVal val="0"/>
                                          </p:val>
                                        </p:tav>
                                      </p:tavLst>
                                    </p:anim>
                                    <p:anim calcmode="lin" valueType="num">
                                      <p:cBhvr>
                                        <p:cTn id="31" dur="1000"/>
                                        <p:tgtEl>
                                          <p:spTgt spid="22"/>
                                        </p:tgtEl>
                                        <p:attrNameLst>
                                          <p:attrName>style.rotation</p:attrName>
                                        </p:attrNameLst>
                                      </p:cBhvr>
                                      <p:tavLst>
                                        <p:tav tm="0">
                                          <p:val>
                                            <p:fltVal val="0"/>
                                          </p:val>
                                        </p:tav>
                                        <p:tav tm="100000">
                                          <p:val>
                                            <p:fltVal val="90"/>
                                          </p:val>
                                        </p:tav>
                                      </p:tavLst>
                                    </p:anim>
                                    <p:animEffect transition="out" filter="fade">
                                      <p:cBhvr>
                                        <p:cTn id="32" dur="1000"/>
                                        <p:tgtEl>
                                          <p:spTgt spid="22"/>
                                        </p:tgtEl>
                                      </p:cBhvr>
                                    </p:animEffect>
                                    <p:set>
                                      <p:cBhvr>
                                        <p:cTn id="33"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2400" y="61687"/>
            <a:ext cx="8382000" cy="1335568"/>
            <a:chOff x="1524000" y="282064"/>
            <a:chExt cx="6553200" cy="939079"/>
          </a:xfrm>
        </p:grpSpPr>
        <p:sp>
          <p:nvSpPr>
            <p:cNvPr id="5" name="Rounded Rectangle 4"/>
            <p:cNvSpPr/>
            <p:nvPr/>
          </p:nvSpPr>
          <p:spPr>
            <a:xfrm>
              <a:off x="1524000" y="282064"/>
              <a:ext cx="6553200" cy="800099"/>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582007" y="324324"/>
              <a:ext cx="6367192" cy="896819"/>
            </a:xfrm>
            <a:prstGeom prst="rect">
              <a:avLst/>
            </a:prstGeom>
            <a:noFill/>
          </p:spPr>
          <p:txBody>
            <a:bodyPr wrap="square" rtlCol="0">
              <a:spAutoFit/>
            </a:bodyPr>
            <a:lstStyle/>
            <a:p>
              <a:pPr algn="just"/>
              <a:r>
                <a:rPr lang="en-US" sz="3000" dirty="0" err="1">
                  <a:solidFill>
                    <a:srgbClr val="FF0000"/>
                  </a:solidFill>
                  <a:latin typeface="Times New Roman" pitchFamily="18" charset="0"/>
                  <a:cs typeface="Times New Roman" pitchFamily="18" charset="0"/>
                </a:rPr>
                <a:t>Câu</a:t>
              </a:r>
              <a:r>
                <a:rPr lang="en-US" sz="3000" dirty="0">
                  <a:solidFill>
                    <a:srgbClr val="FF0000"/>
                  </a:solidFill>
                  <a:latin typeface="Times New Roman" pitchFamily="18" charset="0"/>
                  <a:cs typeface="Times New Roman" pitchFamily="18" charset="0"/>
                </a:rPr>
                <a:t> 3: </a:t>
              </a:r>
              <a:r>
                <a:rPr lang="en-US" sz="3000" dirty="0" err="1">
                  <a:solidFill>
                    <a:srgbClr val="FF0000"/>
                  </a:solidFill>
                  <a:latin typeface="Times New Roman" pitchFamily="18" charset="0"/>
                  <a:cs typeface="Times New Roman" pitchFamily="18" charset="0"/>
                </a:rPr>
                <a:t>Để</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thêm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ảnh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vào</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trang</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trình</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chiếu</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em</a:t>
              </a:r>
              <a:r>
                <a:rPr lang="en-US" sz="3000" dirty="0">
                  <a:solidFill>
                    <a:srgbClr val="FF0000"/>
                  </a:solidFill>
                  <a:latin typeface="Times New Roman" pitchFamily="18" charset="0"/>
                  <a:cs typeface="Times New Roman" pitchFamily="18" charset="0"/>
                </a:rPr>
                <a:t> </a:t>
              </a:r>
              <a:r>
                <a:rPr lang="en-US" sz="3000" dirty="0" err="1">
                  <a:solidFill>
                    <a:srgbClr val="FF0000"/>
                  </a:solidFill>
                  <a:latin typeface="Times New Roman" pitchFamily="18" charset="0"/>
                  <a:cs typeface="Times New Roman" pitchFamily="18" charset="0"/>
                </a:rPr>
                <a:t>chọn</a:t>
              </a:r>
              <a:r>
                <a:rPr lang="en-US" sz="3000" dirty="0">
                  <a:solidFill>
                    <a:srgbClr val="FF0000"/>
                  </a:solidFill>
                  <a:latin typeface="Times New Roman" pitchFamily="18" charset="0"/>
                  <a:cs typeface="Times New Roman" pitchFamily="18" charset="0"/>
                </a:rPr>
                <a:t>:</a:t>
              </a:r>
            </a:p>
          </p:txBody>
        </p:sp>
      </p:grpSp>
      <p:grpSp>
        <p:nvGrpSpPr>
          <p:cNvPr id="12" name="Group 11"/>
          <p:cNvGrpSpPr/>
          <p:nvPr/>
        </p:nvGrpSpPr>
        <p:grpSpPr>
          <a:xfrm>
            <a:off x="1404431" y="2710187"/>
            <a:ext cx="6656142" cy="1286228"/>
            <a:chOff x="1524000" y="1809750"/>
            <a:chExt cx="6656142" cy="762000"/>
          </a:xfrm>
        </p:grpSpPr>
        <p:sp>
          <p:nvSpPr>
            <p:cNvPr id="7" name="Rectangle 6"/>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TextBox 7"/>
            <p:cNvSpPr txBox="1"/>
            <p:nvPr/>
          </p:nvSpPr>
          <p:spPr>
            <a:xfrm>
              <a:off x="1761924" y="1950900"/>
              <a:ext cx="6418218" cy="273504"/>
            </a:xfrm>
            <a:prstGeom prst="rect">
              <a:avLst/>
            </a:prstGeom>
            <a:noFill/>
          </p:spPr>
          <p:txBody>
            <a:bodyPr wrap="square" rtlCol="0">
              <a:spAutoFit/>
            </a:bodyPr>
            <a:lstStyle/>
            <a:p>
              <a:r>
                <a:rPr lang="en-US" sz="2400" b="1" dirty="0">
                  <a:latin typeface="AvantGarde" pitchFamily="2" charset="0"/>
                  <a:ea typeface="AvantGarde" pitchFamily="2" charset="0"/>
                  <a:cs typeface="AvantGarde" pitchFamily="2" charset="0"/>
                </a:rPr>
                <a:t>B. </a:t>
              </a:r>
            </a:p>
          </p:txBody>
        </p:sp>
      </p:grpSp>
      <p:sp>
        <p:nvSpPr>
          <p:cNvPr id="9" name="Notched Right Arrow 8">
            <a:hlinkClick r:id="rId4" action="ppaction://hlinksldjump"/>
          </p:cNvPr>
          <p:cNvSpPr/>
          <p:nvPr/>
        </p:nvSpPr>
        <p:spPr>
          <a:xfrm>
            <a:off x="8269719" y="5952657"/>
            <a:ext cx="838200" cy="797696"/>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27" name="Group 26"/>
          <p:cNvGrpSpPr/>
          <p:nvPr/>
        </p:nvGrpSpPr>
        <p:grpSpPr>
          <a:xfrm>
            <a:off x="1367874" y="1232061"/>
            <a:ext cx="6589758" cy="1331763"/>
            <a:chOff x="1524000" y="1809750"/>
            <a:chExt cx="6607633" cy="762000"/>
          </a:xfrm>
        </p:grpSpPr>
        <p:sp>
          <p:nvSpPr>
            <p:cNvPr id="28" name="Rectangle 27"/>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p:cNvSpPr txBox="1"/>
            <p:nvPr/>
          </p:nvSpPr>
          <p:spPr>
            <a:xfrm>
              <a:off x="1713415" y="1946802"/>
              <a:ext cx="6418218" cy="247321"/>
            </a:xfrm>
            <a:prstGeom prst="rect">
              <a:avLst/>
            </a:prstGeom>
            <a:noFill/>
          </p:spPr>
          <p:txBody>
            <a:bodyPr wrap="square" rtlCol="0">
              <a:spAutoFit/>
            </a:bodyPr>
            <a:lstStyle/>
            <a:p>
              <a:r>
                <a:rPr lang="en-US" sz="2400" b="1" dirty="0">
                  <a:latin typeface="AvantGarde" pitchFamily="2" charset="0"/>
                  <a:ea typeface="AvantGarde" pitchFamily="2" charset="0"/>
                  <a:cs typeface="AvantGarde" pitchFamily="2" charset="0"/>
                </a:rPr>
                <a:t>A. </a:t>
              </a:r>
            </a:p>
          </p:txBody>
        </p:sp>
      </p:grpSp>
      <p:grpSp>
        <p:nvGrpSpPr>
          <p:cNvPr id="30" name="Group 29"/>
          <p:cNvGrpSpPr/>
          <p:nvPr/>
        </p:nvGrpSpPr>
        <p:grpSpPr>
          <a:xfrm>
            <a:off x="1416410" y="4070157"/>
            <a:ext cx="6574971" cy="1315816"/>
            <a:chOff x="1558045" y="1690472"/>
            <a:chExt cx="6574971" cy="986862"/>
          </a:xfrm>
        </p:grpSpPr>
        <p:sp>
          <p:nvSpPr>
            <p:cNvPr id="31" name="Rectangle 30"/>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2" name="TextBox 31"/>
            <p:cNvSpPr txBox="1"/>
            <p:nvPr/>
          </p:nvSpPr>
          <p:spPr>
            <a:xfrm>
              <a:off x="1714798" y="1943043"/>
              <a:ext cx="6418218" cy="346249"/>
            </a:xfrm>
            <a:prstGeom prst="rect">
              <a:avLst/>
            </a:prstGeom>
            <a:noFill/>
          </p:spPr>
          <p:txBody>
            <a:bodyPr wrap="square" rtlCol="0">
              <a:spAutoFit/>
            </a:bodyPr>
            <a:lstStyle/>
            <a:p>
              <a:r>
                <a:rPr lang="en-US" sz="2400" b="1" dirty="0">
                  <a:latin typeface="AvantGarde" pitchFamily="2" charset="0"/>
                  <a:ea typeface="AvantGarde" pitchFamily="2" charset="0"/>
                  <a:cs typeface="AvantGarde" pitchFamily="2" charset="0"/>
                </a:rPr>
                <a:t>C. </a:t>
              </a:r>
            </a:p>
          </p:txBody>
        </p:sp>
      </p:grpSp>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9800" y="1232061"/>
            <a:ext cx="688747" cy="898433"/>
          </a:xfrm>
          <a:prstGeom prst="rect">
            <a:avLst/>
          </a:prstGeom>
        </p:spPr>
      </p:pic>
      <p:pic>
        <p:nvPicPr>
          <p:cNvPr id="37" name="Picture 36">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2157" y="4156310"/>
            <a:ext cx="751113" cy="962880"/>
          </a:xfrm>
          <a:prstGeom prst="rect">
            <a:avLst/>
          </a:prstGeom>
        </p:spPr>
      </p:pic>
      <p:pic>
        <p:nvPicPr>
          <p:cNvPr id="38" name="Picture 37">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5990" y="2712364"/>
            <a:ext cx="751113" cy="962880"/>
          </a:xfrm>
          <a:prstGeom prst="rect">
            <a:avLst/>
          </a:prstGeom>
        </p:spPr>
      </p:pic>
      <p:pic>
        <p:nvPicPr>
          <p:cNvPr id="22" name="Picture 21">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46095" y="1"/>
            <a:ext cx="997925" cy="1437012"/>
          </a:xfrm>
          <a:prstGeom prst="rect">
            <a:avLst/>
          </a:prstGeom>
        </p:spPr>
      </p:pic>
      <p:grpSp>
        <p:nvGrpSpPr>
          <p:cNvPr id="19" name="Group 18"/>
          <p:cNvGrpSpPr/>
          <p:nvPr/>
        </p:nvGrpSpPr>
        <p:grpSpPr>
          <a:xfrm>
            <a:off x="1406611" y="5471213"/>
            <a:ext cx="6553200" cy="1315816"/>
            <a:chOff x="1558045" y="1690472"/>
            <a:chExt cx="6553200" cy="986862"/>
          </a:xfrm>
        </p:grpSpPr>
        <p:sp>
          <p:nvSpPr>
            <p:cNvPr id="20" name="Rectangle 19"/>
            <p:cNvSpPr/>
            <p:nvPr/>
          </p:nvSpPr>
          <p:spPr>
            <a:xfrm>
              <a:off x="1558045" y="1690472"/>
              <a:ext cx="6553200" cy="986862"/>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TextBox 20"/>
            <p:cNvSpPr txBox="1"/>
            <p:nvPr/>
          </p:nvSpPr>
          <p:spPr>
            <a:xfrm>
              <a:off x="1625536" y="1870503"/>
              <a:ext cx="6418218" cy="346249"/>
            </a:xfrm>
            <a:prstGeom prst="rect">
              <a:avLst/>
            </a:prstGeom>
            <a:noFill/>
          </p:spPr>
          <p:txBody>
            <a:bodyPr wrap="square" rtlCol="0">
              <a:spAutoFit/>
            </a:bodyPr>
            <a:lstStyle/>
            <a:p>
              <a:r>
                <a:rPr lang="en-US" sz="2400" b="1" dirty="0">
                  <a:latin typeface="AvantGarde" pitchFamily="2" charset="0"/>
                  <a:ea typeface="AvantGarde" pitchFamily="2" charset="0"/>
                  <a:cs typeface="AvantGarde" pitchFamily="2" charset="0"/>
                </a:rPr>
                <a:t>D. </a:t>
              </a:r>
            </a:p>
          </p:txBody>
        </p:sp>
      </p:grpSp>
      <p:pic>
        <p:nvPicPr>
          <p:cNvPr id="23" name="Picture 22">
            <a:extLst>
              <a:ext uri="{FF2B5EF4-FFF2-40B4-BE49-F238E27FC236}">
                <a16:creationId xmlns:a16="http://schemas.microsoft.com/office/drawing/2014/main" id="{5ACB5494-1D84-4AB1-AFC9-2D23BA9101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4173" y="5643889"/>
            <a:ext cx="751113" cy="962880"/>
          </a:xfrm>
          <a:prstGeom prst="rect">
            <a:avLst/>
          </a:prstGeom>
        </p:spPr>
      </p:pic>
      <p:sp>
        <p:nvSpPr>
          <p:cNvPr id="34" name="Rectangle 33"/>
          <p:cNvSpPr/>
          <p:nvPr/>
        </p:nvSpPr>
        <p:spPr>
          <a:xfrm>
            <a:off x="2379205" y="1320723"/>
            <a:ext cx="2387192" cy="523220"/>
          </a:xfrm>
          <a:prstGeom prst="rect">
            <a:avLst/>
          </a:prstGeom>
        </p:spPr>
        <p:txBody>
          <a:bodyPr wrap="none">
            <a:spAutoFit/>
          </a:bodyPr>
          <a:lstStyle/>
          <a:p>
            <a:r>
              <a:rPr lang="en-US" sz="2800" dirty="0">
                <a:latin typeface="Times New Roman" pitchFamily="18" charset="0"/>
                <a:cs typeface="Times New Roman" pitchFamily="18" charset="0"/>
              </a:rPr>
              <a:t>Insert / </a:t>
            </a:r>
            <a:r>
              <a:rPr lang="en-US" sz="2800" dirty="0" err="1">
                <a:latin typeface="Times New Roman" pitchFamily="18" charset="0"/>
                <a:cs typeface="Times New Roman" pitchFamily="18" charset="0"/>
              </a:rPr>
              <a:t>Pictrue</a:t>
            </a:r>
            <a:r>
              <a:rPr lang="en-US" sz="2800" dirty="0">
                <a:latin typeface="Times New Roman" pitchFamily="18" charset="0"/>
                <a:cs typeface="Times New Roman" pitchFamily="18" charset="0"/>
              </a:rPr>
              <a:t> </a:t>
            </a:r>
          </a:p>
        </p:txBody>
      </p:sp>
      <p:sp>
        <p:nvSpPr>
          <p:cNvPr id="35" name="Rectangle 34"/>
          <p:cNvSpPr/>
          <p:nvPr/>
        </p:nvSpPr>
        <p:spPr>
          <a:xfrm>
            <a:off x="2326526" y="4376141"/>
            <a:ext cx="2297424" cy="523220"/>
          </a:xfrm>
          <a:prstGeom prst="rect">
            <a:avLst/>
          </a:prstGeom>
        </p:spPr>
        <p:txBody>
          <a:bodyPr wrap="none">
            <a:spAutoFit/>
          </a:bodyPr>
          <a:lstStyle/>
          <a:p>
            <a:pPr lvl="0"/>
            <a:r>
              <a:rPr lang="en-US" sz="2800" dirty="0">
                <a:latin typeface="Times New Roman" pitchFamily="18" charset="0"/>
                <a:cs typeface="Times New Roman" pitchFamily="18" charset="0"/>
              </a:rPr>
              <a:t> Insert/ Shapes</a:t>
            </a:r>
          </a:p>
        </p:txBody>
      </p:sp>
      <p:sp>
        <p:nvSpPr>
          <p:cNvPr id="39" name="Rectangle 38"/>
          <p:cNvSpPr/>
          <p:nvPr/>
        </p:nvSpPr>
        <p:spPr>
          <a:xfrm>
            <a:off x="2457854" y="2871857"/>
            <a:ext cx="2065502" cy="523220"/>
          </a:xfrm>
          <a:prstGeom prst="rect">
            <a:avLst/>
          </a:prstGeom>
        </p:spPr>
        <p:txBody>
          <a:bodyPr wrap="none">
            <a:spAutoFit/>
          </a:bodyPr>
          <a:lstStyle/>
          <a:p>
            <a:r>
              <a:rPr lang="en-US" sz="2800" dirty="0">
                <a:latin typeface="Times New Roman" pitchFamily="18" charset="0"/>
                <a:cs typeface="Times New Roman" pitchFamily="18" charset="0"/>
              </a:rPr>
              <a:t>Insert/ Table </a:t>
            </a:r>
          </a:p>
        </p:txBody>
      </p:sp>
      <p:sp>
        <p:nvSpPr>
          <p:cNvPr id="40" name="Rectangle 39"/>
          <p:cNvSpPr/>
          <p:nvPr/>
        </p:nvSpPr>
        <p:spPr>
          <a:xfrm>
            <a:off x="2244356" y="5649700"/>
            <a:ext cx="2355645" cy="523220"/>
          </a:xfrm>
          <a:prstGeom prst="rect">
            <a:avLst/>
          </a:prstGeom>
        </p:spPr>
        <p:txBody>
          <a:bodyPr wrap="none">
            <a:spAutoFit/>
          </a:bodyPr>
          <a:lstStyle/>
          <a:p>
            <a:r>
              <a:rPr lang="en-US" sz="2800" dirty="0">
                <a:latin typeface="Times New Roman" pitchFamily="18" charset="0"/>
                <a:cs typeface="Times New Roman" pitchFamily="18" charset="0"/>
              </a:rPr>
              <a:t>Insert/ Textbox</a:t>
            </a:r>
          </a:p>
        </p:txBody>
      </p:sp>
    </p:spTree>
    <p:extLst>
      <p:ext uri="{BB962C8B-B14F-4D97-AF65-F5344CB8AC3E}">
        <p14:creationId xmlns:p14="http://schemas.microsoft.com/office/powerpoint/2010/main" val="2528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7"/>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1000"/>
                                  </p:stCondLst>
                                  <p:childTnLst>
                                    <p:set>
                                      <p:cBhvr>
                                        <p:cTn id="27" dur="1" fill="hold">
                                          <p:stCondLst>
                                            <p:cond delay="0"/>
                                          </p:stCondLst>
                                        </p:cTn>
                                        <p:tgtEl>
                                          <p:spTgt spid="36"/>
                                        </p:tgtEl>
                                        <p:attrNameLst>
                                          <p:attrName>style.visibility</p:attrName>
                                        </p:attrNameLst>
                                      </p:cBhvr>
                                      <p:to>
                                        <p:strVal val="visible"/>
                                      </p:to>
                                    </p:set>
                                    <p:anim calcmode="lin" valueType="num">
                                      <p:cBhvr>
                                        <p:cTn id="28" dur="250" fill="hold"/>
                                        <p:tgtEl>
                                          <p:spTgt spid="36"/>
                                        </p:tgtEl>
                                        <p:attrNameLst>
                                          <p:attrName>ppt_w</p:attrName>
                                        </p:attrNameLst>
                                      </p:cBhvr>
                                      <p:tavLst>
                                        <p:tav tm="0">
                                          <p:val>
                                            <p:strVal val="4*#ppt_w"/>
                                          </p:val>
                                        </p:tav>
                                        <p:tav tm="100000">
                                          <p:val>
                                            <p:strVal val="#ppt_w"/>
                                          </p:val>
                                        </p:tav>
                                      </p:tavLst>
                                    </p:anim>
                                    <p:anim calcmode="lin" valueType="num">
                                      <p:cBhvr>
                                        <p:cTn id="29" dur="250" fill="hold"/>
                                        <p:tgtEl>
                                          <p:spTgt spid="3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27"/>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23" presetClass="entr" presetSubtype="32" fill="hold" nodeType="clickEffect">
                                  <p:stCondLst>
                                    <p:cond delay="1000"/>
                                  </p:stCondLst>
                                  <p:childTnLst>
                                    <p:set>
                                      <p:cBhvr>
                                        <p:cTn id="34" dur="1" fill="hold">
                                          <p:stCondLst>
                                            <p:cond delay="0"/>
                                          </p:stCondLst>
                                        </p:cTn>
                                        <p:tgtEl>
                                          <p:spTgt spid="38"/>
                                        </p:tgtEl>
                                        <p:attrNameLst>
                                          <p:attrName>style.visibility</p:attrName>
                                        </p:attrNameLst>
                                      </p:cBhvr>
                                      <p:to>
                                        <p:strVal val="visible"/>
                                      </p:to>
                                    </p:set>
                                    <p:anim calcmode="lin" valueType="num">
                                      <p:cBhvr>
                                        <p:cTn id="35" dur="250" fill="hold"/>
                                        <p:tgtEl>
                                          <p:spTgt spid="38"/>
                                        </p:tgtEl>
                                        <p:attrNameLst>
                                          <p:attrName>ppt_w</p:attrName>
                                        </p:attrNameLst>
                                      </p:cBhvr>
                                      <p:tavLst>
                                        <p:tav tm="0">
                                          <p:val>
                                            <p:strVal val="4*#ppt_w"/>
                                          </p:val>
                                        </p:tav>
                                        <p:tav tm="100000">
                                          <p:val>
                                            <p:strVal val="#ppt_w"/>
                                          </p:val>
                                        </p:tav>
                                      </p:tavLst>
                                    </p:anim>
                                    <p:anim calcmode="lin" valueType="num">
                                      <p:cBhvr>
                                        <p:cTn id="36" dur="250" fill="hold"/>
                                        <p:tgtEl>
                                          <p:spTgt spid="3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23" presetClass="entr" presetSubtype="32" fill="hold" nodeType="clickEffect">
                                  <p:stCondLst>
                                    <p:cond delay="1000"/>
                                  </p:stCondLst>
                                  <p:childTnLst>
                                    <p:set>
                                      <p:cBhvr>
                                        <p:cTn id="41" dur="1" fill="hold">
                                          <p:stCondLst>
                                            <p:cond delay="0"/>
                                          </p:stCondLst>
                                        </p:cTn>
                                        <p:tgtEl>
                                          <p:spTgt spid="37"/>
                                        </p:tgtEl>
                                        <p:attrNameLst>
                                          <p:attrName>style.visibility</p:attrName>
                                        </p:attrNameLst>
                                      </p:cBhvr>
                                      <p:to>
                                        <p:strVal val="visible"/>
                                      </p:to>
                                    </p:set>
                                    <p:anim calcmode="lin" valueType="num">
                                      <p:cBhvr>
                                        <p:cTn id="42" dur="250" fill="hold"/>
                                        <p:tgtEl>
                                          <p:spTgt spid="37"/>
                                        </p:tgtEl>
                                        <p:attrNameLst>
                                          <p:attrName>ppt_w</p:attrName>
                                        </p:attrNameLst>
                                      </p:cBhvr>
                                      <p:tavLst>
                                        <p:tav tm="0">
                                          <p:val>
                                            <p:strVal val="4*#ppt_w"/>
                                          </p:val>
                                        </p:tav>
                                        <p:tav tm="100000">
                                          <p:val>
                                            <p:strVal val="#ppt_w"/>
                                          </p:val>
                                        </p:tav>
                                      </p:tavLst>
                                    </p:anim>
                                    <p:anim calcmode="lin" valueType="num">
                                      <p:cBhvr>
                                        <p:cTn id="43" dur="250" fill="hold"/>
                                        <p:tgtEl>
                                          <p:spTgt spid="3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0"/>
                  </p:tgtEl>
                </p:cond>
              </p:nextCondLst>
            </p:seq>
            <p:seq concurrent="1" nextAc="seek">
              <p:cTn id="44" restart="whenNotActive" fill="hold" evtFilter="cancelBubble" nodeType="interactiveSeq">
                <p:stCondLst>
                  <p:cond evt="onClick" delay="0">
                    <p:tgtEl>
                      <p:spTgt spid="22"/>
                    </p:tgtEl>
                  </p:cond>
                </p:stCondLst>
                <p:endSync evt="end" delay="0">
                  <p:rtn val="all"/>
                </p:endSync>
                <p:childTnLst>
                  <p:par>
                    <p:cTn id="45" fill="hold">
                      <p:stCondLst>
                        <p:cond delay="0"/>
                      </p:stCondLst>
                      <p:childTnLst>
                        <p:par>
                          <p:cTn id="46" fill="hold">
                            <p:stCondLst>
                              <p:cond delay="0"/>
                            </p:stCondLst>
                            <p:childTnLst>
                              <p:par>
                                <p:cTn id="47" presetID="31" presetClass="exit" presetSubtype="0" fill="hold" nodeType="withEffect">
                                  <p:stCondLst>
                                    <p:cond delay="0"/>
                                  </p:stCondLst>
                                  <p:childTnLst>
                                    <p:anim calcmode="lin" valueType="num">
                                      <p:cBhvr>
                                        <p:cTn id="48" dur="1000"/>
                                        <p:tgtEl>
                                          <p:spTgt spid="22"/>
                                        </p:tgtEl>
                                        <p:attrNameLst>
                                          <p:attrName>ppt_w</p:attrName>
                                        </p:attrNameLst>
                                      </p:cBhvr>
                                      <p:tavLst>
                                        <p:tav tm="0">
                                          <p:val>
                                            <p:strVal val="ppt_w"/>
                                          </p:val>
                                        </p:tav>
                                        <p:tav tm="100000">
                                          <p:val>
                                            <p:fltVal val="0"/>
                                          </p:val>
                                        </p:tav>
                                      </p:tavLst>
                                    </p:anim>
                                    <p:anim calcmode="lin" valueType="num">
                                      <p:cBhvr>
                                        <p:cTn id="49" dur="1000"/>
                                        <p:tgtEl>
                                          <p:spTgt spid="22"/>
                                        </p:tgtEl>
                                        <p:attrNameLst>
                                          <p:attrName>ppt_h</p:attrName>
                                        </p:attrNameLst>
                                      </p:cBhvr>
                                      <p:tavLst>
                                        <p:tav tm="0">
                                          <p:val>
                                            <p:strVal val="ppt_h"/>
                                          </p:val>
                                        </p:tav>
                                        <p:tav tm="100000">
                                          <p:val>
                                            <p:fltVal val="0"/>
                                          </p:val>
                                        </p:tav>
                                      </p:tavLst>
                                    </p:anim>
                                    <p:anim calcmode="lin" valueType="num">
                                      <p:cBhvr>
                                        <p:cTn id="50" dur="1000"/>
                                        <p:tgtEl>
                                          <p:spTgt spid="22"/>
                                        </p:tgtEl>
                                        <p:attrNameLst>
                                          <p:attrName>style.rotation</p:attrName>
                                        </p:attrNameLst>
                                      </p:cBhvr>
                                      <p:tavLst>
                                        <p:tav tm="0">
                                          <p:val>
                                            <p:fltVal val="0"/>
                                          </p:val>
                                        </p:tav>
                                        <p:tav tm="100000">
                                          <p:val>
                                            <p:fltVal val="90"/>
                                          </p:val>
                                        </p:tav>
                                      </p:tavLst>
                                    </p:anim>
                                    <p:animEffect transition="out" filter="fade">
                                      <p:cBhvr>
                                        <p:cTn id="51" dur="1000"/>
                                        <p:tgtEl>
                                          <p:spTgt spid="22"/>
                                        </p:tgtEl>
                                      </p:cBhvr>
                                    </p:animEffect>
                                    <p:set>
                                      <p:cBhvr>
                                        <p:cTn id="52"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3" restart="whenNotActive" fill="hold" evtFilter="cancelBubble" nodeType="interactiveSeq">
                <p:stCondLst>
                  <p:cond evt="onClick" delay="0">
                    <p:tgtEl>
                      <p:spTgt spid="19"/>
                    </p:tgtEl>
                  </p:cond>
                </p:stCondLst>
                <p:endSync evt="end" delay="0">
                  <p:rtn val="all"/>
                </p:endSync>
                <p:childTnLst>
                  <p:par>
                    <p:cTn id="54" fill="hold">
                      <p:stCondLst>
                        <p:cond delay="0"/>
                      </p:stCondLst>
                      <p:childTnLst>
                        <p:par>
                          <p:cTn id="55" fill="hold">
                            <p:stCondLst>
                              <p:cond delay="0"/>
                            </p:stCondLst>
                            <p:childTnLst>
                              <p:par>
                                <p:cTn id="56" presetID="23" presetClass="entr" presetSubtype="32" fill="hold" nodeType="clickEffect">
                                  <p:stCondLst>
                                    <p:cond delay="1000"/>
                                  </p:stCondLst>
                                  <p:childTnLst>
                                    <p:set>
                                      <p:cBhvr>
                                        <p:cTn id="57" dur="1" fill="hold">
                                          <p:stCondLst>
                                            <p:cond delay="0"/>
                                          </p:stCondLst>
                                        </p:cTn>
                                        <p:tgtEl>
                                          <p:spTgt spid="23"/>
                                        </p:tgtEl>
                                        <p:attrNameLst>
                                          <p:attrName>style.visibility</p:attrName>
                                        </p:attrNameLst>
                                      </p:cBhvr>
                                      <p:to>
                                        <p:strVal val="visible"/>
                                      </p:to>
                                    </p:set>
                                    <p:anim calcmode="lin" valueType="num">
                                      <p:cBhvr>
                                        <p:cTn id="58" dur="250" fill="hold"/>
                                        <p:tgtEl>
                                          <p:spTgt spid="23"/>
                                        </p:tgtEl>
                                        <p:attrNameLst>
                                          <p:attrName>ppt_w</p:attrName>
                                        </p:attrNameLst>
                                      </p:cBhvr>
                                      <p:tavLst>
                                        <p:tav tm="0">
                                          <p:val>
                                            <p:strVal val="4*#ppt_w"/>
                                          </p:val>
                                        </p:tav>
                                        <p:tav tm="100000">
                                          <p:val>
                                            <p:strVal val="#ppt_w"/>
                                          </p:val>
                                        </p:tav>
                                      </p:tavLst>
                                    </p:anim>
                                    <p:anim calcmode="lin" valueType="num">
                                      <p:cBhvr>
                                        <p:cTn id="59"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3" cstate="print">
            <a:extLst>
              <a:ext uri="{28A0092B-C50C-407E-A947-70E740481C1C}">
                <a14:useLocalDpi xmlns:a14="http://schemas.microsoft.com/office/drawing/2010/main" val="0"/>
              </a:ext>
            </a:extLst>
          </a:blip>
          <a:srcRect l="2924" t="36690" r="5989" b="4005"/>
          <a:stretch>
            <a:fillRect/>
          </a:stretch>
        </p:blipFill>
        <p:spPr bwMode="auto">
          <a:xfrm>
            <a:off x="8077200" y="6096000"/>
            <a:ext cx="577684" cy="4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47800" y="304800"/>
            <a:ext cx="6400800" cy="584775"/>
          </a:xfrm>
          <a:prstGeom prst="rect">
            <a:avLst/>
          </a:prstGeom>
          <a:solidFill>
            <a:srgbClr val="FFFF00"/>
          </a:solidFill>
        </p:spPr>
        <p:txBody>
          <a:bodyPr wrap="square" rtlCol="0">
            <a:spAutoFit/>
          </a:bodyPr>
          <a:lstStyle/>
          <a:p>
            <a:pPr algn="ctr"/>
            <a:r>
              <a:rPr lang="en-US" sz="3200" b="1" dirty="0">
                <a:solidFill>
                  <a:srgbClr val="000099"/>
                </a:solidFill>
                <a:latin typeface="Times New Roman" panose="02020603050405020304" pitchFamily="18" charset="0"/>
                <a:cs typeface="Times New Roman" panose="02020603050405020304" pitchFamily="18" charset="0"/>
              </a:rPr>
              <a:t>VẬN DỤNG</a:t>
            </a: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2540" b="98095" l="10000" r="90000"/>
                    </a14:imgEffect>
                  </a14:imgLayer>
                </a14:imgProps>
              </a:ext>
              <a:ext uri="{28A0092B-C50C-407E-A947-70E740481C1C}">
                <a14:useLocalDpi xmlns:a14="http://schemas.microsoft.com/office/drawing/2010/main" val="0"/>
              </a:ext>
            </a:extLst>
          </a:blip>
          <a:stretch>
            <a:fillRect/>
          </a:stretch>
        </p:blipFill>
        <p:spPr>
          <a:xfrm>
            <a:off x="3967657" y="1066800"/>
            <a:ext cx="1533079" cy="766540"/>
          </a:xfrm>
          <a:prstGeom prst="rect">
            <a:avLst/>
          </a:prstGeom>
        </p:spPr>
      </p:pic>
      <p:sp>
        <p:nvSpPr>
          <p:cNvPr id="3" name="Rectangle 2"/>
          <p:cNvSpPr/>
          <p:nvPr/>
        </p:nvSpPr>
        <p:spPr>
          <a:xfrm>
            <a:off x="266700" y="1876081"/>
            <a:ext cx="8763000" cy="3416320"/>
          </a:xfrm>
          <a:prstGeom prst="rect">
            <a:avLst/>
          </a:prstGeom>
        </p:spPr>
        <p:txBody>
          <a:bodyPr wrap="square">
            <a:spAutoFit/>
          </a:bodyPr>
          <a:lstStyle/>
          <a:p>
            <a:pPr algn="just"/>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hãy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tệp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thiệu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en-US" sz="3600" dirty="0">
                <a:latin typeface="Times New Roman" pitchFamily="18" charset="0"/>
                <a:cs typeface="Times New Roman" pitchFamily="18" charset="0"/>
              </a:rPr>
              <a:t> minh </a:t>
            </a:r>
            <a:r>
              <a:rPr lang="en-US" sz="3600" dirty="0" err="1">
                <a:latin typeface="Times New Roman" pitchFamily="18" charset="0"/>
                <a:cs typeface="Times New Roman" pitchFamily="18" charset="0"/>
              </a:rPr>
              <a:t>họa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tệp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dinh</a:t>
            </a:r>
            <a:r>
              <a:rPr lang="en-US" sz="3600" dirty="0">
                <a:latin typeface="Times New Roman" pitchFamily="18" charset="0"/>
                <a:cs typeface="Times New Roman" pitchFamily="18" charset="0"/>
              </a:rPr>
              <a:t>.</a:t>
            </a:r>
          </a:p>
        </p:txBody>
      </p:sp>
    </p:spTree>
    <p:extLst>
      <p:ext uri="{BB962C8B-B14F-4D97-AF65-F5344CB8AC3E}">
        <p14:creationId xmlns:p14="http://schemas.microsoft.com/office/powerpoint/2010/main" val="3671390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101634" y="56606"/>
            <a:ext cx="7696200" cy="5201424"/>
          </a:xfrm>
          <a:prstGeom prst="rect">
            <a:avLst/>
          </a:prstGeom>
        </p:spPr>
        <p:txBody>
          <a:bodyPr wrap="square">
            <a:spAutoFit/>
          </a:bodyPr>
          <a:lstStyle/>
          <a:p>
            <a:pPr algn="just">
              <a:defRPr/>
            </a:pPr>
            <a:r>
              <a:rPr lang="en-US" sz="4400" b="1" dirty="0">
                <a:solidFill>
                  <a:srgbClr val="FF0000"/>
                </a:solidFill>
                <a:latin typeface="Times New Roman" pitchFamily="18" charset="0"/>
                <a:cs typeface="Times New Roman" pitchFamily="18" charset="0"/>
                <a:sym typeface="Wingdings" pitchFamily="2" charset="2"/>
              </a:rPr>
              <a:t> </a:t>
            </a:r>
            <a:r>
              <a:rPr lang="en-US" sz="4400" b="1" dirty="0" err="1">
                <a:solidFill>
                  <a:srgbClr val="FF0000"/>
                </a:solidFill>
                <a:latin typeface="Times New Roman" pitchFamily="18" charset="0"/>
                <a:cs typeface="Times New Roman" pitchFamily="18" charset="0"/>
              </a:rPr>
              <a:t>Em</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cần</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ghi</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nhớ</a:t>
            </a:r>
            <a:r>
              <a:rPr lang="en-US" sz="4400" dirty="0">
                <a:solidFill>
                  <a:srgbClr val="FF0000"/>
                </a:solidFill>
                <a:latin typeface="Times New Roman" pitchFamily="18" charset="0"/>
                <a:cs typeface="Times New Roman" pitchFamily="18" charset="0"/>
              </a:rPr>
              <a:t>:</a:t>
            </a:r>
          </a:p>
          <a:p>
            <a:pPr algn="just">
              <a:defRPr/>
            </a:pPr>
            <a:r>
              <a:rPr lang="en-US" sz="3200" dirty="0">
                <a:latin typeface="Times New Roman" pitchFamily="18" charset="0"/>
                <a:cs typeface="Times New Roman" pitchFamily="18" charset="0"/>
              </a:rPr>
              <a:t>-</a:t>
            </a:r>
            <a:r>
              <a:rPr lang="en-US" sz="3200" dirty="0">
                <a:solidFill>
                  <a:srgbClr val="FF000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tệp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File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Open.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Open.</a:t>
            </a:r>
          </a:p>
          <a:p>
            <a:pPr algn="just">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a:t>
            </a:r>
          </a:p>
          <a:p>
            <a:pPr marL="514350" indent="-514350" algn="just">
              <a:buAutoNum type="arabicPeriod"/>
              <a:defRPr/>
            </a:pP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lệnh</a:t>
            </a:r>
            <a:r>
              <a:rPr lang="en-US" sz="3200" dirty="0">
                <a:latin typeface="Times New Roman" pitchFamily="18" charset="0"/>
                <a:cs typeface="Times New Roman" pitchFamily="18" charset="0"/>
              </a:rPr>
              <a:t> Insert </a:t>
            </a:r>
            <a:r>
              <a:rPr lang="en-US" sz="3200" dirty="0" err="1">
                <a:latin typeface="Times New Roman" pitchFamily="18" charset="0"/>
                <a:cs typeface="Times New Roman" pitchFamily="18" charset="0"/>
              </a:rPr>
              <a:t>nháy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lệnh</a:t>
            </a:r>
            <a:r>
              <a:rPr lang="en-US" sz="3200" dirty="0">
                <a:latin typeface="Times New Roman" pitchFamily="18" charset="0"/>
                <a:cs typeface="Times New Roman" pitchFamily="18" charset="0"/>
              </a:rPr>
              <a:t> Pictures</a:t>
            </a:r>
          </a:p>
          <a:p>
            <a:pPr marL="514350" indent="-514350" algn="just">
              <a:buAutoNum type="arabicPeriod"/>
              <a:defRPr/>
            </a:pPr>
            <a:r>
              <a:rPr lang="en-US" sz="3200" dirty="0" err="1">
                <a:latin typeface="Times New Roman" pitchFamily="18" charset="0"/>
                <a:cs typeface="Times New Roman" pitchFamily="18" charset="0"/>
              </a:rPr>
              <a:t>Mở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chứa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nháy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chọn</a:t>
            </a:r>
            <a:r>
              <a:rPr lang="en-US" sz="3200" dirty="0">
                <a:latin typeface="Times New Roman" pitchFamily="18" charset="0"/>
                <a:cs typeface="Times New Roman" pitchFamily="18" charset="0"/>
              </a:rPr>
              <a:t> Insert.</a:t>
            </a:r>
          </a:p>
        </p:txBody>
      </p:sp>
    </p:spTree>
    <p:extLst>
      <p:ext uri="{BB962C8B-B14F-4D97-AF65-F5344CB8AC3E}">
        <p14:creationId xmlns:p14="http://schemas.microsoft.com/office/powerpoint/2010/main" val="2959207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endParaRPr lang="en-US"/>
          </a:p>
        </p:txBody>
      </p:sp>
      <p:pic>
        <p:nvPicPr>
          <p:cNvPr id="24579" name="Picture 2" descr="Hình nền Powerpoint ngộ nghĩnh siêu dễ thương – Hinhanhdepmoi – Những Hình  Ảnh Đẹp Chất L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WordArt 5"/>
          <p:cNvSpPr>
            <a:spLocks noChangeArrowheads="1" noChangeShapeType="1" noTextEdit="1"/>
          </p:cNvSpPr>
          <p:nvPr/>
        </p:nvSpPr>
        <p:spPr bwMode="auto">
          <a:xfrm>
            <a:off x="657225" y="3886200"/>
            <a:ext cx="7829550" cy="792163"/>
          </a:xfrm>
          <a:prstGeom prst="rect">
            <a:avLst/>
          </a:prstGeom>
        </p:spPr>
        <p:txBody>
          <a:bodyPr wrap="none" fromWordArt="1">
            <a:prstTxWarp prst="textPlain">
              <a:avLst>
                <a:gd name="adj" fmla="val 50000"/>
              </a:avLst>
            </a:prstTxWarp>
          </a:bodyPr>
          <a:lstStyle/>
          <a:p>
            <a:pPr algn="ctr"/>
            <a:r>
              <a:rPr lang="en-US" sz="3600" kern="10" dirty="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CHÚC CÁC CON  CHĂM NGOAN, HỌC GIỎI</a:t>
            </a:r>
          </a:p>
        </p:txBody>
      </p:sp>
      <p:sp>
        <p:nvSpPr>
          <p:cNvPr id="24581" name="WordArt 4"/>
          <p:cNvSpPr>
            <a:spLocks noChangeArrowheads="1" noChangeShapeType="1" noTextEdit="1"/>
          </p:cNvSpPr>
          <p:nvPr/>
        </p:nvSpPr>
        <p:spPr bwMode="auto">
          <a:xfrm>
            <a:off x="1600200" y="990600"/>
            <a:ext cx="5791200" cy="4138613"/>
          </a:xfrm>
          <a:prstGeom prst="rect">
            <a:avLst/>
          </a:prstGeom>
        </p:spPr>
        <p:txBody>
          <a:bodyPr spcFirstLastPara="1" wrap="none" fromWordArt="1">
            <a:prstTxWarp prst="textArchUp">
              <a:avLst>
                <a:gd name="adj" fmla="val 10478488"/>
              </a:avLst>
            </a:prstTxWarp>
          </a:bodyPr>
          <a:lstStyle/>
          <a:p>
            <a:pPr algn="ctr"/>
            <a:r>
              <a:rPr lang="en-US" sz="3600" kern="10">
                <a:ln w="9525">
                  <a:solidFill>
                    <a:srgbClr val="FFCC00"/>
                  </a:solidFill>
                  <a:round/>
                  <a:headEnd/>
                  <a:tailEnd/>
                </a:ln>
                <a:solidFill>
                  <a:srgbClr val="FFCC00"/>
                </a:solidFill>
                <a:latin typeface="Times New Roman"/>
                <a:cs typeface="Times New Roman"/>
              </a:rPr>
              <a:t>Tiết học kết thúc</a:t>
            </a:r>
          </a:p>
        </p:txBody>
      </p:sp>
    </p:spTree>
    <p:extLst>
      <p:ext uri="{BB962C8B-B14F-4D97-AF65-F5344CB8AC3E}">
        <p14:creationId xmlns:p14="http://schemas.microsoft.com/office/powerpoint/2010/main" val="3093273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228600" y="365126"/>
            <a:ext cx="8839200" cy="1325563"/>
          </a:xfrm>
          <a:solidFill>
            <a:srgbClr val="FFFF00"/>
          </a:solidFill>
        </p:spPr>
        <p:txBody>
          <a:bodyPr/>
          <a:lstStyle/>
          <a:p>
            <a:pPr algn="ctr"/>
            <a:r>
              <a:rPr lang="en-US" sz="3600" b="1" dirty="0" err="1">
                <a:solidFill>
                  <a:srgbClr val="FF0000"/>
                </a:solidFill>
                <a:latin typeface="Times" panose="02020603050405020304" pitchFamily="18" charset="0"/>
                <a:cs typeface="Times" panose="02020603050405020304" pitchFamily="18" charset="0"/>
              </a:rPr>
              <a:t>Khởi</a:t>
            </a:r>
            <a:r>
              <a:rPr lang="en-US" sz="3600" b="1" dirty="0">
                <a:solidFill>
                  <a:srgbClr val="FF0000"/>
                </a:solidFill>
                <a:latin typeface="Times" panose="02020603050405020304" pitchFamily="18" charset="0"/>
                <a:cs typeface="Times" panose="02020603050405020304" pitchFamily="18" charset="0"/>
              </a:rPr>
              <a:t> </a:t>
            </a:r>
            <a:r>
              <a:rPr lang="en-US" sz="3600" b="1" dirty="0" err="1">
                <a:solidFill>
                  <a:srgbClr val="FF0000"/>
                </a:solidFill>
                <a:latin typeface="Times" panose="02020603050405020304" pitchFamily="18" charset="0"/>
                <a:cs typeface="Times" panose="02020603050405020304" pitchFamily="18" charset="0"/>
              </a:rPr>
              <a:t>động</a:t>
            </a:r>
            <a:br>
              <a:rPr lang="en-US" sz="3600" b="1" dirty="0">
                <a:solidFill>
                  <a:srgbClr val="FF0000"/>
                </a:solidFill>
                <a:latin typeface="Times" panose="02020603050405020304" pitchFamily="18" charset="0"/>
                <a:cs typeface="Times" panose="02020603050405020304" pitchFamily="18" charset="0"/>
              </a:rPr>
            </a:br>
            <a:r>
              <a:rPr lang="en-US" b="1" dirty="0">
                <a:solidFill>
                  <a:srgbClr val="FF0000"/>
                </a:solidFill>
                <a:latin typeface="Times" panose="02020603050405020304" pitchFamily="18" charset="0"/>
                <a:cs typeface="Times" panose="02020603050405020304" pitchFamily="18" charset="0"/>
              </a:rPr>
              <a:t>Ai </a:t>
            </a:r>
            <a:r>
              <a:rPr lang="en-US" b="1" dirty="0" err="1">
                <a:solidFill>
                  <a:srgbClr val="FF0000"/>
                </a:solidFill>
                <a:latin typeface="Times" panose="02020603050405020304" pitchFamily="18" charset="0"/>
                <a:cs typeface="Times" panose="02020603050405020304" pitchFamily="18" charset="0"/>
              </a:rPr>
              <a:t>nhanh</a:t>
            </a:r>
            <a:r>
              <a:rPr lang="en-US" b="1" dirty="0">
                <a:solidFill>
                  <a:srgbClr val="FF0000"/>
                </a:solidFill>
                <a:latin typeface="Times" panose="02020603050405020304" pitchFamily="18" charset="0"/>
                <a:cs typeface="Times" panose="02020603050405020304" pitchFamily="18" charset="0"/>
              </a:rPr>
              <a:t> </a:t>
            </a:r>
            <a:r>
              <a:rPr lang="en-US" b="1" dirty="0" err="1">
                <a:solidFill>
                  <a:srgbClr val="FF0000"/>
                </a:solidFill>
                <a:latin typeface="Times" panose="02020603050405020304" pitchFamily="18" charset="0"/>
                <a:cs typeface="Times" panose="02020603050405020304" pitchFamily="18" charset="0"/>
              </a:rPr>
              <a:t>ai</a:t>
            </a:r>
            <a:r>
              <a:rPr lang="en-US" b="1" dirty="0">
                <a:solidFill>
                  <a:srgbClr val="FF0000"/>
                </a:solidFill>
                <a:latin typeface="Times" panose="02020603050405020304" pitchFamily="18" charset="0"/>
                <a:cs typeface="Times" panose="02020603050405020304" pitchFamily="18" charset="0"/>
              </a:rPr>
              <a:t> </a:t>
            </a:r>
            <a:r>
              <a:rPr lang="en-US" b="1" dirty="0" err="1">
                <a:solidFill>
                  <a:srgbClr val="FF0000"/>
                </a:solidFill>
                <a:latin typeface="Times" panose="02020603050405020304" pitchFamily="18" charset="0"/>
                <a:cs typeface="Times" panose="02020603050405020304" pitchFamily="18" charset="0"/>
              </a:rPr>
              <a:t>đúng</a:t>
            </a:r>
            <a:r>
              <a:rPr lang="en-US" b="1" dirty="0">
                <a:solidFill>
                  <a:srgbClr val="FF0000"/>
                </a:solidFill>
                <a:latin typeface="Times" panose="02020603050405020304" pitchFamily="18" charset="0"/>
                <a:cs typeface="Times" panose="02020603050405020304" pitchFamily="18" charset="0"/>
              </a:rPr>
              <a:t>?</a:t>
            </a:r>
          </a:p>
        </p:txBody>
      </p:sp>
      <p:sp>
        <p:nvSpPr>
          <p:cNvPr id="3075" name="Content Placeholder 2"/>
          <p:cNvSpPr>
            <a:spLocks noGrp="1"/>
          </p:cNvSpPr>
          <p:nvPr>
            <p:ph idx="1"/>
          </p:nvPr>
        </p:nvSpPr>
        <p:spPr/>
        <p:txBody>
          <a:bodyPr/>
          <a:lstStyle/>
          <a:p>
            <a:endParaRPr lang="en-US"/>
          </a:p>
        </p:txBody>
      </p:sp>
      <p:pic>
        <p:nvPicPr>
          <p:cNvPr id="3076" name="Picture 2" descr="Káº¿t quáº£ hÃ¬nh áº£nh cho HOC BAI PNG"/>
          <p:cNvPicPr>
            <a:picLocks noChangeAspect="1" noChangeArrowheads="1"/>
          </p:cNvPicPr>
          <p:nvPr/>
        </p:nvPicPr>
        <p:blipFill>
          <a:blip r:embed="rId2">
            <a:extLst>
              <a:ext uri="{28A0092B-C50C-407E-A947-70E740481C1C}">
                <a14:useLocalDpi xmlns:a14="http://schemas.microsoft.com/office/drawing/2010/main" val="0"/>
              </a:ext>
            </a:extLst>
          </a:blip>
          <a:srcRect t="18951" b="19534"/>
          <a:stretch>
            <a:fillRect/>
          </a:stretch>
        </p:blipFill>
        <p:spPr bwMode="auto">
          <a:xfrm>
            <a:off x="228600" y="1600200"/>
            <a:ext cx="8915400"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472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3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0" name="TextBox 3"/>
          <p:cNvSpPr txBox="1">
            <a:spLocks noChangeArrowheads="1"/>
          </p:cNvSpPr>
          <p:nvPr/>
        </p:nvSpPr>
        <p:spPr bwMode="auto">
          <a:xfrm>
            <a:off x="762000" y="623888"/>
            <a:ext cx="6934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1: </a:t>
            </a:r>
            <a:r>
              <a:rPr lang="en-US" sz="3600" dirty="0" err="1">
                <a:solidFill>
                  <a:srgbClr val="FF0000"/>
                </a:solidFill>
                <a:latin typeface="Times New Roman" pitchFamily="18" charset="0"/>
                <a:cs typeface="Times New Roman" pitchFamily="18" charset="0"/>
              </a:rPr>
              <a:t>Em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hãy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chỉ</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ra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biểu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tượng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phần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mềm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trình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chiếu</a:t>
            </a:r>
            <a:r>
              <a:rPr lang="en-US" sz="3600" dirty="0">
                <a:solidFill>
                  <a:srgbClr val="FF0000"/>
                </a:solidFill>
                <a:latin typeface="Times New Roman" pitchFamily="18" charset="0"/>
                <a:cs typeface="Times New Roman" pitchFamily="18" charset="0"/>
              </a:rPr>
              <a:t>.</a:t>
            </a:r>
          </a:p>
        </p:txBody>
      </p:sp>
      <p:sp>
        <p:nvSpPr>
          <p:cNvPr id="14339" name="TextBox 4"/>
          <p:cNvSpPr txBox="1">
            <a:spLocks noChangeArrowheads="1"/>
          </p:cNvSpPr>
          <p:nvPr/>
        </p:nvSpPr>
        <p:spPr bwMode="auto">
          <a:xfrm>
            <a:off x="2980638" y="5256500"/>
            <a:ext cx="6806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UNI Chu truyen thong" pitchFamily="66" charset="0"/>
              </a:defRPr>
            </a:lvl1pPr>
            <a:lvl2pPr marL="742950" indent="-285750" eaLnBrk="0" hangingPunct="0">
              <a:defRPr>
                <a:solidFill>
                  <a:schemeClr val="tx1"/>
                </a:solidFill>
                <a:latin typeface="UNI Chu truyen thong" pitchFamily="66" charset="0"/>
              </a:defRPr>
            </a:lvl2pPr>
            <a:lvl3pPr marL="1143000" indent="-228600" eaLnBrk="0" hangingPunct="0">
              <a:defRPr>
                <a:solidFill>
                  <a:schemeClr val="tx1"/>
                </a:solidFill>
                <a:latin typeface="UNI Chu truyen thong" pitchFamily="66" charset="0"/>
              </a:defRPr>
            </a:lvl3pPr>
            <a:lvl4pPr marL="1600200" indent="-228600" eaLnBrk="0" hangingPunct="0">
              <a:defRPr>
                <a:solidFill>
                  <a:schemeClr val="tx1"/>
                </a:solidFill>
                <a:latin typeface="UNI Chu truyen thong" pitchFamily="66" charset="0"/>
              </a:defRPr>
            </a:lvl4pPr>
            <a:lvl5pPr marL="2057400" indent="-228600" eaLnBrk="0" hangingPunct="0">
              <a:defRPr>
                <a:solidFill>
                  <a:schemeClr val="tx1"/>
                </a:solidFill>
                <a:latin typeface="UNI Chu truyen thong" pitchFamily="66" charset="0"/>
              </a:defRPr>
            </a:lvl5pPr>
            <a:lvl6pPr marL="2514600" indent="-228600" eaLnBrk="0" fontAlgn="base" hangingPunct="0">
              <a:spcBef>
                <a:spcPct val="0"/>
              </a:spcBef>
              <a:spcAft>
                <a:spcPct val="0"/>
              </a:spcAft>
              <a:defRPr>
                <a:solidFill>
                  <a:schemeClr val="tx1"/>
                </a:solidFill>
                <a:latin typeface="UNI Chu truyen thong" pitchFamily="66" charset="0"/>
              </a:defRPr>
            </a:lvl6pPr>
            <a:lvl7pPr marL="2971800" indent="-228600" eaLnBrk="0" fontAlgn="base" hangingPunct="0">
              <a:spcBef>
                <a:spcPct val="0"/>
              </a:spcBef>
              <a:spcAft>
                <a:spcPct val="0"/>
              </a:spcAft>
              <a:defRPr>
                <a:solidFill>
                  <a:schemeClr val="tx1"/>
                </a:solidFill>
                <a:latin typeface="UNI Chu truyen thong" pitchFamily="66" charset="0"/>
              </a:defRPr>
            </a:lvl7pPr>
            <a:lvl8pPr marL="3429000" indent="-228600" eaLnBrk="0" fontAlgn="base" hangingPunct="0">
              <a:spcBef>
                <a:spcPct val="0"/>
              </a:spcBef>
              <a:spcAft>
                <a:spcPct val="0"/>
              </a:spcAft>
              <a:defRPr>
                <a:solidFill>
                  <a:schemeClr val="tx1"/>
                </a:solidFill>
                <a:latin typeface="UNI Chu truyen thong" pitchFamily="66" charset="0"/>
              </a:defRPr>
            </a:lvl8pPr>
            <a:lvl9pPr marL="3886200" indent="-228600" eaLnBrk="0" fontAlgn="base" hangingPunct="0">
              <a:spcBef>
                <a:spcPct val="0"/>
              </a:spcBef>
              <a:spcAft>
                <a:spcPct val="0"/>
              </a:spcAft>
              <a:defRPr>
                <a:solidFill>
                  <a:schemeClr val="tx1"/>
                </a:solidFill>
                <a:latin typeface="UNI Chu truyen thong" pitchFamily="66" charset="0"/>
              </a:defRPr>
            </a:lvl9pPr>
          </a:lstStyle>
          <a:p>
            <a:pPr eaLnBrk="1" hangingPunct="1"/>
            <a:r>
              <a:rPr lang="en-US" altLang="en-US" sz="3600" b="1" dirty="0">
                <a:latin typeface="Times New Roman" pitchFamily="18" charset="0"/>
                <a:cs typeface="Times New Roman" pitchFamily="18" charset="0"/>
              </a:rPr>
              <a:t>D.</a:t>
            </a:r>
          </a:p>
        </p:txBody>
      </p:sp>
      <p:sp>
        <p:nvSpPr>
          <p:cNvPr id="14340" name="Rectangle 5"/>
          <p:cNvSpPr>
            <a:spLocks noChangeArrowheads="1"/>
          </p:cNvSpPr>
          <p:nvPr/>
        </p:nvSpPr>
        <p:spPr bwMode="auto">
          <a:xfrm>
            <a:off x="3003033" y="3297353"/>
            <a:ext cx="607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B.</a:t>
            </a:r>
          </a:p>
        </p:txBody>
      </p:sp>
      <p:sp>
        <p:nvSpPr>
          <p:cNvPr id="14341" name="Rectangle 6"/>
          <p:cNvSpPr>
            <a:spLocks noChangeArrowheads="1"/>
          </p:cNvSpPr>
          <p:nvPr/>
        </p:nvSpPr>
        <p:spPr bwMode="auto">
          <a:xfrm>
            <a:off x="3053437" y="4310697"/>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C.</a:t>
            </a:r>
          </a:p>
        </p:txBody>
      </p:sp>
      <p:sp>
        <p:nvSpPr>
          <p:cNvPr id="14342" name="Rectangle 7"/>
          <p:cNvSpPr>
            <a:spLocks noChangeArrowheads="1"/>
          </p:cNvSpPr>
          <p:nvPr/>
        </p:nvSpPr>
        <p:spPr bwMode="auto">
          <a:xfrm>
            <a:off x="2950930" y="2317156"/>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A.</a:t>
            </a:r>
          </a:p>
        </p:txBody>
      </p:sp>
      <p:pic>
        <p:nvPicPr>
          <p:cNvPr id="15" name="Picture 14"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10487" y="4042410"/>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mi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060342" y="3001170"/>
            <a:ext cx="7588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07980" y="2012356"/>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94838" y="4951700"/>
            <a:ext cx="6127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1"/>
          <p:cNvGraphicFramePr>
            <a:graphicFrameLocks noChangeAspect="1"/>
          </p:cNvGraphicFramePr>
          <p:nvPr>
            <p:extLst>
              <p:ext uri="{D42A27DB-BD31-4B8C-83A1-F6EECF244321}">
                <p14:modId xmlns:p14="http://schemas.microsoft.com/office/powerpoint/2010/main" val="2624137454"/>
              </p:ext>
            </p:extLst>
          </p:nvPr>
        </p:nvGraphicFramePr>
        <p:xfrm>
          <a:off x="3965788" y="3062288"/>
          <a:ext cx="1143000" cy="838200"/>
        </p:xfrm>
        <a:graphic>
          <a:graphicData uri="http://schemas.openxmlformats.org/presentationml/2006/ole">
            <mc:AlternateContent xmlns:mc="http://schemas.openxmlformats.org/markup-compatibility/2006">
              <mc:Choice xmlns:v="urn:schemas-microsoft-com:vml" Requires="v">
                <p:oleObj name="Bitmap Image" r:id="rId9" imgW="314286" imgH="304923" progId="PBrush">
                  <p:embed/>
                </p:oleObj>
              </mc:Choice>
              <mc:Fallback>
                <p:oleObj name="Bitmap Image" r:id="rId9" imgW="314286" imgH="304923" progId="PBrush">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5788" y="3062288"/>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784412249"/>
              </p:ext>
            </p:extLst>
          </p:nvPr>
        </p:nvGraphicFramePr>
        <p:xfrm>
          <a:off x="4081582" y="2133600"/>
          <a:ext cx="978259" cy="645519"/>
        </p:xfrm>
        <a:graphic>
          <a:graphicData uri="http://schemas.openxmlformats.org/presentationml/2006/ole">
            <mc:AlternateContent xmlns:mc="http://schemas.openxmlformats.org/markup-compatibility/2006">
              <mc:Choice xmlns:v="urn:schemas-microsoft-com:vml" Requires="v">
                <p:oleObj name="Bitmap Image" r:id="rId11" imgW="314286" imgH="352474" progId="PBrush">
                  <p:embed/>
                </p:oleObj>
              </mc:Choice>
              <mc:Fallback>
                <p:oleObj name="Bitmap Image" r:id="rId11" imgW="314286" imgH="352474" progId="PBrush">
                  <p:embed/>
                  <p:pic>
                    <p:nvPicPr>
                      <p:cNvPr id="0" name="Object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81582" y="2133600"/>
                        <a:ext cx="978259" cy="645519"/>
                      </a:xfrm>
                      <a:prstGeom prst="rect">
                        <a:avLst/>
                      </a:prstGeom>
                      <a:noFill/>
                      <a:ln>
                        <a:noFill/>
                      </a:ln>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256337196"/>
              </p:ext>
            </p:extLst>
          </p:nvPr>
        </p:nvGraphicFramePr>
        <p:xfrm>
          <a:off x="4054234" y="4175760"/>
          <a:ext cx="787400" cy="533400"/>
        </p:xfrm>
        <a:graphic>
          <a:graphicData uri="http://schemas.openxmlformats.org/presentationml/2006/ole">
            <mc:AlternateContent xmlns:mc="http://schemas.openxmlformats.org/markup-compatibility/2006">
              <mc:Choice xmlns:v="urn:schemas-microsoft-com:vml" Requires="v">
                <p:oleObj name="Bitmap Image" r:id="rId13" imgW="457143" imgH="514422" progId="PBrush">
                  <p:embed/>
                </p:oleObj>
              </mc:Choice>
              <mc:Fallback>
                <p:oleObj name="Bitmap Image" r:id="rId13" imgW="457143" imgH="514422" progId="PBrush">
                  <p:embed/>
                  <p:pic>
                    <p:nvPicPr>
                      <p:cNvPr id="0" name="Object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54234" y="4175760"/>
                        <a:ext cx="78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128" name="Picture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981450" y="5170775"/>
            <a:ext cx="742950"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280154"/>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childTnLst>
                          </p:cTn>
                        </p:par>
                      </p:childTnLst>
                    </p:cTn>
                  </p:par>
                </p:childTnLst>
              </p:cTn>
              <p:nextCondLst>
                <p:cond evt="onClick" delay="0">
                  <p:tgtEl>
                    <p:spTgt spid="14340"/>
                  </p:tgtEl>
                </p:cond>
              </p:nextCondLst>
            </p:seq>
            <p:seq concurrent="1" nextAc="seek">
              <p:cTn id="8" restart="whenNotActive" fill="hold" evtFilter="cancelBubble" nodeType="interactiveSeq">
                <p:stCondLst>
                  <p:cond evt="onClick" delay="0">
                    <p:tgtEl>
                      <p:spTgt spid="1434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sai-3 (online-audio-converter.com).wav"/>
                                        </p:tgtEl>
                                      </p:cMediaNode>
                                    </p:audio>
                                  </p:subTnLst>
                                </p:cTn>
                              </p:par>
                            </p:childTnLst>
                          </p:cTn>
                        </p:par>
                      </p:childTnLst>
                    </p:cTn>
                  </p:par>
                </p:childTnLst>
              </p:cTn>
              <p:nextCondLst>
                <p:cond evt="onClick" delay="0">
                  <p:tgtEl>
                    <p:spTgt spid="14341"/>
                  </p:tgtEl>
                </p:cond>
              </p:nextCondLst>
            </p:seq>
            <p:seq concurrent="1" nextAc="seek">
              <p:cTn id="14" restart="whenNotActive" fill="hold" evtFilter="cancelBubble" nodeType="interactiveSeq">
                <p:stCondLst>
                  <p:cond evt="onClick" delay="0">
                    <p:tgtEl>
                      <p:spTgt spid="1434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4342"/>
                  </p:tgtEl>
                </p:cond>
              </p:nextCondLst>
            </p:seq>
            <p:seq concurrent="1" nextAc="seek">
              <p:cTn id="20" restart="whenNotActive" fill="hold" evtFilter="cancelBubble" nodeType="interactiveSeq">
                <p:stCondLst>
                  <p:cond evt="onClick" delay="0">
                    <p:tgtEl>
                      <p:spTgt spid="1433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sai-1 (online-audio-converter.com).wav"/>
                                        </p:tgtEl>
                                      </p:cMediaNode>
                                    </p:audio>
                                  </p:subTnLst>
                                </p:cTn>
                              </p:par>
                            </p:childTnLst>
                          </p:cTn>
                        </p:par>
                      </p:childTnLst>
                    </p:cTn>
                  </p:par>
                </p:childTnLst>
              </p:cTn>
              <p:nextCondLst>
                <p:cond evt="onClick" delay="0">
                  <p:tgtEl>
                    <p:spTgt spid="1433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3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0" name="TextBox 3"/>
          <p:cNvSpPr txBox="1">
            <a:spLocks noChangeArrowheads="1"/>
          </p:cNvSpPr>
          <p:nvPr/>
        </p:nvSpPr>
        <p:spPr bwMode="auto">
          <a:xfrm>
            <a:off x="762000" y="623888"/>
            <a:ext cx="6934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2: </a:t>
            </a:r>
            <a:r>
              <a:rPr lang="en-US" sz="3600" dirty="0" err="1">
                <a:solidFill>
                  <a:srgbClr val="FF0000"/>
                </a:solidFill>
                <a:latin typeface="Times New Roman" pitchFamily="18" charset="0"/>
                <a:cs typeface="Times New Roman" pitchFamily="18" charset="0"/>
              </a:rPr>
              <a:t>Để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tạo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trang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trình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chiếu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mới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dải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lệnh</a:t>
            </a:r>
            <a:r>
              <a:rPr lang="en-US" sz="3600" dirty="0">
                <a:solidFill>
                  <a:srgbClr val="FF0000"/>
                </a:solidFill>
                <a:latin typeface="Times New Roman" pitchFamily="18" charset="0"/>
                <a:cs typeface="Times New Roman" pitchFamily="18" charset="0"/>
              </a:rPr>
              <a:t> Home </a:t>
            </a:r>
            <a:r>
              <a:rPr lang="en-US" sz="3600" dirty="0" err="1">
                <a:solidFill>
                  <a:srgbClr val="FF0000"/>
                </a:solidFill>
                <a:latin typeface="Times New Roman" pitchFamily="18" charset="0"/>
                <a:cs typeface="Times New Roman" pitchFamily="18" charset="0"/>
              </a:rPr>
              <a:t>và</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nháy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chọn</a:t>
            </a:r>
            <a:r>
              <a:rPr lang="en-US" sz="3600" dirty="0">
                <a:solidFill>
                  <a:srgbClr val="FF0000"/>
                </a:solidFill>
                <a:latin typeface="Times New Roman" pitchFamily="18" charset="0"/>
                <a:cs typeface="Times New Roman" pitchFamily="18" charset="0"/>
              </a:rPr>
              <a:t>:</a:t>
            </a:r>
          </a:p>
        </p:txBody>
      </p:sp>
      <p:sp>
        <p:nvSpPr>
          <p:cNvPr id="14339" name="TextBox 4"/>
          <p:cNvSpPr txBox="1">
            <a:spLocks noChangeArrowheads="1"/>
          </p:cNvSpPr>
          <p:nvPr/>
        </p:nvSpPr>
        <p:spPr bwMode="auto">
          <a:xfrm>
            <a:off x="3044328" y="5028584"/>
            <a:ext cx="6806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UNI Chu truyen thong" pitchFamily="66" charset="0"/>
              </a:defRPr>
            </a:lvl1pPr>
            <a:lvl2pPr marL="742950" indent="-285750" eaLnBrk="0" hangingPunct="0">
              <a:defRPr>
                <a:solidFill>
                  <a:schemeClr val="tx1"/>
                </a:solidFill>
                <a:latin typeface="UNI Chu truyen thong" pitchFamily="66" charset="0"/>
              </a:defRPr>
            </a:lvl2pPr>
            <a:lvl3pPr marL="1143000" indent="-228600" eaLnBrk="0" hangingPunct="0">
              <a:defRPr>
                <a:solidFill>
                  <a:schemeClr val="tx1"/>
                </a:solidFill>
                <a:latin typeface="UNI Chu truyen thong" pitchFamily="66" charset="0"/>
              </a:defRPr>
            </a:lvl3pPr>
            <a:lvl4pPr marL="1600200" indent="-228600" eaLnBrk="0" hangingPunct="0">
              <a:defRPr>
                <a:solidFill>
                  <a:schemeClr val="tx1"/>
                </a:solidFill>
                <a:latin typeface="UNI Chu truyen thong" pitchFamily="66" charset="0"/>
              </a:defRPr>
            </a:lvl4pPr>
            <a:lvl5pPr marL="2057400" indent="-228600" eaLnBrk="0" hangingPunct="0">
              <a:defRPr>
                <a:solidFill>
                  <a:schemeClr val="tx1"/>
                </a:solidFill>
                <a:latin typeface="UNI Chu truyen thong" pitchFamily="66" charset="0"/>
              </a:defRPr>
            </a:lvl5pPr>
            <a:lvl6pPr marL="2514600" indent="-228600" eaLnBrk="0" fontAlgn="base" hangingPunct="0">
              <a:spcBef>
                <a:spcPct val="0"/>
              </a:spcBef>
              <a:spcAft>
                <a:spcPct val="0"/>
              </a:spcAft>
              <a:defRPr>
                <a:solidFill>
                  <a:schemeClr val="tx1"/>
                </a:solidFill>
                <a:latin typeface="UNI Chu truyen thong" pitchFamily="66" charset="0"/>
              </a:defRPr>
            </a:lvl6pPr>
            <a:lvl7pPr marL="2971800" indent="-228600" eaLnBrk="0" fontAlgn="base" hangingPunct="0">
              <a:spcBef>
                <a:spcPct val="0"/>
              </a:spcBef>
              <a:spcAft>
                <a:spcPct val="0"/>
              </a:spcAft>
              <a:defRPr>
                <a:solidFill>
                  <a:schemeClr val="tx1"/>
                </a:solidFill>
                <a:latin typeface="UNI Chu truyen thong" pitchFamily="66" charset="0"/>
              </a:defRPr>
            </a:lvl7pPr>
            <a:lvl8pPr marL="3429000" indent="-228600" eaLnBrk="0" fontAlgn="base" hangingPunct="0">
              <a:spcBef>
                <a:spcPct val="0"/>
              </a:spcBef>
              <a:spcAft>
                <a:spcPct val="0"/>
              </a:spcAft>
              <a:defRPr>
                <a:solidFill>
                  <a:schemeClr val="tx1"/>
                </a:solidFill>
                <a:latin typeface="UNI Chu truyen thong" pitchFamily="66" charset="0"/>
              </a:defRPr>
            </a:lvl8pPr>
            <a:lvl9pPr marL="3886200" indent="-228600" eaLnBrk="0" fontAlgn="base" hangingPunct="0">
              <a:spcBef>
                <a:spcPct val="0"/>
              </a:spcBef>
              <a:spcAft>
                <a:spcPct val="0"/>
              </a:spcAft>
              <a:defRPr>
                <a:solidFill>
                  <a:schemeClr val="tx1"/>
                </a:solidFill>
                <a:latin typeface="UNI Chu truyen thong" pitchFamily="66" charset="0"/>
              </a:defRPr>
            </a:lvl9pPr>
          </a:lstStyle>
          <a:p>
            <a:pPr eaLnBrk="1" hangingPunct="1"/>
            <a:r>
              <a:rPr lang="en-US" altLang="en-US" sz="3600" b="1" dirty="0">
                <a:latin typeface="Times New Roman" pitchFamily="18" charset="0"/>
                <a:cs typeface="Times New Roman" pitchFamily="18" charset="0"/>
              </a:rPr>
              <a:t>D.</a:t>
            </a:r>
          </a:p>
        </p:txBody>
      </p:sp>
      <p:sp>
        <p:nvSpPr>
          <p:cNvPr id="14340" name="Rectangle 5"/>
          <p:cNvSpPr>
            <a:spLocks noChangeArrowheads="1"/>
          </p:cNvSpPr>
          <p:nvPr/>
        </p:nvSpPr>
        <p:spPr bwMode="auto">
          <a:xfrm>
            <a:off x="3091479" y="2311710"/>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A.</a:t>
            </a:r>
          </a:p>
        </p:txBody>
      </p:sp>
      <p:sp>
        <p:nvSpPr>
          <p:cNvPr id="14341" name="Rectangle 6"/>
          <p:cNvSpPr>
            <a:spLocks noChangeArrowheads="1"/>
          </p:cNvSpPr>
          <p:nvPr/>
        </p:nvSpPr>
        <p:spPr bwMode="auto">
          <a:xfrm>
            <a:off x="3091479" y="4226956"/>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C.</a:t>
            </a:r>
          </a:p>
        </p:txBody>
      </p:sp>
      <p:sp>
        <p:nvSpPr>
          <p:cNvPr id="14342" name="Rectangle 7"/>
          <p:cNvSpPr>
            <a:spLocks noChangeArrowheads="1"/>
          </p:cNvSpPr>
          <p:nvPr/>
        </p:nvSpPr>
        <p:spPr bwMode="auto">
          <a:xfrm>
            <a:off x="3066260" y="3312556"/>
            <a:ext cx="607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B.</a:t>
            </a:r>
          </a:p>
        </p:txBody>
      </p:sp>
      <p:pic>
        <p:nvPicPr>
          <p:cNvPr id="15" name="Picture 14"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10487" y="4042410"/>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mi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48788" y="2015527"/>
            <a:ext cx="7588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10487" y="3128010"/>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94838" y="4951700"/>
            <a:ext cx="6127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4018031" y="2351585"/>
            <a:ext cx="2590800" cy="584775"/>
          </a:xfrm>
          <a:prstGeom prst="rect">
            <a:avLst/>
          </a:prstGeom>
        </p:spPr>
        <p:txBody>
          <a:bodyPr wrap="square">
            <a:spAutoFit/>
          </a:bodyPr>
          <a:lstStyle/>
          <a:p>
            <a:r>
              <a:rPr lang="en-US" sz="3200" dirty="0">
                <a:latin typeface="Times New Roman" pitchFamily="18" charset="0"/>
                <a:cs typeface="Times New Roman" pitchFamily="18" charset="0"/>
              </a:rPr>
              <a:t>New Slide </a:t>
            </a:r>
          </a:p>
        </p:txBody>
      </p:sp>
      <p:sp>
        <p:nvSpPr>
          <p:cNvPr id="20" name="Rectangle 19"/>
          <p:cNvSpPr/>
          <p:nvPr/>
        </p:nvSpPr>
        <p:spPr>
          <a:xfrm>
            <a:off x="3923205" y="4257735"/>
            <a:ext cx="1303562" cy="584775"/>
          </a:xfrm>
          <a:prstGeom prst="rect">
            <a:avLst/>
          </a:prstGeom>
        </p:spPr>
        <p:txBody>
          <a:bodyPr wrap="none">
            <a:spAutoFit/>
          </a:bodyPr>
          <a:lstStyle/>
          <a:p>
            <a:r>
              <a:rPr lang="en-US" sz="3200" dirty="0">
                <a:latin typeface="Times New Roman" pitchFamily="18" charset="0"/>
                <a:cs typeface="Times New Roman" pitchFamily="18" charset="0"/>
              </a:rPr>
              <a:t> Reset </a:t>
            </a:r>
          </a:p>
        </p:txBody>
      </p:sp>
      <p:sp>
        <p:nvSpPr>
          <p:cNvPr id="21" name="Rectangle 20"/>
          <p:cNvSpPr/>
          <p:nvPr/>
        </p:nvSpPr>
        <p:spPr>
          <a:xfrm>
            <a:off x="4077374" y="3343335"/>
            <a:ext cx="1449436" cy="584775"/>
          </a:xfrm>
          <a:prstGeom prst="rect">
            <a:avLst/>
          </a:prstGeom>
        </p:spPr>
        <p:txBody>
          <a:bodyPr wrap="none">
            <a:spAutoFit/>
          </a:bodyPr>
          <a:lstStyle/>
          <a:p>
            <a:r>
              <a:rPr lang="en-US" sz="3200" dirty="0">
                <a:latin typeface="Times New Roman" pitchFamily="18" charset="0"/>
                <a:cs typeface="Times New Roman" pitchFamily="18" charset="0"/>
              </a:rPr>
              <a:t>Layout </a:t>
            </a:r>
          </a:p>
        </p:txBody>
      </p:sp>
      <p:sp>
        <p:nvSpPr>
          <p:cNvPr id="24" name="Rectangle 23"/>
          <p:cNvSpPr/>
          <p:nvPr/>
        </p:nvSpPr>
        <p:spPr>
          <a:xfrm>
            <a:off x="4054234" y="5059362"/>
            <a:ext cx="1415772" cy="584775"/>
          </a:xfrm>
          <a:prstGeom prst="rect">
            <a:avLst/>
          </a:prstGeom>
        </p:spPr>
        <p:txBody>
          <a:bodyPr wrap="none">
            <a:spAutoFit/>
          </a:bodyPr>
          <a:lstStyle/>
          <a:p>
            <a:r>
              <a:rPr lang="en-US" sz="3200" dirty="0">
                <a:latin typeface="Times New Roman" pitchFamily="18" charset="0"/>
                <a:cs typeface="Times New Roman" pitchFamily="18" charset="0"/>
              </a:rPr>
              <a:t>Section</a:t>
            </a:r>
          </a:p>
        </p:txBody>
      </p:sp>
    </p:spTree>
    <p:extLst>
      <p:ext uri="{BB962C8B-B14F-4D97-AF65-F5344CB8AC3E}">
        <p14:creationId xmlns:p14="http://schemas.microsoft.com/office/powerpoint/2010/main" val="131765775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childTnLst>
                          </p:cTn>
                        </p:par>
                      </p:childTnLst>
                    </p:cTn>
                  </p:par>
                </p:childTnLst>
              </p:cTn>
              <p:nextCondLst>
                <p:cond evt="onClick" delay="0">
                  <p:tgtEl>
                    <p:spTgt spid="14340"/>
                  </p:tgtEl>
                </p:cond>
              </p:nextCondLst>
            </p:seq>
            <p:seq concurrent="1" nextAc="seek">
              <p:cTn id="8" restart="whenNotActive" fill="hold" evtFilter="cancelBubble" nodeType="interactiveSeq">
                <p:stCondLst>
                  <p:cond evt="onClick" delay="0">
                    <p:tgtEl>
                      <p:spTgt spid="1434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sai-3 (online-audio-converter.com).wav"/>
                                        </p:tgtEl>
                                      </p:cMediaNode>
                                    </p:audio>
                                  </p:subTnLst>
                                </p:cTn>
                              </p:par>
                            </p:childTnLst>
                          </p:cTn>
                        </p:par>
                      </p:childTnLst>
                    </p:cTn>
                  </p:par>
                </p:childTnLst>
              </p:cTn>
              <p:nextCondLst>
                <p:cond evt="onClick" delay="0">
                  <p:tgtEl>
                    <p:spTgt spid="14341"/>
                  </p:tgtEl>
                </p:cond>
              </p:nextCondLst>
            </p:seq>
            <p:seq concurrent="1" nextAc="seek">
              <p:cTn id="14" restart="whenNotActive" fill="hold" evtFilter="cancelBubble" nodeType="interactiveSeq">
                <p:stCondLst>
                  <p:cond evt="onClick" delay="0">
                    <p:tgtEl>
                      <p:spTgt spid="1434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4342"/>
                  </p:tgtEl>
                </p:cond>
              </p:nextCondLst>
            </p:seq>
            <p:seq concurrent="1" nextAc="seek">
              <p:cTn id="20" restart="whenNotActive" fill="hold" evtFilter="cancelBubble" nodeType="interactiveSeq">
                <p:stCondLst>
                  <p:cond evt="onClick" delay="0">
                    <p:tgtEl>
                      <p:spTgt spid="1433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sai-1 (online-audio-converter.com).wav"/>
                                        </p:tgtEl>
                                      </p:cMediaNode>
                                    </p:audio>
                                  </p:subTnLst>
                                </p:cTn>
                              </p:par>
                            </p:childTnLst>
                          </p:cTn>
                        </p:par>
                      </p:childTnLst>
                    </p:cTn>
                  </p:par>
                </p:childTnLst>
              </p:cTn>
              <p:nextCondLst>
                <p:cond evt="onClick" delay="0">
                  <p:tgtEl>
                    <p:spTgt spid="1433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3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0" name="TextBox 3"/>
          <p:cNvSpPr txBox="1">
            <a:spLocks noChangeArrowheads="1"/>
          </p:cNvSpPr>
          <p:nvPr/>
        </p:nvSpPr>
        <p:spPr bwMode="auto">
          <a:xfrm>
            <a:off x="762000" y="623888"/>
            <a:ext cx="6934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3: </a:t>
            </a:r>
            <a:r>
              <a:rPr lang="es-ES" sz="3600" dirty="0" err="1">
                <a:solidFill>
                  <a:srgbClr val="FF0000"/>
                </a:solidFill>
                <a:latin typeface="Times" pitchFamily="18" charset="0"/>
                <a:cs typeface="Times" pitchFamily="18" charset="0"/>
              </a:rPr>
              <a:t>Để</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lưu</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tệp</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trình</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chiếu</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em</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trên</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dải</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lệnh</a:t>
            </a:r>
            <a:r>
              <a:rPr lang="es-ES" sz="3600" dirty="0">
                <a:solidFill>
                  <a:srgbClr val="FF0000"/>
                </a:solidFill>
                <a:latin typeface="Times" pitchFamily="18" charset="0"/>
                <a:cs typeface="Times" pitchFamily="18" charset="0"/>
              </a:rPr>
              <a:t> File </a:t>
            </a:r>
            <a:r>
              <a:rPr lang="es-ES" sz="3600" dirty="0" err="1">
                <a:solidFill>
                  <a:srgbClr val="FF0000"/>
                </a:solidFill>
                <a:latin typeface="Times" pitchFamily="18" charset="0"/>
                <a:cs typeface="Times" pitchFamily="18" charset="0"/>
              </a:rPr>
              <a:t>em</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nháy</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chọn</a:t>
            </a:r>
            <a:r>
              <a:rPr lang="es-ES" sz="3600" dirty="0">
                <a:solidFill>
                  <a:srgbClr val="FF0000"/>
                </a:solidFill>
                <a:latin typeface="Times" pitchFamily="18" charset="0"/>
                <a:cs typeface="Times" pitchFamily="18" charset="0"/>
              </a:rPr>
              <a:t>:</a:t>
            </a:r>
            <a:endParaRPr lang="en-US" sz="3600" dirty="0">
              <a:solidFill>
                <a:srgbClr val="FF0000"/>
              </a:solidFill>
              <a:latin typeface="Times" pitchFamily="18" charset="0"/>
              <a:cs typeface="Times" pitchFamily="18" charset="0"/>
            </a:endParaRPr>
          </a:p>
        </p:txBody>
      </p:sp>
      <p:sp>
        <p:nvSpPr>
          <p:cNvPr id="14339" name="TextBox 4"/>
          <p:cNvSpPr txBox="1">
            <a:spLocks noChangeArrowheads="1"/>
          </p:cNvSpPr>
          <p:nvPr/>
        </p:nvSpPr>
        <p:spPr bwMode="auto">
          <a:xfrm>
            <a:off x="3268415" y="3810000"/>
            <a:ext cx="6806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UNI Chu truyen thong" pitchFamily="66" charset="0"/>
              </a:defRPr>
            </a:lvl1pPr>
            <a:lvl2pPr marL="742950" indent="-285750" eaLnBrk="0" hangingPunct="0">
              <a:defRPr>
                <a:solidFill>
                  <a:schemeClr val="tx1"/>
                </a:solidFill>
                <a:latin typeface="UNI Chu truyen thong" pitchFamily="66" charset="0"/>
              </a:defRPr>
            </a:lvl2pPr>
            <a:lvl3pPr marL="1143000" indent="-228600" eaLnBrk="0" hangingPunct="0">
              <a:defRPr>
                <a:solidFill>
                  <a:schemeClr val="tx1"/>
                </a:solidFill>
                <a:latin typeface="UNI Chu truyen thong" pitchFamily="66" charset="0"/>
              </a:defRPr>
            </a:lvl3pPr>
            <a:lvl4pPr marL="1600200" indent="-228600" eaLnBrk="0" hangingPunct="0">
              <a:defRPr>
                <a:solidFill>
                  <a:schemeClr val="tx1"/>
                </a:solidFill>
                <a:latin typeface="UNI Chu truyen thong" pitchFamily="66" charset="0"/>
              </a:defRPr>
            </a:lvl4pPr>
            <a:lvl5pPr marL="2057400" indent="-228600" eaLnBrk="0" hangingPunct="0">
              <a:defRPr>
                <a:solidFill>
                  <a:schemeClr val="tx1"/>
                </a:solidFill>
                <a:latin typeface="UNI Chu truyen thong" pitchFamily="66" charset="0"/>
              </a:defRPr>
            </a:lvl5pPr>
            <a:lvl6pPr marL="2514600" indent="-228600" eaLnBrk="0" fontAlgn="base" hangingPunct="0">
              <a:spcBef>
                <a:spcPct val="0"/>
              </a:spcBef>
              <a:spcAft>
                <a:spcPct val="0"/>
              </a:spcAft>
              <a:defRPr>
                <a:solidFill>
                  <a:schemeClr val="tx1"/>
                </a:solidFill>
                <a:latin typeface="UNI Chu truyen thong" pitchFamily="66" charset="0"/>
              </a:defRPr>
            </a:lvl6pPr>
            <a:lvl7pPr marL="2971800" indent="-228600" eaLnBrk="0" fontAlgn="base" hangingPunct="0">
              <a:spcBef>
                <a:spcPct val="0"/>
              </a:spcBef>
              <a:spcAft>
                <a:spcPct val="0"/>
              </a:spcAft>
              <a:defRPr>
                <a:solidFill>
                  <a:schemeClr val="tx1"/>
                </a:solidFill>
                <a:latin typeface="UNI Chu truyen thong" pitchFamily="66" charset="0"/>
              </a:defRPr>
            </a:lvl7pPr>
            <a:lvl8pPr marL="3429000" indent="-228600" eaLnBrk="0" fontAlgn="base" hangingPunct="0">
              <a:spcBef>
                <a:spcPct val="0"/>
              </a:spcBef>
              <a:spcAft>
                <a:spcPct val="0"/>
              </a:spcAft>
              <a:defRPr>
                <a:solidFill>
                  <a:schemeClr val="tx1"/>
                </a:solidFill>
                <a:latin typeface="UNI Chu truyen thong" pitchFamily="66" charset="0"/>
              </a:defRPr>
            </a:lvl8pPr>
            <a:lvl9pPr marL="3886200" indent="-228600" eaLnBrk="0" fontAlgn="base" hangingPunct="0">
              <a:spcBef>
                <a:spcPct val="0"/>
              </a:spcBef>
              <a:spcAft>
                <a:spcPct val="0"/>
              </a:spcAft>
              <a:defRPr>
                <a:solidFill>
                  <a:schemeClr val="tx1"/>
                </a:solidFill>
                <a:latin typeface="UNI Chu truyen thong" pitchFamily="66" charset="0"/>
              </a:defRPr>
            </a:lvl9pPr>
          </a:lstStyle>
          <a:p>
            <a:pPr eaLnBrk="1" hangingPunct="1"/>
            <a:r>
              <a:rPr lang="en-US" altLang="en-US" sz="3600" b="1" dirty="0">
                <a:latin typeface="Times New Roman" pitchFamily="18" charset="0"/>
                <a:cs typeface="Times New Roman" pitchFamily="18" charset="0"/>
              </a:rPr>
              <a:t>C.</a:t>
            </a:r>
          </a:p>
        </p:txBody>
      </p:sp>
      <p:sp>
        <p:nvSpPr>
          <p:cNvPr id="14340" name="Rectangle 5"/>
          <p:cNvSpPr>
            <a:spLocks noChangeArrowheads="1"/>
          </p:cNvSpPr>
          <p:nvPr/>
        </p:nvSpPr>
        <p:spPr bwMode="auto">
          <a:xfrm>
            <a:off x="3197819" y="1866088"/>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A.</a:t>
            </a:r>
          </a:p>
        </p:txBody>
      </p:sp>
      <p:sp>
        <p:nvSpPr>
          <p:cNvPr id="14341" name="Rectangle 6"/>
          <p:cNvSpPr>
            <a:spLocks noChangeArrowheads="1"/>
          </p:cNvSpPr>
          <p:nvPr/>
        </p:nvSpPr>
        <p:spPr bwMode="auto">
          <a:xfrm>
            <a:off x="3085717" y="2881712"/>
            <a:ext cx="607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B.</a:t>
            </a:r>
          </a:p>
        </p:txBody>
      </p:sp>
      <p:sp>
        <p:nvSpPr>
          <p:cNvPr id="14342" name="Rectangle 7"/>
          <p:cNvSpPr>
            <a:spLocks noChangeArrowheads="1"/>
          </p:cNvSpPr>
          <p:nvPr/>
        </p:nvSpPr>
        <p:spPr bwMode="auto">
          <a:xfrm>
            <a:off x="3268415" y="4893188"/>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D.</a:t>
            </a:r>
          </a:p>
        </p:txBody>
      </p:sp>
      <p:pic>
        <p:nvPicPr>
          <p:cNvPr id="15" name="Picture 14"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2767" y="2681288"/>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mi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208353" y="1667567"/>
            <a:ext cx="7588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38689" y="4677863"/>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60775" y="3714822"/>
            <a:ext cx="6127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8"/>
          <p:cNvSpPr txBox="1">
            <a:spLocks noChangeArrowheads="1"/>
          </p:cNvSpPr>
          <p:nvPr/>
        </p:nvSpPr>
        <p:spPr bwMode="auto">
          <a:xfrm>
            <a:off x="4151245" y="4893188"/>
            <a:ext cx="9605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3200" b="1" dirty="0">
                <a:latin typeface="Times" pitchFamily="18" charset="0"/>
                <a:cs typeface="Times" pitchFamily="18" charset="0"/>
              </a:rPr>
              <a:t>New</a:t>
            </a:r>
          </a:p>
        </p:txBody>
      </p:sp>
      <p:sp>
        <p:nvSpPr>
          <p:cNvPr id="25" name="TextBox 10"/>
          <p:cNvSpPr txBox="1">
            <a:spLocks noChangeArrowheads="1"/>
          </p:cNvSpPr>
          <p:nvPr/>
        </p:nvSpPr>
        <p:spPr bwMode="auto">
          <a:xfrm>
            <a:off x="4052878" y="1855399"/>
            <a:ext cx="11079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dirty="0">
                <a:latin typeface="Times" pitchFamily="18" charset="0"/>
                <a:cs typeface="Times" pitchFamily="18" charset="0"/>
              </a:rPr>
              <a:t>Save </a:t>
            </a:r>
            <a:endParaRPr lang="en-US" altLang="en-US" sz="3200" b="1" dirty="0">
              <a:latin typeface="Times" pitchFamily="18" charset="0"/>
              <a:cs typeface="Times" pitchFamily="18" charset="0"/>
            </a:endParaRPr>
          </a:p>
        </p:txBody>
      </p:sp>
      <p:sp>
        <p:nvSpPr>
          <p:cNvPr id="26" name="Rectangle 25"/>
          <p:cNvSpPr/>
          <p:nvPr/>
        </p:nvSpPr>
        <p:spPr>
          <a:xfrm>
            <a:off x="3949073" y="3810000"/>
            <a:ext cx="1245854" cy="584775"/>
          </a:xfrm>
          <a:prstGeom prst="rect">
            <a:avLst/>
          </a:prstGeom>
        </p:spPr>
        <p:txBody>
          <a:bodyPr wrap="none">
            <a:spAutoFit/>
          </a:bodyPr>
          <a:lstStyle/>
          <a:p>
            <a:r>
              <a:rPr lang="en-US" sz="3200" b="1" dirty="0">
                <a:latin typeface="Times" pitchFamily="18" charset="0"/>
                <a:cs typeface="Times" pitchFamily="18" charset="0"/>
              </a:rPr>
              <a:t>Close </a:t>
            </a:r>
          </a:p>
        </p:txBody>
      </p:sp>
      <p:sp>
        <p:nvSpPr>
          <p:cNvPr id="27" name="TextBox 9"/>
          <p:cNvSpPr txBox="1">
            <a:spLocks noChangeArrowheads="1"/>
          </p:cNvSpPr>
          <p:nvPr/>
        </p:nvSpPr>
        <p:spPr bwMode="auto">
          <a:xfrm>
            <a:off x="3962016" y="2904496"/>
            <a:ext cx="2031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dirty="0">
                <a:latin typeface="Times" pitchFamily="18" charset="0"/>
                <a:cs typeface="Times" pitchFamily="18" charset="0"/>
              </a:rPr>
              <a:t>Open	</a:t>
            </a:r>
            <a:endParaRPr lang="en-US" altLang="en-US" sz="3200" b="1" dirty="0">
              <a:latin typeface="Times" pitchFamily="18" charset="0"/>
              <a:cs typeface="Times" pitchFamily="18" charset="0"/>
            </a:endParaRPr>
          </a:p>
        </p:txBody>
      </p:sp>
    </p:spTree>
    <p:extLst>
      <p:ext uri="{BB962C8B-B14F-4D97-AF65-F5344CB8AC3E}">
        <p14:creationId xmlns:p14="http://schemas.microsoft.com/office/powerpoint/2010/main" val="3069707990"/>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childTnLst>
                          </p:cTn>
                        </p:par>
                      </p:childTnLst>
                    </p:cTn>
                  </p:par>
                </p:childTnLst>
              </p:cTn>
              <p:nextCondLst>
                <p:cond evt="onClick" delay="0">
                  <p:tgtEl>
                    <p:spTgt spid="14340"/>
                  </p:tgtEl>
                </p:cond>
              </p:nextCondLst>
            </p:seq>
            <p:seq concurrent="1" nextAc="seek">
              <p:cTn id="8" restart="whenNotActive" fill="hold" evtFilter="cancelBubble" nodeType="interactiveSeq">
                <p:stCondLst>
                  <p:cond evt="onClick" delay="0">
                    <p:tgtEl>
                      <p:spTgt spid="1434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sai-3 (online-audio-converter.com).wav"/>
                                        </p:tgtEl>
                                      </p:cMediaNode>
                                    </p:audio>
                                  </p:subTnLst>
                                </p:cTn>
                              </p:par>
                            </p:childTnLst>
                          </p:cTn>
                        </p:par>
                      </p:childTnLst>
                    </p:cTn>
                  </p:par>
                </p:childTnLst>
              </p:cTn>
              <p:nextCondLst>
                <p:cond evt="onClick" delay="0">
                  <p:tgtEl>
                    <p:spTgt spid="14341"/>
                  </p:tgtEl>
                </p:cond>
              </p:nextCondLst>
            </p:seq>
            <p:seq concurrent="1" nextAc="seek">
              <p:cTn id="14" restart="whenNotActive" fill="hold" evtFilter="cancelBubble" nodeType="interactiveSeq">
                <p:stCondLst>
                  <p:cond evt="onClick" delay="0">
                    <p:tgtEl>
                      <p:spTgt spid="1434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4342"/>
                  </p:tgtEl>
                </p:cond>
              </p:nextCondLst>
            </p:seq>
            <p:seq concurrent="1" nextAc="seek">
              <p:cTn id="20" restart="whenNotActive" fill="hold" evtFilter="cancelBubble" nodeType="interactiveSeq">
                <p:stCondLst>
                  <p:cond evt="onClick" delay="0">
                    <p:tgtEl>
                      <p:spTgt spid="1433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sai-1 (online-audio-converter.com).wav"/>
                                        </p:tgtEl>
                                      </p:cMediaNode>
                                    </p:audio>
                                  </p:subTnLst>
                                </p:cTn>
                              </p:par>
                            </p:childTnLst>
                          </p:cTn>
                        </p:par>
                      </p:childTnLst>
                    </p:cTn>
                  </p:par>
                </p:childTnLst>
              </p:cTn>
              <p:nextCondLst>
                <p:cond evt="onClick" delay="0">
                  <p:tgtEl>
                    <p:spTgt spid="1433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0" y="4973895"/>
            <a:ext cx="7010400" cy="584775"/>
          </a:xfrm>
          <a:prstGeom prst="rect">
            <a:avLst/>
          </a:prstGeom>
          <a:noFill/>
        </p:spPr>
        <p:txBody>
          <a:bodyPr wrap="square" rtlCol="0">
            <a:spAutoFit/>
          </a:bodyPr>
          <a:lstStyle/>
          <a:p>
            <a:pPr algn="ctr"/>
            <a:r>
              <a:rPr lang="en-US" sz="3200" dirty="0" err="1">
                <a:latin typeface="Times New Roman" pitchFamily="18" charset="0"/>
                <a:cs typeface="Times New Roman" pitchFamily="18" charset="0"/>
              </a:rPr>
              <a:t>Hình</a:t>
            </a:r>
            <a:r>
              <a:rPr lang="en-US" sz="3200" dirty="0">
                <a:latin typeface="Times New Roman" pitchFamily="18" charset="0"/>
                <a:cs typeface="Times New Roman" pitchFamily="18" charset="0"/>
              </a:rPr>
              <a:t> 1.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Lan Anh</a:t>
            </a:r>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277466" cy="302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5332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3" descr="bo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66675"/>
            <a:ext cx="92202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 Box 4"/>
          <p:cNvSpPr txBox="1">
            <a:spLocks noChangeArrowheads="1"/>
          </p:cNvSpPr>
          <p:nvPr/>
        </p:nvSpPr>
        <p:spPr bwMode="auto">
          <a:xfrm>
            <a:off x="0" y="2124552"/>
            <a:ext cx="8686800"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900" b="1" dirty="0" err="1">
                <a:solidFill>
                  <a:srgbClr val="0000FF"/>
                </a:solidFill>
                <a:latin typeface="Times" panose="02020603050405020304" pitchFamily="18" charset="0"/>
                <a:cs typeface="Times" panose="02020603050405020304" pitchFamily="18" charset="0"/>
              </a:rPr>
              <a:t>Bài</a:t>
            </a:r>
            <a:r>
              <a:rPr lang="en-US" altLang="en-US" sz="2900" b="1" dirty="0">
                <a:solidFill>
                  <a:srgbClr val="0000FF"/>
                </a:solidFill>
                <a:latin typeface="Times" panose="02020603050405020304" pitchFamily="18" charset="0"/>
                <a:cs typeface="Times" panose="02020603050405020304" pitchFamily="18" charset="0"/>
              </a:rPr>
              <a:t> 2: THÊM ẢNH VÀO TRANG TRÌNH CHIẾU</a:t>
            </a:r>
          </a:p>
        </p:txBody>
      </p:sp>
      <p:sp>
        <p:nvSpPr>
          <p:cNvPr id="36869" name="TextBox 2"/>
          <p:cNvSpPr txBox="1">
            <a:spLocks noChangeArrowheads="1"/>
          </p:cNvSpPr>
          <p:nvPr/>
        </p:nvSpPr>
        <p:spPr bwMode="auto">
          <a:xfrm>
            <a:off x="3352800" y="24384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36870" name="TextBox 3"/>
          <p:cNvSpPr txBox="1">
            <a:spLocks noChangeArrowheads="1"/>
          </p:cNvSpPr>
          <p:nvPr/>
        </p:nvSpPr>
        <p:spPr bwMode="auto">
          <a:xfrm>
            <a:off x="3352800" y="290036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 name="TextBox 1"/>
          <p:cNvSpPr txBox="1"/>
          <p:nvPr/>
        </p:nvSpPr>
        <p:spPr>
          <a:xfrm>
            <a:off x="2712493" y="3245349"/>
            <a:ext cx="3810000" cy="523220"/>
          </a:xfrm>
          <a:prstGeom prst="rect">
            <a:avLst/>
          </a:prstGeom>
          <a:noFill/>
        </p:spPr>
        <p:txBody>
          <a:bodyPr wrap="square" rtlCol="0">
            <a:spAutoFit/>
          </a:bodyPr>
          <a:lstStyle/>
          <a:p>
            <a:pPr algn="ctr"/>
            <a:r>
              <a:rPr lang="en-US" sz="2800" b="1" i="1" dirty="0" err="1">
                <a:latin typeface="Times New Roman" panose="02020603050405020304" pitchFamily="18" charset="0"/>
                <a:cs typeface="Times New Roman" panose="02020603050405020304" pitchFamily="18" charset="0"/>
              </a:rPr>
              <a:t>Sách</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giáo</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khoa</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trang</a:t>
            </a:r>
            <a:r>
              <a:rPr lang="en-US" sz="2800" b="1" i="1" dirty="0">
                <a:latin typeface="Times New Roman" panose="02020603050405020304" pitchFamily="18" charset="0"/>
                <a:cs typeface="Times New Roman" panose="02020603050405020304" pitchFamily="18" charset="0"/>
              </a:rPr>
              <a:t> 52 </a:t>
            </a:r>
          </a:p>
        </p:txBody>
      </p:sp>
    </p:spTree>
    <p:extLst>
      <p:ext uri="{BB962C8B-B14F-4D97-AF65-F5344CB8AC3E}">
        <p14:creationId xmlns:p14="http://schemas.microsoft.com/office/powerpoint/2010/main" val="35952844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9636"/>
                                        </p:tgtEl>
                                        <p:attrNameLst>
                                          <p:attrName>style.visibility</p:attrName>
                                        </p:attrNameLst>
                                      </p:cBhvr>
                                      <p:to>
                                        <p:strVal val="visible"/>
                                      </p:to>
                                    </p:set>
                                    <p:anim calcmode="discrete" valueType="clr">
                                      <p:cBhvr override="childStyle">
                                        <p:cTn id="7" dur="80"/>
                                        <p:tgtEl>
                                          <p:spTgt spid="696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9636"/>
                                        </p:tgtEl>
                                        <p:attrNameLst>
                                          <p:attrName>fillcolor</p:attrName>
                                        </p:attrNameLst>
                                      </p:cBhvr>
                                      <p:tavLst>
                                        <p:tav tm="0">
                                          <p:val>
                                            <p:clrVal>
                                              <a:schemeClr val="accent2"/>
                                            </p:clrVal>
                                          </p:val>
                                        </p:tav>
                                        <p:tav tm="50000">
                                          <p:val>
                                            <p:clrVal>
                                              <a:schemeClr val="hlink"/>
                                            </p:clrVal>
                                          </p:val>
                                        </p:tav>
                                      </p:tavLst>
                                    </p:anim>
                                    <p:set>
                                      <p:cBhvr>
                                        <p:cTn id="9" dur="80"/>
                                        <p:tgtEl>
                                          <p:spTgt spid="696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TextBox 3"/>
          <p:cNvSpPr txBox="1">
            <a:spLocks noChangeArrowheads="1"/>
          </p:cNvSpPr>
          <p:nvPr/>
        </p:nvSpPr>
        <p:spPr bwMode="auto">
          <a:xfrm>
            <a:off x="838200" y="1136064"/>
            <a:ext cx="7467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en-US" sz="3600" b="1" dirty="0">
              <a:solidFill>
                <a:srgbClr val="FF0000"/>
              </a:solidFill>
              <a:latin typeface="Times New Roman" pitchFamily="18" charset="0"/>
              <a:cs typeface="Times New Roman" pitchFamily="18" charset="0"/>
            </a:endParaRPr>
          </a:p>
          <a:p>
            <a:pPr algn="ctr"/>
            <a:r>
              <a:rPr lang="en-US" sz="4400" b="1" dirty="0" err="1">
                <a:solidFill>
                  <a:srgbClr val="FF0000"/>
                </a:solidFill>
                <a:latin typeface="Times New Roman" pitchFamily="18" charset="0"/>
                <a:cs typeface="Times New Roman" pitchFamily="18" charset="0"/>
              </a:rPr>
              <a:t>Mục</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tiêu</a:t>
            </a:r>
            <a:r>
              <a:rPr lang="en-US" sz="4400" b="1" dirty="0">
                <a:solidFill>
                  <a:srgbClr val="FF0000"/>
                </a:solidFill>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Mở</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tệp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lưu</a:t>
            </a:r>
            <a:r>
              <a:rPr lang="en-US" sz="3600" dirty="0">
                <a:latin typeface="Times New Roman" pitchFamily="18" charset="0"/>
                <a:cs typeface="Times New Roman" pitchFamily="18" charset="0"/>
              </a:rPr>
              <a:t>.</a:t>
            </a:r>
          </a:p>
          <a:p>
            <a:pPr algn="just"/>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Thêm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chiếu</a:t>
            </a:r>
            <a:r>
              <a:rPr lang="en-US" sz="3600" dirty="0">
                <a:latin typeface="Times New Roman" pitchFamily="18" charset="0"/>
                <a:cs typeface="Times New Roman" pitchFamily="18" charset="0"/>
              </a:rPr>
              <a:t>.</a:t>
            </a:r>
          </a:p>
          <a:p>
            <a:pPr algn="ctr"/>
            <a:endParaRPr lang="en-US" sz="3600" b="1" dirty="0">
              <a:solidFill>
                <a:srgbClr val="FF0000"/>
              </a:solidFill>
              <a:latin typeface="Times New Roman" pitchFamily="18" charset="0"/>
              <a:cs typeface="Times New Roman" pitchFamily="18" charset="0"/>
            </a:endParaRPr>
          </a:p>
          <a:p>
            <a:pPr algn="ct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62780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838200" y="457200"/>
            <a:ext cx="7467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4000" b="1" dirty="0">
                <a:solidFill>
                  <a:srgbClr val="FF0000"/>
                </a:solidFill>
                <a:latin typeface="Times New Roman" panose="02020603050405020304" pitchFamily="18" charset="0"/>
                <a:cs typeface="Times New Roman" panose="02020603050405020304" pitchFamily="18" charset="0"/>
              </a:rPr>
              <a:t>1. </a:t>
            </a:r>
            <a:r>
              <a:rPr lang="pt-BR" sz="4000" b="1" dirty="0">
                <a:solidFill>
                  <a:srgbClr val="FF0000"/>
                </a:solidFill>
                <a:latin typeface="Times New Roman" pitchFamily="18" charset="0"/>
                <a:cs typeface="Times New Roman" pitchFamily="18" charset="0"/>
              </a:rPr>
              <a:t>Mở tệp trình chiếu đã lưu </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46417"/>
            <a:ext cx="4648200" cy="256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1203144"/>
            <a:ext cx="50292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0" y="1600200"/>
            <a:ext cx="2514600" cy="369332"/>
          </a:xfrm>
          <a:prstGeom prst="rect">
            <a:avLst/>
          </a:prstGeom>
          <a:noFill/>
        </p:spPr>
        <p:txBody>
          <a:bodyPr wrap="square" rtlCol="0">
            <a:spAutoFit/>
          </a:bodyPr>
          <a:lstStyle/>
          <a:p>
            <a:endParaRPr lang="en-US" dirty="0"/>
          </a:p>
        </p:txBody>
      </p:sp>
      <p:sp>
        <p:nvSpPr>
          <p:cNvPr id="5" name="TextBox 4"/>
          <p:cNvSpPr txBox="1"/>
          <p:nvPr/>
        </p:nvSpPr>
        <p:spPr>
          <a:xfrm>
            <a:off x="5334001" y="1620308"/>
            <a:ext cx="3541743" cy="1384995"/>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bảng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File </a:t>
            </a:r>
            <a:r>
              <a:rPr lang="en-US" sz="2800" dirty="0" err="1">
                <a:latin typeface="Times New Roman" pitchFamily="18" charset="0"/>
                <a:cs typeface="Times New Roman" pitchFamily="18" charset="0"/>
              </a:rPr>
              <a:t>nháy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Open</a:t>
            </a:r>
          </a:p>
        </p:txBody>
      </p:sp>
      <p:sp>
        <p:nvSpPr>
          <p:cNvPr id="14" name="TextBox 13"/>
          <p:cNvSpPr txBox="1"/>
          <p:nvPr/>
        </p:nvSpPr>
        <p:spPr>
          <a:xfrm>
            <a:off x="5205081" y="3343327"/>
            <a:ext cx="3657600" cy="1384995"/>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2: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thư</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mục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lưu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trữ</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tệp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tệp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cần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mở</a:t>
            </a:r>
            <a:r>
              <a:rPr lang="en-US" sz="2800" dirty="0">
                <a:latin typeface="Times New Roman" pitchFamily="18" charset="0"/>
                <a:cs typeface="Times New Roman" pitchFamily="18" charset="0"/>
              </a:rPr>
              <a:t>.</a:t>
            </a:r>
          </a:p>
        </p:txBody>
      </p:sp>
      <p:sp>
        <p:nvSpPr>
          <p:cNvPr id="15" name="TextBox 14"/>
          <p:cNvSpPr txBox="1"/>
          <p:nvPr/>
        </p:nvSpPr>
        <p:spPr>
          <a:xfrm>
            <a:off x="5205081" y="4989473"/>
            <a:ext cx="3917922"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Bước</a:t>
            </a:r>
            <a:r>
              <a:rPr lang="en-US" sz="2800" dirty="0">
                <a:latin typeface="Times New Roman" pitchFamily="18" charset="0"/>
                <a:cs typeface="Times New Roman" pitchFamily="18" charset="0"/>
              </a:rPr>
              <a:t> 3: </a:t>
            </a:r>
            <a:r>
              <a:rPr lang="en-US" sz="2800" dirty="0" err="1">
                <a:latin typeface="Times New Roman" pitchFamily="18" charset="0"/>
                <a:cs typeface="Times New Roman" pitchFamily="18" charset="0"/>
              </a:rPr>
              <a:t>Chọn</a:t>
            </a:r>
            <a:r>
              <a:rPr lang="en-US" sz="2800" dirty="0">
                <a:latin typeface="Times New Roman" pitchFamily="18" charset="0"/>
                <a:cs typeface="Times New Roman" pitchFamily="18" charset="0"/>
              </a:rPr>
              <a:t> Open</a:t>
            </a:r>
          </a:p>
        </p:txBody>
      </p:sp>
      <p:cxnSp>
        <p:nvCxnSpPr>
          <p:cNvPr id="7" name="Elbow Connector 6"/>
          <p:cNvCxnSpPr/>
          <p:nvPr/>
        </p:nvCxnSpPr>
        <p:spPr>
          <a:xfrm rot="10800000" flipV="1">
            <a:off x="968364" y="1969532"/>
            <a:ext cx="4365638" cy="343274"/>
          </a:xfrm>
          <a:prstGeom prst="bentConnector3">
            <a:avLst/>
          </a:prstGeom>
          <a:ln w="28575">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p:nvPr/>
        </p:nvCxnSpPr>
        <p:spPr>
          <a:xfrm rot="10800000" flipV="1">
            <a:off x="3962400" y="5334000"/>
            <a:ext cx="1112520" cy="469034"/>
          </a:xfrm>
          <a:prstGeom prst="bentConnector3">
            <a:avLst/>
          </a:prstGeom>
          <a:ln w="28575">
            <a:solidFill>
              <a:srgbClr val="000099"/>
            </a:solidFill>
            <a:tailEnd type="arrow"/>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10800000" flipV="1">
            <a:off x="2246889" y="4191000"/>
            <a:ext cx="2958192" cy="1051374"/>
          </a:xfrm>
          <a:prstGeom prst="bentConnector3">
            <a:avLst/>
          </a:prstGeom>
          <a:ln w="28575">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81000" y="6010228"/>
            <a:ext cx="7467600" cy="523220"/>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Hình</a:t>
            </a:r>
            <a:r>
              <a:rPr lang="en-US" sz="2800" b="1" dirty="0">
                <a:latin typeface="Times New Roman" pitchFamily="18" charset="0"/>
                <a:cs typeface="Times New Roman" pitchFamily="18" charset="0"/>
              </a:rPr>
              <a:t> 2: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bước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mở</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tệp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chiếu</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29055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circle(in)">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1068</TotalTime>
  <Words>520</Words>
  <Application>Microsoft Office PowerPoint</Application>
  <PresentationFormat>On-screen Show (4:3)</PresentationFormat>
  <Paragraphs>76</Paragraphs>
  <Slides>19</Slides>
  <Notes>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AvantGarde</vt:lpstr>
      <vt:lpstr>Calibri</vt:lpstr>
      <vt:lpstr>Calibri Light</vt:lpstr>
      <vt:lpstr>Times</vt:lpstr>
      <vt:lpstr>Times New Roman</vt:lpstr>
      <vt:lpstr>Office Theme</vt:lpstr>
      <vt:lpstr>Bitmap Image</vt:lpstr>
      <vt:lpstr>PowerPoint Presentation</vt:lpstr>
      <vt:lpstr>Khởi động Ai nhanh ai đúng?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Thái An</cp:lastModifiedBy>
  <cp:revision>138</cp:revision>
  <dcterms:created xsi:type="dcterms:W3CDTF">2017-10-03T01:20:28Z</dcterms:created>
  <dcterms:modified xsi:type="dcterms:W3CDTF">2025-05-12T12:44:23Z</dcterms:modified>
</cp:coreProperties>
</file>