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5" r:id="rId3"/>
    <p:sldId id="266" r:id="rId4"/>
    <p:sldId id="260" r:id="rId5"/>
    <p:sldId id="261" r:id="rId6"/>
    <p:sldId id="268" r:id="rId7"/>
    <p:sldId id="269" r:id="rId8"/>
    <p:sldId id="263" r:id="rId9"/>
    <p:sldId id="262" r:id="rId10"/>
    <p:sldId id="267" r:id="rId11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00CC"/>
    <a:srgbClr val="3C0D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24" autoAdjust="0"/>
  </p:normalViewPr>
  <p:slideViewPr>
    <p:cSldViewPr snapToGrid="0">
      <p:cViewPr varScale="1">
        <p:scale>
          <a:sx n="52" d="100"/>
          <a:sy n="52" d="100"/>
        </p:scale>
        <p:origin x="-750" y="-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176A-9AE2-4DF4-9FD1-396A6FE73813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67CF-C9D3-44E3-8AEC-88BFE32E9D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97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0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061" indent="0" algn="ctr">
              <a:buNone/>
              <a:defRPr/>
            </a:lvl2pPr>
            <a:lvl3pPr marL="1436120" indent="0" algn="ctr">
              <a:buNone/>
              <a:defRPr/>
            </a:lvl3pPr>
            <a:lvl4pPr marL="2154181" indent="0" algn="ctr">
              <a:buNone/>
              <a:defRPr/>
            </a:lvl4pPr>
            <a:lvl5pPr marL="2872240" indent="0" algn="ctr">
              <a:buNone/>
              <a:defRPr/>
            </a:lvl5pPr>
            <a:lvl6pPr marL="3590301" indent="0" algn="ctr">
              <a:buNone/>
              <a:defRPr/>
            </a:lvl6pPr>
            <a:lvl7pPr marL="4308360" indent="0" algn="ctr">
              <a:buNone/>
              <a:defRPr/>
            </a:lvl7pPr>
            <a:lvl8pPr marL="5026422" indent="0" algn="ctr">
              <a:buNone/>
              <a:defRPr/>
            </a:lvl8pPr>
            <a:lvl9pPr marL="574448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46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411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83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57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1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061" indent="0">
              <a:buNone/>
              <a:defRPr sz="2800"/>
            </a:lvl2pPr>
            <a:lvl3pPr marL="1436120" indent="0">
              <a:buNone/>
              <a:defRPr sz="2500"/>
            </a:lvl3pPr>
            <a:lvl4pPr marL="2154181" indent="0">
              <a:buNone/>
              <a:defRPr sz="2200"/>
            </a:lvl4pPr>
            <a:lvl5pPr marL="2872240" indent="0">
              <a:buNone/>
              <a:defRPr sz="2200"/>
            </a:lvl5pPr>
            <a:lvl6pPr marL="3590301" indent="0">
              <a:buNone/>
              <a:defRPr sz="2200"/>
            </a:lvl6pPr>
            <a:lvl7pPr marL="4308360" indent="0">
              <a:buNone/>
              <a:defRPr sz="2200"/>
            </a:lvl7pPr>
            <a:lvl8pPr marL="5026422" indent="0">
              <a:buNone/>
              <a:defRPr sz="2200"/>
            </a:lvl8pPr>
            <a:lvl9pPr marL="5744481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367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4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4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306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061" indent="0">
              <a:buNone/>
              <a:defRPr sz="3100" b="1"/>
            </a:lvl2pPr>
            <a:lvl3pPr marL="1436120" indent="0">
              <a:buNone/>
              <a:defRPr sz="2800" b="1"/>
            </a:lvl3pPr>
            <a:lvl4pPr marL="2154181" indent="0">
              <a:buNone/>
              <a:defRPr sz="2500" b="1"/>
            </a:lvl4pPr>
            <a:lvl5pPr marL="2872240" indent="0">
              <a:buNone/>
              <a:defRPr sz="2500" b="1"/>
            </a:lvl5pPr>
            <a:lvl6pPr marL="3590301" indent="0">
              <a:buNone/>
              <a:defRPr sz="2500" b="1"/>
            </a:lvl6pPr>
            <a:lvl7pPr marL="4308360" indent="0">
              <a:buNone/>
              <a:defRPr sz="2500" b="1"/>
            </a:lvl7pPr>
            <a:lvl8pPr marL="5026422" indent="0">
              <a:buNone/>
              <a:defRPr sz="2500" b="1"/>
            </a:lvl8pPr>
            <a:lvl9pPr marL="5744481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061" indent="0">
              <a:buNone/>
              <a:defRPr sz="3100" b="1"/>
            </a:lvl2pPr>
            <a:lvl3pPr marL="1436120" indent="0">
              <a:buNone/>
              <a:defRPr sz="2800" b="1"/>
            </a:lvl3pPr>
            <a:lvl4pPr marL="2154181" indent="0">
              <a:buNone/>
              <a:defRPr sz="2500" b="1"/>
            </a:lvl4pPr>
            <a:lvl5pPr marL="2872240" indent="0">
              <a:buNone/>
              <a:defRPr sz="2500" b="1"/>
            </a:lvl5pPr>
            <a:lvl6pPr marL="3590301" indent="0">
              <a:buNone/>
              <a:defRPr sz="2500" b="1"/>
            </a:lvl6pPr>
            <a:lvl7pPr marL="4308360" indent="0">
              <a:buNone/>
              <a:defRPr sz="2500" b="1"/>
            </a:lvl7pPr>
            <a:lvl8pPr marL="5026422" indent="0">
              <a:buNone/>
              <a:defRPr sz="2500" b="1"/>
            </a:lvl8pPr>
            <a:lvl9pPr marL="5744481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41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3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293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70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70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061" indent="0">
              <a:buNone/>
              <a:defRPr sz="1900"/>
            </a:lvl2pPr>
            <a:lvl3pPr marL="1436120" indent="0">
              <a:buNone/>
              <a:defRPr sz="1600"/>
            </a:lvl3pPr>
            <a:lvl4pPr marL="2154181" indent="0">
              <a:buNone/>
              <a:defRPr sz="1400"/>
            </a:lvl4pPr>
            <a:lvl5pPr marL="2872240" indent="0">
              <a:buNone/>
              <a:defRPr sz="1400"/>
            </a:lvl5pPr>
            <a:lvl6pPr marL="3590301" indent="0">
              <a:buNone/>
              <a:defRPr sz="1400"/>
            </a:lvl6pPr>
            <a:lvl7pPr marL="4308360" indent="0">
              <a:buNone/>
              <a:defRPr sz="1400"/>
            </a:lvl7pPr>
            <a:lvl8pPr marL="5026422" indent="0">
              <a:buNone/>
              <a:defRPr sz="1400"/>
            </a:lvl8pPr>
            <a:lvl9pPr marL="574448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73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6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6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061" indent="0">
              <a:buNone/>
              <a:defRPr sz="4400"/>
            </a:lvl2pPr>
            <a:lvl3pPr marL="1436120" indent="0">
              <a:buNone/>
              <a:defRPr sz="3800"/>
            </a:lvl3pPr>
            <a:lvl4pPr marL="2154181" indent="0">
              <a:buNone/>
              <a:defRPr sz="3100"/>
            </a:lvl4pPr>
            <a:lvl5pPr marL="2872240" indent="0">
              <a:buNone/>
              <a:defRPr sz="3100"/>
            </a:lvl5pPr>
            <a:lvl6pPr marL="3590301" indent="0">
              <a:buNone/>
              <a:defRPr sz="3100"/>
            </a:lvl6pPr>
            <a:lvl7pPr marL="4308360" indent="0">
              <a:buNone/>
              <a:defRPr sz="3100"/>
            </a:lvl7pPr>
            <a:lvl8pPr marL="5026422" indent="0">
              <a:buNone/>
              <a:defRPr sz="3100"/>
            </a:lvl8pPr>
            <a:lvl9pPr marL="5744481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6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061" indent="0">
              <a:buNone/>
              <a:defRPr sz="1900"/>
            </a:lvl2pPr>
            <a:lvl3pPr marL="1436120" indent="0">
              <a:buNone/>
              <a:defRPr sz="1600"/>
            </a:lvl3pPr>
            <a:lvl4pPr marL="2154181" indent="0">
              <a:buNone/>
              <a:defRPr sz="1400"/>
            </a:lvl4pPr>
            <a:lvl5pPr marL="2872240" indent="0">
              <a:buNone/>
              <a:defRPr sz="1400"/>
            </a:lvl5pPr>
            <a:lvl6pPr marL="3590301" indent="0">
              <a:buNone/>
              <a:defRPr sz="1400"/>
            </a:lvl6pPr>
            <a:lvl7pPr marL="4308360" indent="0">
              <a:buNone/>
              <a:defRPr sz="1400"/>
            </a:lvl7pPr>
            <a:lvl8pPr marL="5026422" indent="0">
              <a:buNone/>
              <a:defRPr sz="1400"/>
            </a:lvl8pPr>
            <a:lvl9pPr marL="574448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4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990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06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12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18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224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7875" indent="-537875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190" indent="-447436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4504" indent="-358583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1670" indent="-358583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0422" indent="-358583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49330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7391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5452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3511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06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12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18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224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030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836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6422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448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8781"/>
            <a:ext cx="10037260" cy="68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21" tIns="71811" rIns="143621" bIns="718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TRƯỜNG SƠN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2433"/>
            <a:ext cx="2034580" cy="26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1" y="2060588"/>
            <a:ext cx="11471154" cy="198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3977" y="335180"/>
            <a:ext cx="2078575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3723" y="416796"/>
            <a:ext cx="2086501" cy="249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3" y="1451761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4" y="988801"/>
            <a:ext cx="1474263" cy="19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3" y="5962474"/>
            <a:ext cx="1416132" cy="102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3" y="5111196"/>
            <a:ext cx="4334746" cy="30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835967" y="4269987"/>
            <a:ext cx="12345716" cy="163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Bef>
                <a:spcPts val="1799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913912" eaLnBrk="1" fontAlgn="base" hangingPunct="1">
              <a:spcBef>
                <a:spcPts val="1799"/>
              </a:spcBef>
              <a:spcAft>
                <a:spcPct val="0"/>
              </a:spcAft>
              <a:defRPr/>
            </a:pP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ĐẤT NƯỚC LÀ GÌ</a:t>
            </a:r>
            <a:r>
              <a:rPr lang="vi-VN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3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5007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1873" y="1169769"/>
            <a:ext cx="14459491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3/a</a:t>
            </a:r>
            <a:endParaRPr lang="vi-VN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1874" y="2237746"/>
            <a:ext cx="8380433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Chọn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vuông: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1874" y="3001834"/>
            <a:ext cx="14459491" cy="246231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 Bạch Đằng đã đi vào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ang sử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ống giặc ngoại xâm của dân tộc ta. Ai đã đi qua nơi này cũng cảm thấy tự hào về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uyền thống giữ nước của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ông ta.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(Theo Đoàn Minh Tuấn) 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5416" y="3142596"/>
            <a:ext cx="400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69212" y="3142595"/>
            <a:ext cx="463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692855" y="3761438"/>
            <a:ext cx="463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50937" y="4334655"/>
            <a:ext cx="463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138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=""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939901" y="2340930"/>
            <a:ext cx="12087604" cy="6353236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=""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=""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=""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=""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=""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=""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=""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=""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=""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=""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=""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=""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=""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=""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=""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=""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=""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=""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=""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=""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=""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=""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=""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=""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=""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=""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=""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=""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=""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=""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=""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=""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=""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=""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=""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=""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=""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=""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=""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=""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=""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=""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=""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=""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=""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=""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=""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=""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=""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=""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=""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=""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=""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=""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=""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=""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=""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=""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=""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=""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=""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=""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=""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=""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=""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=""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=""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=""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=""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=""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=""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=""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=""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=""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=""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=""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=""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=""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=""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=""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=""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=""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=""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=""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=""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=""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=""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=""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=""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=""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=""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=""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=""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=""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=""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=""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=""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=""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=""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=""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=""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=""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=""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=""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=""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=""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=""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=""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=""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=""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=""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=""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=""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=""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=""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=""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=""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=""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=""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=""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=""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=""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=""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=""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=""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=""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=""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=""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=""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=""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=""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=""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=""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=""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=""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=""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=""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=""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=""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=""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=""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=""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=""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=""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=""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=""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=""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=""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=""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=""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=""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=""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=""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=""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=""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=""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=""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=""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=""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=""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=""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=""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=""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=""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=""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=""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=""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=""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=""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=""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=""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=""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=""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=""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=""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=""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=""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=""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=""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=""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=""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=""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=""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=""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=""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=""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=""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=""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=""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=""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=""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=""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=""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=""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=""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=""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=""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=""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=""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=""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=""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=""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=""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=""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=""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=""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=""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=""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=""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=""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=""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=""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=""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=""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=""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=""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=""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=""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=""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=""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=""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=""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=""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=""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=""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=""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=""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=""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=""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=""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=""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=""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=""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=""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=""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=""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=""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=""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=""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=""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=""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=""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=""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=""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=""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=""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=""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=""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=""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=""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=""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=""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=""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=""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=""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=""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=""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=""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=""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=""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=""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=""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=""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=""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=""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=""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=""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=""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=""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=""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=""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=""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=""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=""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=""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=""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=""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=""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=""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=""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=""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=""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=""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=""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=""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=""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=""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=""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=""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=""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=""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=""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=""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=""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=""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=""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=""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=""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=""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=""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=""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=""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=""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=""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=""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=""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=""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=""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=""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=""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=""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=""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=""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=""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=""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=""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=""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=""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=""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=""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=""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=""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=""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=""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=""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=""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=""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=""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=""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=""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=""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=""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=""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=""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=""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=""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=""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=""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=""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=""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=""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=""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=""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=""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=""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=""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=""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=""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=""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=""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=""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=""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=""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=""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=""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=""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=""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=""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=""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=""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=""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=""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=""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=""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=""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=""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=""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=""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=""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=""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=""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=""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=""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=""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=""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=""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=""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=""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=""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=""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=""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=""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=""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=""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=""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=""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=""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=""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=""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=""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=""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=""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=""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=""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=""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=""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=""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=""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=""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=""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=""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=""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=""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=""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=""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=""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=""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=""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=""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=""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=""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=""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=""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=""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=""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=""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=""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=""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=""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=""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=""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=""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=""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=""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=""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=""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=""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=""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=""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=""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=""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=""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=""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=""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=""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=""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=""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=""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=""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=""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=""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=""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=""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=""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=""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=""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=""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=""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=""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=""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=""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=""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=""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=""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=""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=""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=""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=""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=""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=""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=""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=""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=""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=""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=""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=""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=""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=""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=""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6" name="Group 705">
            <a:extLst>
              <a:ext uri="{FF2B5EF4-FFF2-40B4-BE49-F238E27FC236}">
                <a16:creationId xmlns="" xmlns:a16="http://schemas.microsoft.com/office/drawing/2014/main" id="{41F3A2AC-AF9A-4029-B8A3-0C508DB6B2DE}"/>
              </a:ext>
            </a:extLst>
          </p:cNvPr>
          <p:cNvGrpSpPr/>
          <p:nvPr/>
        </p:nvGrpSpPr>
        <p:grpSpPr>
          <a:xfrm>
            <a:off x="5889074" y="9064589"/>
            <a:ext cx="5901500" cy="4076751"/>
            <a:chOff x="4149463" y="8204395"/>
            <a:chExt cx="7211341" cy="3057563"/>
          </a:xfrm>
        </p:grpSpPr>
        <p:sp>
          <p:nvSpPr>
            <p:cNvPr id="707" name="TextBox 706">
              <a:extLst>
                <a:ext uri="{FF2B5EF4-FFF2-40B4-BE49-F238E27FC236}">
                  <a16:creationId xmlns="" xmlns:a16="http://schemas.microsoft.com/office/drawing/2014/main" id="{6DC9D66A-7177-4897-9F33-457A14E1615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800" b="1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KHỞI</a:t>
              </a:r>
            </a:p>
            <a:p>
              <a:pPr algn="ctr">
                <a:defRPr/>
              </a:pPr>
              <a:r>
                <a:rPr lang="en-US" sz="12800" b="1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ĐỘNG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="" xmlns:a16="http://schemas.microsoft.com/office/drawing/2014/main" id="{D474CFF3-3BC0-4032-B5D8-C7F6B48CCF5E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</a:t>
              </a:r>
            </a:p>
            <a:p>
              <a:pPr algn="ctr">
                <a:defRPr/>
              </a:pP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2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  <p:pic>
        <p:nvPicPr>
          <p:cNvPr id="709" name="Picture 708">
            <a:extLst>
              <a:ext uri="{FF2B5EF4-FFF2-40B4-BE49-F238E27FC236}">
                <a16:creationId xmlns=""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570" y="3057991"/>
            <a:ext cx="5900793" cy="4373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5952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ỗ cái tay lên đi">
            <a:hlinkClick r:id="" action="ppaction://media"/>
            <a:extLst>
              <a:ext uri="{FF2B5EF4-FFF2-40B4-BE49-F238E27FC236}">
                <a16:creationId xmlns="" xmlns:a16="http://schemas.microsoft.com/office/drawing/2014/main" id="{256AB016-1B35-404D-8BE4-B0FD04B2A9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92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8235" y="2830304"/>
            <a:ext cx="5584285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02011" y="304800"/>
            <a:ext cx="53326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 (Nghe – viết)</a:t>
            </a:r>
          </a:p>
          <a:p>
            <a:pPr algn="ct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BẢN EM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8918" y="2447241"/>
            <a:ext cx="6396831" cy="5663188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Sương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-mu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Ngựa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Dừng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16656" y="2466291"/>
            <a:ext cx="63994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 xuống sâu thung lũng                                                            </a:t>
            </a:r>
          </a:p>
          <a:p>
            <a:pPr lvl="0"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 như rót mật vàng</a:t>
            </a:r>
          </a:p>
          <a:p>
            <a:pPr lvl="0"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 trắng tung dải lụa</a:t>
            </a:r>
          </a:p>
          <a:p>
            <a:pPr lvl="0">
              <a:defRPr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 xanh hai sườn non...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2913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96956" y="689513"/>
            <a:ext cx="285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Từ khó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53DC42B-D8A4-88EE-6F95-CF1297BD6877}"/>
              </a:ext>
            </a:extLst>
          </p:cNvPr>
          <p:cNvSpPr/>
          <p:nvPr/>
        </p:nvSpPr>
        <p:spPr>
          <a:xfrm>
            <a:off x="1945336" y="1821775"/>
            <a:ext cx="3955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54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ch</a:t>
            </a:r>
            <a:r>
              <a:rPr lang="nl-NL" sz="5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/óp </a:t>
            </a:r>
            <a:r>
              <a:rPr lang="nl-NL" sz="54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n</a:t>
            </a:r>
            <a:r>
              <a:rPr lang="nl-NL" sz="5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/úi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D384C7-7073-5D8B-8FC8-952B0B19B945}"/>
              </a:ext>
            </a:extLst>
          </p:cNvPr>
          <p:cNvSpPr/>
          <p:nvPr/>
        </p:nvSpPr>
        <p:spPr>
          <a:xfrm>
            <a:off x="10915444" y="1687699"/>
            <a:ext cx="4636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5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 </a:t>
            </a:r>
            <a:r>
              <a:rPr lang="nl-NL" sz="54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5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/on</a:t>
            </a:r>
            <a:r>
              <a:rPr lang="nl-NL" sz="5400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151617-2466-52D5-B647-BA6E3F96786D}"/>
              </a:ext>
            </a:extLst>
          </p:cNvPr>
          <p:cNvSpPr/>
          <p:nvPr/>
        </p:nvSpPr>
        <p:spPr>
          <a:xfrm>
            <a:off x="5666596" y="1768161"/>
            <a:ext cx="3106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nl-NL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sz="5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54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6D0AB-4768-D606-0EA3-08A0A516E41A}"/>
              </a:ext>
            </a:extLst>
          </p:cNvPr>
          <p:cNvSpPr/>
          <p:nvPr/>
        </p:nvSpPr>
        <p:spPr>
          <a:xfrm>
            <a:off x="8034195" y="1726480"/>
            <a:ext cx="285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/ải </a:t>
            </a:r>
            <a:r>
              <a:rPr lang="nl-NL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ụa</a:t>
            </a:r>
            <a:r>
              <a:rPr lang="nl-NL" sz="54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D384C7-7073-5D8B-8FC8-952B0B19B945}"/>
              </a:ext>
            </a:extLst>
          </p:cNvPr>
          <p:cNvSpPr/>
          <p:nvPr/>
        </p:nvSpPr>
        <p:spPr>
          <a:xfrm>
            <a:off x="2301796" y="3479923"/>
            <a:ext cx="4636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5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pơ - mu</a:t>
            </a:r>
            <a:r>
              <a:rPr lang="nl-NL" sz="5400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371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6459732380577_32da45674c8e75faf54e49538f282b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-170122"/>
            <a:ext cx="10248900" cy="8910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4587" y="7816633"/>
            <a:ext cx="285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987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96956" y="689513"/>
            <a:ext cx="285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Từ khó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53DC42B-D8A4-88EE-6F95-CF1297BD6877}"/>
              </a:ext>
            </a:extLst>
          </p:cNvPr>
          <p:cNvSpPr/>
          <p:nvPr/>
        </p:nvSpPr>
        <p:spPr>
          <a:xfrm>
            <a:off x="1945336" y="1821775"/>
            <a:ext cx="3955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54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ch</a:t>
            </a:r>
            <a:r>
              <a:rPr lang="nl-NL" sz="5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/óp </a:t>
            </a:r>
            <a:r>
              <a:rPr lang="nl-NL" sz="54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n</a:t>
            </a:r>
            <a:r>
              <a:rPr lang="nl-NL" sz="5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/úi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D384C7-7073-5D8B-8FC8-952B0B19B945}"/>
              </a:ext>
            </a:extLst>
          </p:cNvPr>
          <p:cNvSpPr/>
          <p:nvPr/>
        </p:nvSpPr>
        <p:spPr>
          <a:xfrm>
            <a:off x="10915444" y="1687699"/>
            <a:ext cx="4636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5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 </a:t>
            </a:r>
            <a:r>
              <a:rPr lang="nl-NL" sz="54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5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/on</a:t>
            </a:r>
            <a:r>
              <a:rPr lang="nl-NL" sz="5400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151617-2466-52D5-B647-BA6E3F96786D}"/>
              </a:ext>
            </a:extLst>
          </p:cNvPr>
          <p:cNvSpPr/>
          <p:nvPr/>
        </p:nvSpPr>
        <p:spPr>
          <a:xfrm>
            <a:off x="5666596" y="1768161"/>
            <a:ext cx="3106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nl-NL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sz="5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54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6D0AB-4768-D606-0EA3-08A0A516E41A}"/>
              </a:ext>
            </a:extLst>
          </p:cNvPr>
          <p:cNvSpPr/>
          <p:nvPr/>
        </p:nvSpPr>
        <p:spPr>
          <a:xfrm>
            <a:off x="8034195" y="1726480"/>
            <a:ext cx="285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/ải </a:t>
            </a:r>
            <a:r>
              <a:rPr lang="nl-NL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ụa</a:t>
            </a:r>
            <a:r>
              <a:rPr lang="nl-NL" sz="54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D384C7-7073-5D8B-8FC8-952B0B19B945}"/>
              </a:ext>
            </a:extLst>
          </p:cNvPr>
          <p:cNvSpPr/>
          <p:nvPr/>
        </p:nvSpPr>
        <p:spPr>
          <a:xfrm>
            <a:off x="2301796" y="3479923"/>
            <a:ext cx="4636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5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pơ - mu</a:t>
            </a:r>
            <a:r>
              <a:rPr lang="nl-NL" sz="5400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371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6956" y="689513"/>
            <a:ext cx="285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Từ khó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9550" y="1817267"/>
            <a:ext cx="1117725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2. Chọn tiếng thích hợp thay cho ô vuông: </a:t>
            </a:r>
            <a:endParaRPr lang="vi-VN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3699" y="354836"/>
            <a:ext cx="4191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51874" y="2980629"/>
            <a:ext cx="331992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chiều/ triều: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15556" y="2981391"/>
            <a:ext cx="11167308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 </a:t>
            </a:r>
            <a:r>
              <a:rPr lang="nl-NL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, thuỷ        ,           đại ,         chuộng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1874" y="3807108"/>
            <a:ext cx="331992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chở/ trở: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37574" y="3807108"/>
            <a:ext cx="11339837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          , </a:t>
            </a:r>
            <a:r>
              <a:rPr lang="nl-NL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nl-NL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nl-NL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       </a:t>
            </a:r>
            <a:r>
              <a:rPr lang="nl-NL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hàng,        ngại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9107" y="3865709"/>
            <a:ext cx="869358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393495" y="3816016"/>
            <a:ext cx="88512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013063" y="3760746"/>
            <a:ext cx="807594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1113205" y="3839479"/>
            <a:ext cx="810571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23969" y="2978154"/>
            <a:ext cx="708790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860622" y="2927572"/>
            <a:ext cx="78374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078444" y="2954161"/>
            <a:ext cx="805444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199686" y="2998926"/>
            <a:ext cx="800191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35528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246</Words>
  <Application>Microsoft Office PowerPoint</Application>
  <PresentationFormat>Custom</PresentationFormat>
  <Paragraphs>50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2022-06-27T12:59:06Z</dcterms:created>
  <dcterms:modified xsi:type="dcterms:W3CDTF">2025-05-12T12:09:43Z</dcterms:modified>
</cp:coreProperties>
</file>