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61" r:id="rId2"/>
    <p:sldId id="366" r:id="rId3"/>
    <p:sldId id="363" r:id="rId4"/>
    <p:sldId id="320" r:id="rId5"/>
    <p:sldId id="322" r:id="rId6"/>
    <p:sldId id="365" r:id="rId7"/>
    <p:sldId id="364" r:id="rId8"/>
    <p:sldId id="323" r:id="rId9"/>
    <p:sldId id="358" r:id="rId10"/>
    <p:sldId id="359" r:id="rId11"/>
    <p:sldId id="362" r:id="rId12"/>
    <p:sldId id="367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8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50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629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13716000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13716000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919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3588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3834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7657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3401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1226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5744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1883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7902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4913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0916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4894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6363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7853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8801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5306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9706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7206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2390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8995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13716000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1371600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1371600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13716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13716000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2" r:id="rId3"/>
    <p:sldLayoutId id="2147483681" r:id="rId4"/>
    <p:sldLayoutId id="2147483679" r:id="rId5"/>
    <p:sldLayoutId id="2147483669" r:id="rId6"/>
    <p:sldLayoutId id="2147483668" r:id="rId7"/>
    <p:sldLayoutId id="2147483667" r:id="rId8"/>
    <p:sldLayoutId id="2147483666" r:id="rId9"/>
    <p:sldLayoutId id="2147483662" r:id="rId10"/>
    <p:sldLayoutId id="2147483683" r:id="rId11"/>
    <p:sldLayoutId id="2147483670" r:id="rId12"/>
    <p:sldLayoutId id="2147483663" r:id="rId13"/>
    <p:sldLayoutId id="2147483685" r:id="rId14"/>
    <p:sldLayoutId id="2147483671" r:id="rId15"/>
    <p:sldLayoutId id="2147483664" r:id="rId16"/>
    <p:sldLayoutId id="2147483697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0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65" r:id="rId3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file:///C:\Program%20Files\Inknoe%20ClassPoint%202\Images\sa_blue.pn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F2930-34C9-28FE-CE5B-FA74E3E2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5938C-B92D-DDE1-C789-A4A5F9DC60FB}"/>
              </a:ext>
            </a:extLst>
          </p:cNvPr>
          <p:cNvSpPr txBox="1"/>
          <p:nvPr/>
        </p:nvSpPr>
        <p:spPr>
          <a:xfrm>
            <a:off x="2028825" y="96120"/>
            <a:ext cx="7486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AN LÃO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TR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SƠN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2A1B82-9997-4E4D-E9DA-6F36AD6A62EF}"/>
              </a:ext>
            </a:extLst>
          </p:cNvPr>
          <p:cNvSpPr/>
          <p:nvPr/>
        </p:nvSpPr>
        <p:spPr>
          <a:xfrm>
            <a:off x="2310187" y="1184447"/>
            <a:ext cx="7571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TRƯỜNG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56DD8F-7999-22E5-7B49-19F642CB38E9}"/>
              </a:ext>
            </a:extLst>
          </p:cNvPr>
          <p:cNvSpPr/>
          <p:nvPr/>
        </p:nvSpPr>
        <p:spPr>
          <a:xfrm>
            <a:off x="276224" y="2290134"/>
            <a:ext cx="11820525" cy="2775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 HỌC GIÁO DỤC KĨ NĂNG</a:t>
            </a:r>
          </a:p>
          <a:p>
            <a:pPr algn="ctr">
              <a:lnSpc>
                <a:spcPct val="125000"/>
              </a:lnSpc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SỐ LỚP 4 </a:t>
            </a:r>
          </a:p>
          <a:p>
            <a:pPr algn="ctr">
              <a:lnSpc>
                <a:spcPct val="125000"/>
              </a:lnSpc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CHƯƠNG TRÌNH GDPT 2018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F2716-1B70-3DC2-C35B-169A359605DB}"/>
              </a:ext>
            </a:extLst>
          </p:cNvPr>
          <p:cNvSpPr txBox="1"/>
          <p:nvPr/>
        </p:nvSpPr>
        <p:spPr>
          <a:xfrm>
            <a:off x="876300" y="5554903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446442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9" y="2424112"/>
            <a:ext cx="11424894" cy="1528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10"/>
            <a:ext cx="4769676" cy="36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AB42B66-5B8E-4B89-957F-BA4E2FF59D9A}"/>
              </a:ext>
            </a:extLst>
          </p:cNvPr>
          <p:cNvSpPr txBox="1"/>
          <p:nvPr/>
        </p:nvSpPr>
        <p:spPr>
          <a:xfrm>
            <a:off x="436418" y="615662"/>
            <a:ext cx="113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30D66B37-46AF-4F83-983A-EC20BF96E4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76" y="5405488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FD4561-B04A-44D6-B262-49272980F4B8}"/>
              </a:ext>
            </a:extLst>
          </p:cNvPr>
          <p:cNvSpPr/>
          <p:nvPr/>
        </p:nvSpPr>
        <p:spPr>
          <a:xfrm>
            <a:off x="3048000" y="10415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https://baohaiphong.vn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123AB7-2488-4ECC-9C8C-6DB9D8BACD2A}"/>
              </a:ext>
            </a:extLst>
          </p:cNvPr>
          <p:cNvSpPr/>
          <p:nvPr/>
        </p:nvSpPr>
        <p:spPr>
          <a:xfrm>
            <a:off x="3048000" y="16878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https://thuvienphapluat.vn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DF4E9-012F-488D-9BE5-A0D665D612DD}"/>
              </a:ext>
            </a:extLst>
          </p:cNvPr>
          <p:cNvSpPr/>
          <p:nvPr/>
        </p:nvSpPr>
        <p:spPr>
          <a:xfrm>
            <a:off x="3048000" y="2334215"/>
            <a:ext cx="4540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https://haiphong.gov.vn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AB850D-677A-4C08-96AB-51132E5C74BD}"/>
              </a:ext>
            </a:extLst>
          </p:cNvPr>
          <p:cNvSpPr/>
          <p:nvPr/>
        </p:nvSpPr>
        <p:spPr>
          <a:xfrm>
            <a:off x="3048000" y="2980546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27725768529">
            <a:hlinkClick r:id="" action="ppaction://media"/>
            <a:extLst>
              <a:ext uri="{FF2B5EF4-FFF2-40B4-BE49-F238E27FC236}">
                <a16:creationId xmlns:a16="http://schemas.microsoft.com/office/drawing/2014/main" id="{9C0820A1-B01D-4359-A378-26FAD4300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ECC9-F4E4-32CC-ACA0-E0C4C76A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1F23C-20C6-EEB2-F663-6D4E27139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927725149920">
            <a:hlinkClick r:id="" action="ppaction://media"/>
            <a:extLst>
              <a:ext uri="{FF2B5EF4-FFF2-40B4-BE49-F238E27FC236}">
                <a16:creationId xmlns:a16="http://schemas.microsoft.com/office/drawing/2014/main" id="{CEEC4A80-529D-4AF1-92E7-6D9A772EC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16" t="34747" b="34142"/>
          <a:stretch/>
        </p:blipFill>
        <p:spPr>
          <a:xfrm>
            <a:off x="0" y="0"/>
            <a:ext cx="12192000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28" y="238125"/>
            <a:ext cx="6339895" cy="140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18" y="2059601"/>
            <a:ext cx="8972718" cy="2159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105357" y="843623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00" y="-22919"/>
            <a:ext cx="12180695" cy="14627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171699" y="1399787"/>
            <a:ext cx="2676525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6524624" y="1339039"/>
            <a:ext cx="486404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504825" y="2458226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418747" y="2555469"/>
            <a:ext cx="5438776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2171700" y="3837022"/>
            <a:ext cx="2447925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418747" y="3790949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Đình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780121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5780121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00" y="-22919"/>
            <a:ext cx="12180695" cy="14627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8215522" y="2289141"/>
            <a:ext cx="2676525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1345952" y="2193607"/>
            <a:ext cx="486404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85497" y="335215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771221" y="4405230"/>
            <a:ext cx="5438776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8215522" y="3395814"/>
            <a:ext cx="2447925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1128836" y="546783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Đình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30" y="1184041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469" y="1179360"/>
            <a:ext cx="4584589" cy="6889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0BFB9F-8944-4008-9446-F254475BD553}"/>
              </a:ext>
            </a:extLst>
          </p:cNvPr>
          <p:cNvCxnSpPr>
            <a:cxnSpLocks/>
          </p:cNvCxnSpPr>
          <p:nvPr/>
        </p:nvCxnSpPr>
        <p:spPr>
          <a:xfrm>
            <a:off x="6444975" y="1179360"/>
            <a:ext cx="0" cy="567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86494AD-2C81-4D8D-BA5E-80A8372CE5F4}"/>
              </a:ext>
            </a:extLst>
          </p:cNvPr>
          <p:cNvSpPr/>
          <p:nvPr/>
        </p:nvSpPr>
        <p:spPr>
          <a:xfrm>
            <a:off x="626034" y="4404715"/>
            <a:ext cx="5643425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8273500" y="2742530"/>
            <a:ext cx="2676525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1345952" y="2650812"/>
            <a:ext cx="486404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85497" y="36664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8215522" y="3724427"/>
            <a:ext cx="2447925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1128836" y="5696432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Đình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30" y="16412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469" y="1636565"/>
            <a:ext cx="4584589" cy="6889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0BFB9F-8944-4008-9446-F254475BD553}"/>
              </a:ext>
            </a:extLst>
          </p:cNvPr>
          <p:cNvCxnSpPr>
            <a:cxnSpLocks/>
          </p:cNvCxnSpPr>
          <p:nvPr/>
        </p:nvCxnSpPr>
        <p:spPr>
          <a:xfrm>
            <a:off x="6652793" y="1676880"/>
            <a:ext cx="0" cy="48768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86494AD-2C81-4D8D-BA5E-80A8372CE5F4}"/>
              </a:ext>
            </a:extLst>
          </p:cNvPr>
          <p:cNvSpPr/>
          <p:nvPr/>
        </p:nvSpPr>
        <p:spPr>
          <a:xfrm>
            <a:off x="552711" y="4690979"/>
            <a:ext cx="5643425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2267D2-3C8A-48D5-8D59-2B9DB8328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95" y="-233939"/>
            <a:ext cx="11894327" cy="2072820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C3D59B25-2A2D-4B2D-A46D-64AD245BBA58}"/>
              </a:ext>
            </a:extLst>
          </p:cNvPr>
          <p:cNvSpPr/>
          <p:nvPr/>
        </p:nvSpPr>
        <p:spPr>
          <a:xfrm>
            <a:off x="9325189" y="4690979"/>
            <a:ext cx="2676516" cy="1349844"/>
          </a:xfrm>
          <a:prstGeom prst="cloud">
            <a:avLst/>
          </a:prstGeom>
          <a:solidFill>
            <a:srgbClr val="00B0F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811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469251" y="2079887"/>
            <a:ext cx="11551299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custGeom>
                    <a:avLst/>
                    <a:gdLst>
                      <a:gd name="connsiteX0" fmla="*/ 0 w 11551299"/>
                      <a:gd name="connsiteY0" fmla="*/ 251060 h 1006214"/>
                      <a:gd name="connsiteX1" fmla="*/ 251060 w 11551299"/>
                      <a:gd name="connsiteY1" fmla="*/ 0 h 1006214"/>
                      <a:gd name="connsiteX2" fmla="*/ 11300239 w 11551299"/>
                      <a:gd name="connsiteY2" fmla="*/ 0 h 1006214"/>
                      <a:gd name="connsiteX3" fmla="*/ 11551299 w 11551299"/>
                      <a:gd name="connsiteY3" fmla="*/ 251060 h 1006214"/>
                      <a:gd name="connsiteX4" fmla="*/ 11551299 w 11551299"/>
                      <a:gd name="connsiteY4" fmla="*/ 755154 h 1006214"/>
                      <a:gd name="connsiteX5" fmla="*/ 11300239 w 11551299"/>
                      <a:gd name="connsiteY5" fmla="*/ 1006214 h 1006214"/>
                      <a:gd name="connsiteX6" fmla="*/ 251060 w 11551299"/>
                      <a:gd name="connsiteY6" fmla="*/ 1006214 h 1006214"/>
                      <a:gd name="connsiteX7" fmla="*/ 0 w 11551299"/>
                      <a:gd name="connsiteY7" fmla="*/ 755154 h 1006214"/>
                      <a:gd name="connsiteX8" fmla="*/ 0 w 11551299"/>
                      <a:gd name="connsiteY8" fmla="*/ 251060 h 100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51299" h="1006214" fill="none" extrusionOk="0">
                        <a:moveTo>
                          <a:pt x="0" y="251060"/>
                        </a:moveTo>
                        <a:cubicBezTo>
                          <a:pt x="-13930" y="118788"/>
                          <a:pt x="121835" y="739"/>
                          <a:pt x="251060" y="0"/>
                        </a:cubicBezTo>
                        <a:cubicBezTo>
                          <a:pt x="2173302" y="91033"/>
                          <a:pt x="9604249" y="163703"/>
                          <a:pt x="11300239" y="0"/>
                        </a:cubicBezTo>
                        <a:cubicBezTo>
                          <a:pt x="11434069" y="1593"/>
                          <a:pt x="11545861" y="128774"/>
                          <a:pt x="11551299" y="251060"/>
                        </a:cubicBezTo>
                        <a:cubicBezTo>
                          <a:pt x="11522111" y="308937"/>
                          <a:pt x="11519043" y="613448"/>
                          <a:pt x="11551299" y="755154"/>
                        </a:cubicBezTo>
                        <a:cubicBezTo>
                          <a:pt x="11545619" y="915780"/>
                          <a:pt x="11440692" y="1003638"/>
                          <a:pt x="11300239" y="1006214"/>
                        </a:cubicBezTo>
                        <a:cubicBezTo>
                          <a:pt x="6551544" y="940589"/>
                          <a:pt x="4597605" y="957497"/>
                          <a:pt x="251060" y="1006214"/>
                        </a:cubicBezTo>
                        <a:cubicBezTo>
                          <a:pt x="106611" y="1007050"/>
                          <a:pt x="-14458" y="894120"/>
                          <a:pt x="0" y="755154"/>
                        </a:cubicBezTo>
                        <a:cubicBezTo>
                          <a:pt x="30088" y="669850"/>
                          <a:pt x="20151" y="455638"/>
                          <a:pt x="0" y="251060"/>
                        </a:cubicBezTo>
                        <a:close/>
                      </a:path>
                      <a:path w="11551299" h="1006214" stroke="0" extrusionOk="0">
                        <a:moveTo>
                          <a:pt x="0" y="251060"/>
                        </a:moveTo>
                        <a:cubicBezTo>
                          <a:pt x="-4800" y="125226"/>
                          <a:pt x="107954" y="7156"/>
                          <a:pt x="251060" y="0"/>
                        </a:cubicBezTo>
                        <a:cubicBezTo>
                          <a:pt x="4080279" y="-32859"/>
                          <a:pt x="7677916" y="-101307"/>
                          <a:pt x="11300239" y="0"/>
                        </a:cubicBezTo>
                        <a:cubicBezTo>
                          <a:pt x="11418320" y="13834"/>
                          <a:pt x="11564389" y="94633"/>
                          <a:pt x="11551299" y="251060"/>
                        </a:cubicBezTo>
                        <a:cubicBezTo>
                          <a:pt x="11533888" y="314950"/>
                          <a:pt x="11595285" y="628549"/>
                          <a:pt x="11551299" y="755154"/>
                        </a:cubicBezTo>
                        <a:cubicBezTo>
                          <a:pt x="11541834" y="907968"/>
                          <a:pt x="11436412" y="987013"/>
                          <a:pt x="11300239" y="1006214"/>
                        </a:cubicBezTo>
                        <a:cubicBezTo>
                          <a:pt x="6514291" y="861724"/>
                          <a:pt x="1626199" y="927235"/>
                          <a:pt x="251060" y="1006214"/>
                        </a:cubicBezTo>
                        <a:cubicBezTo>
                          <a:pt x="128295" y="986053"/>
                          <a:pt x="-304" y="897253"/>
                          <a:pt x="0" y="755154"/>
                        </a:cubicBezTo>
                        <a:cubicBezTo>
                          <a:pt x="34715" y="651555"/>
                          <a:pt x="42367" y="387045"/>
                          <a:pt x="0" y="25106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→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Nhà máy Thuỷ điện Hoà Bình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2082C-FB1A-447A-9AC2-D25E0E643489}"/>
              </a:ext>
            </a:extLst>
          </p:cNvPr>
          <p:cNvSpPr txBox="1"/>
          <p:nvPr/>
        </p:nvSpPr>
        <p:spPr>
          <a:xfrm>
            <a:off x="640701" y="183209"/>
            <a:ext cx="11551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CC8FC-FF43-4ADF-927E-DC8556C14B93}"/>
              </a:ext>
            </a:extLst>
          </p:cNvPr>
          <p:cNvSpPr txBox="1"/>
          <p:nvPr/>
        </p:nvSpPr>
        <p:spPr>
          <a:xfrm>
            <a:off x="834671" y="3451515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 máy </a:t>
            </a:r>
            <a:r>
              <a:rPr lang="vi-VN" sz="36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Thuỷ điện </a:t>
            </a:r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 Bình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957C790-5F8B-4E41-9587-E98D46A093F6}"/>
              </a:ext>
            </a:extLst>
          </p:cNvPr>
          <p:cNvSpPr/>
          <p:nvPr/>
        </p:nvSpPr>
        <p:spPr>
          <a:xfrm>
            <a:off x="8589819" y="3560618"/>
            <a:ext cx="3048000" cy="2022764"/>
          </a:xfrm>
          <a:prstGeom prst="cloud">
            <a:avLst/>
          </a:prstGeom>
          <a:solidFill>
            <a:srgbClr val="00B0F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724F968D-75B7-4DB7-A53E-AF2FD58AA18C}"/>
              </a:ext>
            </a:extLst>
          </p:cNvPr>
          <p:cNvSpPr/>
          <p:nvPr/>
        </p:nvSpPr>
        <p:spPr>
          <a:xfrm>
            <a:off x="483101" y="2079882"/>
            <a:ext cx="11551299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custGeom>
                    <a:avLst/>
                    <a:gdLst>
                      <a:gd name="connsiteX0" fmla="*/ 0 w 11551299"/>
                      <a:gd name="connsiteY0" fmla="*/ 251060 h 1006214"/>
                      <a:gd name="connsiteX1" fmla="*/ 251060 w 11551299"/>
                      <a:gd name="connsiteY1" fmla="*/ 0 h 1006214"/>
                      <a:gd name="connsiteX2" fmla="*/ 11300239 w 11551299"/>
                      <a:gd name="connsiteY2" fmla="*/ 0 h 1006214"/>
                      <a:gd name="connsiteX3" fmla="*/ 11551299 w 11551299"/>
                      <a:gd name="connsiteY3" fmla="*/ 251060 h 1006214"/>
                      <a:gd name="connsiteX4" fmla="*/ 11551299 w 11551299"/>
                      <a:gd name="connsiteY4" fmla="*/ 755154 h 1006214"/>
                      <a:gd name="connsiteX5" fmla="*/ 11300239 w 11551299"/>
                      <a:gd name="connsiteY5" fmla="*/ 1006214 h 1006214"/>
                      <a:gd name="connsiteX6" fmla="*/ 251060 w 11551299"/>
                      <a:gd name="connsiteY6" fmla="*/ 1006214 h 1006214"/>
                      <a:gd name="connsiteX7" fmla="*/ 0 w 11551299"/>
                      <a:gd name="connsiteY7" fmla="*/ 755154 h 1006214"/>
                      <a:gd name="connsiteX8" fmla="*/ 0 w 11551299"/>
                      <a:gd name="connsiteY8" fmla="*/ 251060 h 1006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51299" h="1006214" fill="none" extrusionOk="0">
                        <a:moveTo>
                          <a:pt x="0" y="251060"/>
                        </a:moveTo>
                        <a:cubicBezTo>
                          <a:pt x="-13930" y="118788"/>
                          <a:pt x="121835" y="739"/>
                          <a:pt x="251060" y="0"/>
                        </a:cubicBezTo>
                        <a:cubicBezTo>
                          <a:pt x="2173302" y="91033"/>
                          <a:pt x="9604249" y="163703"/>
                          <a:pt x="11300239" y="0"/>
                        </a:cubicBezTo>
                        <a:cubicBezTo>
                          <a:pt x="11434069" y="1593"/>
                          <a:pt x="11545861" y="128774"/>
                          <a:pt x="11551299" y="251060"/>
                        </a:cubicBezTo>
                        <a:cubicBezTo>
                          <a:pt x="11522111" y="308937"/>
                          <a:pt x="11519043" y="613448"/>
                          <a:pt x="11551299" y="755154"/>
                        </a:cubicBezTo>
                        <a:cubicBezTo>
                          <a:pt x="11545619" y="915780"/>
                          <a:pt x="11440692" y="1003638"/>
                          <a:pt x="11300239" y="1006214"/>
                        </a:cubicBezTo>
                        <a:cubicBezTo>
                          <a:pt x="6551544" y="940589"/>
                          <a:pt x="4597605" y="957497"/>
                          <a:pt x="251060" y="1006214"/>
                        </a:cubicBezTo>
                        <a:cubicBezTo>
                          <a:pt x="106611" y="1007050"/>
                          <a:pt x="-14458" y="894120"/>
                          <a:pt x="0" y="755154"/>
                        </a:cubicBezTo>
                        <a:cubicBezTo>
                          <a:pt x="30088" y="669850"/>
                          <a:pt x="20151" y="455638"/>
                          <a:pt x="0" y="251060"/>
                        </a:cubicBezTo>
                        <a:close/>
                      </a:path>
                      <a:path w="11551299" h="1006214" stroke="0" extrusionOk="0">
                        <a:moveTo>
                          <a:pt x="0" y="251060"/>
                        </a:moveTo>
                        <a:cubicBezTo>
                          <a:pt x="-4800" y="125226"/>
                          <a:pt x="107954" y="7156"/>
                          <a:pt x="251060" y="0"/>
                        </a:cubicBezTo>
                        <a:cubicBezTo>
                          <a:pt x="4080279" y="-32859"/>
                          <a:pt x="7677916" y="-101307"/>
                          <a:pt x="11300239" y="0"/>
                        </a:cubicBezTo>
                        <a:cubicBezTo>
                          <a:pt x="11418320" y="13834"/>
                          <a:pt x="11564389" y="94633"/>
                          <a:pt x="11551299" y="251060"/>
                        </a:cubicBezTo>
                        <a:cubicBezTo>
                          <a:pt x="11533888" y="314950"/>
                          <a:pt x="11595285" y="628549"/>
                          <a:pt x="11551299" y="755154"/>
                        </a:cubicBezTo>
                        <a:cubicBezTo>
                          <a:pt x="11541834" y="907968"/>
                          <a:pt x="11436412" y="987013"/>
                          <a:pt x="11300239" y="1006214"/>
                        </a:cubicBezTo>
                        <a:cubicBezTo>
                          <a:pt x="6514291" y="861724"/>
                          <a:pt x="1626199" y="927235"/>
                          <a:pt x="251060" y="1006214"/>
                        </a:cubicBezTo>
                        <a:cubicBezTo>
                          <a:pt x="128295" y="986053"/>
                          <a:pt x="-304" y="897253"/>
                          <a:pt x="0" y="755154"/>
                        </a:cubicBezTo>
                        <a:cubicBezTo>
                          <a:pt x="34715" y="651555"/>
                          <a:pt x="42367" y="387045"/>
                          <a:pt x="0" y="25106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→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iệt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649"/>
            <a:ext cx="121158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50821035637940RXCG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true,&quot;isNamesHidden&quot;:false,&quot;gradingInstructions&quot;:null,&quot;activityId&quot;:null,&quot;activityType&quot;:&quot;Short Answer&quot;,&quot;countdown&quot;:120,&quot;StartWithSlide&quot;:false,&quot;CanMinimize&quot;:false,&quot;CanCountDown&quot;:true},&quot;IsLocked&quot;:false,&quot;IsMappedFromCp1&quot;:false,&quot;IsQuizMode&quot;:false}"/>
</p:tagLst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301</Words>
  <Application>Microsoft Office PowerPoint</Application>
  <PresentationFormat>Widescreen</PresentationFormat>
  <Paragraphs>47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2023-07-12T12:41:36Z</dcterms:created>
  <dcterms:modified xsi:type="dcterms:W3CDTF">2025-08-21T03:56:57Z</dcterms:modified>
</cp:coreProperties>
</file>