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5"/>
  </p:notesMasterIdLst>
  <p:sldIdLst>
    <p:sldId id="341" r:id="rId3"/>
    <p:sldId id="7608" r:id="rId4"/>
    <p:sldId id="370" r:id="rId5"/>
    <p:sldId id="7624" r:id="rId6"/>
    <p:sldId id="7635" r:id="rId7"/>
    <p:sldId id="374" r:id="rId8"/>
    <p:sldId id="7618" r:id="rId9"/>
    <p:sldId id="364" r:id="rId10"/>
    <p:sldId id="346" r:id="rId11"/>
    <p:sldId id="7620" r:id="rId12"/>
    <p:sldId id="7613" r:id="rId13"/>
    <p:sldId id="7622" r:id="rId14"/>
    <p:sldId id="7614" r:id="rId15"/>
    <p:sldId id="7626" r:id="rId16"/>
    <p:sldId id="7630" r:id="rId17"/>
    <p:sldId id="7631" r:id="rId18"/>
    <p:sldId id="7632" r:id="rId19"/>
    <p:sldId id="7633" r:id="rId20"/>
    <p:sldId id="7628" r:id="rId21"/>
    <p:sldId id="7629" r:id="rId22"/>
    <p:sldId id="7627" r:id="rId23"/>
    <p:sldId id="3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66FFFF"/>
    <a:srgbClr val="FF0066"/>
    <a:srgbClr val="213B69"/>
    <a:srgbClr val="27467D"/>
    <a:srgbClr val="FFFF00"/>
    <a:srgbClr val="B9B9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3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28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8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.gif"/><Relationship Id="rId11" Type="http://schemas.openxmlformats.org/officeDocument/2006/relationships/image" Target="../media/image26.png"/><Relationship Id="rId5" Type="http://schemas.openxmlformats.org/officeDocument/2006/relationships/image" Target="../media/image19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8.gif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gif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18.png"/><Relationship Id="rId7" Type="http://schemas.openxmlformats.org/officeDocument/2006/relationships/image" Target="../media/image3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350.png"/><Relationship Id="rId4" Type="http://schemas.openxmlformats.org/officeDocument/2006/relationships/image" Target="../media/image28.gif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793184" y="3200400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793184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668000" y="1751738"/>
            <a:ext cx="858609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668000" y="2346369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861011" y="1740171"/>
            <a:ext cx="761999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6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861011" y="2346369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482541" y="1739989"/>
            <a:ext cx="761999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8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482541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9C2A48-AAD8-5202-56DA-125BE4E58494}"/>
              </a:ext>
            </a:extLst>
          </p:cNvPr>
          <p:cNvSpPr/>
          <p:nvPr/>
        </p:nvSpPr>
        <p:spPr>
          <a:xfrm>
            <a:off x="576117" y="281623"/>
            <a:ext cx="933450" cy="856747"/>
          </a:xfrm>
          <a:prstGeom prst="ellipse">
            <a:avLst/>
          </a:prstGeom>
          <a:solidFill>
            <a:srgbClr val="00A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690318" y="337874"/>
            <a:ext cx="1048481" cy="72470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1519516" y="324427"/>
            <a:ext cx="13067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49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8E9C2A48-AAD8-5202-56DA-125BE4E58494}"/>
              </a:ext>
            </a:extLst>
          </p:cNvPr>
          <p:cNvSpPr/>
          <p:nvPr/>
        </p:nvSpPr>
        <p:spPr>
          <a:xfrm>
            <a:off x="381708" y="268176"/>
            <a:ext cx="933450" cy="856747"/>
          </a:xfrm>
          <a:prstGeom prst="ellipse">
            <a:avLst/>
          </a:prstGeom>
          <a:solidFill>
            <a:srgbClr val="00A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90318" y="337874"/>
            <a:ext cx="1048481" cy="72470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29"/>
          <p:cNvSpPr txBox="1">
            <a:spLocks noChangeArrowheads="1"/>
          </p:cNvSpPr>
          <p:nvPr/>
        </p:nvSpPr>
        <p:spPr bwMode="auto">
          <a:xfrm>
            <a:off x="1519516" y="324427"/>
            <a:ext cx="13067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:</a:t>
                  </a: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: 8</a:t>
                  </a: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71824" y="1572971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E9C2A48-AAD8-5202-56DA-125BE4E58494}"/>
              </a:ext>
            </a:extLst>
          </p:cNvPr>
          <p:cNvSpPr/>
          <p:nvPr/>
        </p:nvSpPr>
        <p:spPr>
          <a:xfrm>
            <a:off x="381708" y="268176"/>
            <a:ext cx="933450" cy="856747"/>
          </a:xfrm>
          <a:prstGeom prst="ellipse">
            <a:avLst/>
          </a:prstGeom>
          <a:solidFill>
            <a:srgbClr val="00A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572751" y="337874"/>
            <a:ext cx="1048481" cy="72470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Box 29"/>
          <p:cNvSpPr txBox="1">
            <a:spLocks noChangeArrowheads="1"/>
          </p:cNvSpPr>
          <p:nvPr/>
        </p:nvSpPr>
        <p:spPr bwMode="auto">
          <a:xfrm>
            <a:off x="1401949" y="324427"/>
            <a:ext cx="13067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85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1384661" y="324427"/>
            <a:ext cx="5447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đúng.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" y="1067377"/>
            <a:ext cx="112018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483" y="2701737"/>
            <a:ext cx="2978332" cy="3722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3337291"/>
                <a:ext cx="2362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3337291"/>
                <a:ext cx="2362200" cy="1159228"/>
              </a:xfrm>
              <a:prstGeom prst="rect">
                <a:avLst/>
              </a:prstGeom>
              <a:blipFill>
                <a:blip r:embed="rId4"/>
                <a:stretch>
                  <a:fillRect l="-11598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3365866"/>
                <a:ext cx="2362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3365866"/>
                <a:ext cx="2362200" cy="1159228"/>
              </a:xfrm>
              <a:prstGeom prst="rect">
                <a:avLst/>
              </a:prstGeom>
              <a:blipFill>
                <a:blip r:embed="rId5"/>
                <a:stretch>
                  <a:fillRect l="-11886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3403966"/>
                <a:ext cx="2362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3403966"/>
                <a:ext cx="2362200" cy="1159228"/>
              </a:xfrm>
              <a:prstGeom prst="rect">
                <a:avLst/>
              </a:prstGeom>
              <a:blipFill>
                <a:blip r:embed="rId6"/>
                <a:stretch>
                  <a:fillRect l="-1188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3394441"/>
                <a:ext cx="2362200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3394441"/>
                <a:ext cx="2362200" cy="1155766"/>
              </a:xfrm>
              <a:prstGeom prst="rect">
                <a:avLst/>
              </a:prstGeom>
              <a:blipFill>
                <a:blip r:embed="rId7"/>
                <a:stretch>
                  <a:fillRect l="-11886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8E9C2A48-AAD8-5202-56DA-125BE4E58494}"/>
              </a:ext>
            </a:extLst>
          </p:cNvPr>
          <p:cNvSpPr/>
          <p:nvPr/>
        </p:nvSpPr>
        <p:spPr>
          <a:xfrm>
            <a:off x="381708" y="268176"/>
            <a:ext cx="933450" cy="856747"/>
          </a:xfrm>
          <a:prstGeom prst="ellipse">
            <a:avLst/>
          </a:prstGeom>
          <a:solidFill>
            <a:srgbClr val="00A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 txBox="1">
            <a:spLocks noGrp="1" noChangeArrowheads="1"/>
          </p:cNvSpPr>
          <p:nvPr/>
        </p:nvSpPr>
        <p:spPr bwMode="auto">
          <a:xfrm>
            <a:off x="19812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A40883-1751-4692-981B-CFB661BBC6F4}" type="datetime1">
              <a:rPr lang="en-US" altLang="en-US" sz="1200">
                <a:latin typeface="Arial" panose="020B0604020202020204" pitchFamily="34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3/10/2024</a:t>
            </a:fld>
            <a:endParaRPr lang="en-US" altLang="en-US" sz="12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12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9" name="WordArt 7"/>
          <p:cNvSpPr>
            <a:spLocks noChangeArrowheads="1" noChangeShapeType="1" noTextEdit="1"/>
          </p:cNvSpPr>
          <p:nvPr/>
        </p:nvSpPr>
        <p:spPr bwMode="auto">
          <a:xfrm>
            <a:off x="2351088" y="1268414"/>
            <a:ext cx="7315200" cy="66436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 panose="020B0604020202020204" pitchFamily="34" charset="0"/>
              </a:rPr>
              <a:t>Rung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 panose="020B0604020202020204" pitchFamily="34" charset="0"/>
              </a:rPr>
              <a:t>chuông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 panose="020B0604020202020204" pitchFamily="34" charset="0"/>
              </a:rPr>
              <a:t>vàng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FF00">
                  <a:alpha val="8392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51565" name="Picture 1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0" y="1771650"/>
            <a:ext cx="4729999" cy="32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8" name="Picture 16" descr="Hinh dong 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375" y="-1382713"/>
            <a:ext cx="1771650" cy="453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3000375" y="4437063"/>
            <a:ext cx="6400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22225">
                <a:solidFill>
                  <a:srgbClr val="CC0099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40" descr="Earth-2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99" y="47720"/>
            <a:ext cx="1447801" cy="141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1" descr="Earth-12-june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7720"/>
            <a:ext cx="2032434" cy="17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 descr="E:\Tai lieu giao an dien tu\Anh dong\00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20" y="5029200"/>
            <a:ext cx="1435360" cy="128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3" descr="E:\Tai lieu giao an dien tu\Anh dong\00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5" y="5029200"/>
            <a:ext cx="1596305" cy="128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116014">
            <a:off x="476272" y="1868043"/>
            <a:ext cx="1582317" cy="1948749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2380" y="4142509"/>
            <a:ext cx="3791745" cy="2481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3415" y="4864098"/>
            <a:ext cx="2239560" cy="1633019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188771" y="1618454"/>
            <a:ext cx="1919200" cy="2266849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2FEF7BE-C77C-4A7B-846B-366DA6A297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4" t="32323" r="11231" b="50707"/>
          <a:stretch/>
        </p:blipFill>
        <p:spPr>
          <a:xfrm>
            <a:off x="8286750" y="4427645"/>
            <a:ext cx="3804042" cy="2978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448934"/>
      </p:ext>
    </p:extLst>
  </p:cSld>
  <p:clrMapOvr>
    <a:masterClrMapping/>
  </p:clrMapOvr>
  <p:transition spd="slow">
    <p:sndAc>
      <p:stSnd>
        <p:snd r:embed="rId3" name="2443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4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30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04" y="-117419"/>
            <a:ext cx="3345211" cy="30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1694988" y="2985937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4140490" y="2983691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6940578" y="2992683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Oval 25"/>
          <p:cNvSpPr/>
          <p:nvPr/>
        </p:nvSpPr>
        <p:spPr>
          <a:xfrm>
            <a:off x="9151690" y="3019646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788"/>
            <a:ext cx="994897" cy="195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2568946" y="79530"/>
            <a:ext cx="9634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ta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84363"/>
            <a:ext cx="3366794" cy="2750783"/>
          </a:xfrm>
          <a:prstGeom prst="rect">
            <a:avLst/>
          </a:prstGeom>
        </p:spPr>
      </p:pic>
      <p:pic>
        <p:nvPicPr>
          <p:cNvPr id="74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448886"/>
            <a:ext cx="3254093" cy="2893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94649" y="723594"/>
                <a:ext cx="943262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649" y="723594"/>
                <a:ext cx="943262" cy="11294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2568945" y="2651494"/>
                <a:ext cx="8022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945" y="2651494"/>
                <a:ext cx="802285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5013509" y="2626281"/>
                <a:ext cx="623659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509" y="2626281"/>
                <a:ext cx="623659" cy="14800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7810076" y="2610593"/>
                <a:ext cx="57416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076" y="2610593"/>
                <a:ext cx="574165" cy="1480021"/>
              </a:xfrm>
              <a:prstGeom prst="rect">
                <a:avLst/>
              </a:prstGeom>
              <a:blipFill>
                <a:blip r:embed="rId10"/>
                <a:stretch>
                  <a:fillRect r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9937374" y="2654856"/>
                <a:ext cx="752469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374" y="2654856"/>
                <a:ext cx="752469" cy="14752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>
          <a:xfrm>
            <a:off x="6939347" y="3003786"/>
            <a:ext cx="928688" cy="890581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95000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19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04" y="-117419"/>
            <a:ext cx="3345211" cy="30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516628" y="2985937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6588269" y="2983691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3901958" y="2992683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1386318" y="2963374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788"/>
            <a:ext cx="994897" cy="195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2568946" y="79530"/>
            <a:ext cx="9634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?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84363"/>
            <a:ext cx="3366794" cy="2750783"/>
          </a:xfrm>
          <a:prstGeom prst="rect">
            <a:avLst/>
          </a:prstGeom>
        </p:spPr>
      </p:pic>
      <p:pic>
        <p:nvPicPr>
          <p:cNvPr id="74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448886"/>
            <a:ext cx="3254093" cy="2893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740576" y="723594"/>
                <a:ext cx="94326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576" y="723594"/>
                <a:ext cx="943262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10390585" y="2651494"/>
                <a:ext cx="8022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0585" y="2651494"/>
                <a:ext cx="802285" cy="14800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7461288" y="2626281"/>
                <a:ext cx="623659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288" y="2626281"/>
                <a:ext cx="623659" cy="14800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771454" y="2610593"/>
                <a:ext cx="57416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454" y="2610593"/>
                <a:ext cx="574165" cy="1480021"/>
              </a:xfrm>
              <a:prstGeom prst="rect">
                <a:avLst/>
              </a:prstGeom>
              <a:blipFill>
                <a:blip r:embed="rId10"/>
                <a:stretch>
                  <a:fillRect r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2152022" y="2655198"/>
                <a:ext cx="752469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sym typeface="Fredoka One"/>
                        </a:rPr>
                        <m:t> </m:t>
                      </m:r>
                      <m:f>
                        <m:fPr>
                          <m:ctrlP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022" y="2655198"/>
                <a:ext cx="752469" cy="14752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>
          <a:xfrm>
            <a:off x="3900725" y="3003785"/>
            <a:ext cx="928688" cy="890581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17789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19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04" y="-117419"/>
            <a:ext cx="3345211" cy="30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7190297" y="2985937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4759477" y="2983691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2799304" y="2992683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969461" y="2963374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788"/>
            <a:ext cx="994897" cy="195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2568946" y="79530"/>
            <a:ext cx="9634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?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84363"/>
            <a:ext cx="3366794" cy="2750783"/>
          </a:xfrm>
          <a:prstGeom prst="rect">
            <a:avLst/>
          </a:prstGeom>
        </p:spPr>
      </p:pic>
      <p:pic>
        <p:nvPicPr>
          <p:cNvPr id="74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448886"/>
            <a:ext cx="3254093" cy="2893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8009516" y="723594"/>
                <a:ext cx="943262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516" y="723594"/>
                <a:ext cx="943262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>
          <a:xfrm>
            <a:off x="7195261" y="2971800"/>
            <a:ext cx="928688" cy="882225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874185" y="2141407"/>
            <a:ext cx="68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endParaRPr kumimoji="0" lang="en-US" sz="54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5670747" y="2145890"/>
            <a:ext cx="945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endParaRPr kumimoji="0" lang="en-US" sz="54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3792633" y="2163820"/>
            <a:ext cx="68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endParaRPr kumimoji="0" lang="en-US" sz="54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7970201" y="2966157"/>
            <a:ext cx="4306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98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19" grpId="0"/>
      <p:bldP spid="45" grpId="0"/>
      <p:bldP spid="50" grpId="0" animBg="1"/>
      <p:bldP spid="17" grpId="0"/>
      <p:bldP spid="1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3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23" y="-61147"/>
            <a:ext cx="3000375" cy="25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3201052" y="3389347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4987651" y="3387101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6886790" y="3396093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Oval 25"/>
          <p:cNvSpPr/>
          <p:nvPr/>
        </p:nvSpPr>
        <p:spPr>
          <a:xfrm>
            <a:off x="9151690" y="3423056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Oval 27"/>
          <p:cNvSpPr/>
          <p:nvPr/>
        </p:nvSpPr>
        <p:spPr>
          <a:xfrm>
            <a:off x="3201052" y="3380302"/>
            <a:ext cx="928688" cy="890581"/>
          </a:xfrm>
          <a:prstGeom prst="ellipse">
            <a:avLst/>
          </a:prstGeom>
          <a:solidFill>
            <a:srgbClr val="FF99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788"/>
            <a:ext cx="994897" cy="195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3803113" y="79530"/>
            <a:ext cx="94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F2263C-0512-329E-1998-FD2A87C3BA47}"/>
              </a:ext>
            </a:extLst>
          </p:cNvPr>
          <p:cNvGrpSpPr/>
          <p:nvPr/>
        </p:nvGrpSpPr>
        <p:grpSpPr>
          <a:xfrm>
            <a:off x="2039126" y="1356260"/>
            <a:ext cx="4707394" cy="1558726"/>
            <a:chOff x="2733675" y="2352055"/>
            <a:chExt cx="4825017" cy="1558726"/>
          </a:xfrm>
        </p:grpSpPr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AB56C6D3-25C1-BCF9-8F06-D4E243C06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662" y="2352055"/>
              <a:ext cx="4198030" cy="1558726"/>
              <a:chOff x="3799" y="1817"/>
              <a:chExt cx="920" cy="1034"/>
            </a:xfrm>
          </p:grpSpPr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2FE055CD-D7DB-C8E6-CF3E-04DEEA401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6109336F-C7F2-04DC-6E79-0EA8C6FEB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9" y="2300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Line 28">
                <a:extLst>
                  <a:ext uri="{FF2B5EF4-FFF2-40B4-BE49-F238E27FC236}">
                    <a16:creationId xmlns:a16="http://schemas.microsoft.com/office/drawing/2014/main" id="{6C60EBDC-496F-7D22-6F45-7EE8FBD75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9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 Box 4">
                <a:extLst>
                  <a:ext uri="{FF2B5EF4-FFF2-40B4-BE49-F238E27FC236}">
                    <a16:creationId xmlns:a16="http://schemas.microsoft.com/office/drawing/2014/main" id="{BAD4233D-CCE4-0E92-A143-BFD685DD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8" y="1818"/>
                <a:ext cx="498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2</a:t>
                </a:r>
              </a:p>
            </p:txBody>
          </p:sp>
          <p:sp>
            <p:nvSpPr>
              <p:cNvPr id="40" name="Text Box 4">
                <a:extLst>
                  <a:ext uri="{FF2B5EF4-FFF2-40B4-BE49-F238E27FC236}">
                    <a16:creationId xmlns:a16="http://schemas.microsoft.com/office/drawing/2014/main" id="{097C916B-C690-EB2F-2AC4-EB338C0F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294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2</a:t>
                </a:r>
              </a:p>
            </p:txBody>
          </p:sp>
          <p:sp>
            <p:nvSpPr>
              <p:cNvPr id="41" name="Line 28">
                <a:extLst>
                  <a:ext uri="{FF2B5EF4-FFF2-40B4-BE49-F238E27FC236}">
                    <a16:creationId xmlns:a16="http://schemas.microsoft.com/office/drawing/2014/main" id="{03D231B9-464D-82FD-AB16-C4F8D1E1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42" y="2331"/>
                <a:ext cx="269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 Box 4">
                <a:extLst>
                  <a:ext uri="{FF2B5EF4-FFF2-40B4-BE49-F238E27FC236}">
                    <a16:creationId xmlns:a16="http://schemas.microsoft.com/office/drawing/2014/main" id="{0499FF1D-31DB-BFC5-BAE6-5FB8343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" y="1817"/>
                <a:ext cx="207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0FB55439-EF6E-DBE9-E772-EAC2A83B2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8" y="2275"/>
                <a:ext cx="271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id="{AC578868-41E0-63E9-FA74-5A0E320F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2" y="2331"/>
                <a:ext cx="134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7841A8DA-5B66-F908-051F-D3ECC21B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725" y="2672046"/>
              <a:ext cx="4381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6CF2B9F7-3445-21C3-AE91-6303829F3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315" y="2685109"/>
              <a:ext cx="4118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35" name="Text Box 4">
              <a:extLst>
                <a:ext uri="{FF2B5EF4-FFF2-40B4-BE49-F238E27FC236}">
                  <a16:creationId xmlns:a16="http://schemas.microsoft.com/office/drawing/2014/main" id="{DD06CFEC-71A3-8D6C-1EDA-C90BA2D58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675" y="2681571"/>
              <a:ext cx="9715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EF2263C-0512-329E-1998-FD2A87C3BA47}"/>
              </a:ext>
            </a:extLst>
          </p:cNvPr>
          <p:cNvGrpSpPr/>
          <p:nvPr/>
        </p:nvGrpSpPr>
        <p:grpSpPr>
          <a:xfrm>
            <a:off x="6608781" y="1353920"/>
            <a:ext cx="4707394" cy="1558726"/>
            <a:chOff x="2733675" y="2352055"/>
            <a:chExt cx="4825017" cy="1558726"/>
          </a:xfrm>
        </p:grpSpPr>
        <p:grpSp>
          <p:nvGrpSpPr>
            <p:cNvPr id="60" name="Group 25">
              <a:extLst>
                <a:ext uri="{FF2B5EF4-FFF2-40B4-BE49-F238E27FC236}">
                  <a16:creationId xmlns:a16="http://schemas.microsoft.com/office/drawing/2014/main" id="{AB56C6D3-25C1-BCF9-8F06-D4E243C06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662" y="2352055"/>
              <a:ext cx="4198030" cy="1558726"/>
              <a:chOff x="3799" y="1817"/>
              <a:chExt cx="920" cy="1034"/>
            </a:xfrm>
          </p:grpSpPr>
          <p:sp>
            <p:nvSpPr>
              <p:cNvPr id="64" name="Text Box 4">
                <a:extLst>
                  <a:ext uri="{FF2B5EF4-FFF2-40B4-BE49-F238E27FC236}">
                    <a16:creationId xmlns:a16="http://schemas.microsoft.com/office/drawing/2014/main" id="{2FE055CD-D7DB-C8E6-CF3E-04DEEA401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 Box 4">
                <a:extLst>
                  <a:ext uri="{FF2B5EF4-FFF2-40B4-BE49-F238E27FC236}">
                    <a16:creationId xmlns:a16="http://schemas.microsoft.com/office/drawing/2014/main" id="{6109336F-C7F2-04DC-6E79-0EA8C6FEB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9" y="2300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Line 28">
                <a:extLst>
                  <a:ext uri="{FF2B5EF4-FFF2-40B4-BE49-F238E27FC236}">
                    <a16:creationId xmlns:a16="http://schemas.microsoft.com/office/drawing/2014/main" id="{6C60EBDC-496F-7D22-6F45-7EE8FBD75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9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 Box 4">
                <a:extLst>
                  <a:ext uri="{FF2B5EF4-FFF2-40B4-BE49-F238E27FC236}">
                    <a16:creationId xmlns:a16="http://schemas.microsoft.com/office/drawing/2014/main" id="{BAD4233D-CCE4-0E92-A143-BFD685DD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8" y="1818"/>
                <a:ext cx="498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3</a:t>
                </a:r>
              </a:p>
            </p:txBody>
          </p:sp>
          <p:sp>
            <p:nvSpPr>
              <p:cNvPr id="68" name="Text Box 4">
                <a:extLst>
                  <a:ext uri="{FF2B5EF4-FFF2-40B4-BE49-F238E27FC236}">
                    <a16:creationId xmlns:a16="http://schemas.microsoft.com/office/drawing/2014/main" id="{097C916B-C690-EB2F-2AC4-EB338C0F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294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7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2</a:t>
                </a:r>
              </a:p>
            </p:txBody>
          </p:sp>
          <p:sp>
            <p:nvSpPr>
              <p:cNvPr id="69" name="Line 28">
                <a:extLst>
                  <a:ext uri="{FF2B5EF4-FFF2-40B4-BE49-F238E27FC236}">
                    <a16:creationId xmlns:a16="http://schemas.microsoft.com/office/drawing/2014/main" id="{03D231B9-464D-82FD-AB16-C4F8D1E1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42" y="2331"/>
                <a:ext cx="269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Box 4">
                <a:extLst>
                  <a:ext uri="{FF2B5EF4-FFF2-40B4-BE49-F238E27FC236}">
                    <a16:creationId xmlns:a16="http://schemas.microsoft.com/office/drawing/2014/main" id="{0499FF1D-31DB-BFC5-BAE6-5FB8343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" y="1817"/>
                <a:ext cx="207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15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 Box 4">
                <a:extLst>
                  <a:ext uri="{FF2B5EF4-FFF2-40B4-BE49-F238E27FC236}">
                    <a16:creationId xmlns:a16="http://schemas.microsoft.com/office/drawing/2014/main" id="{0FB55439-EF6E-DBE9-E772-EAC2A83B2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8" y="2275"/>
                <a:ext cx="271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72" name="Line 28">
                <a:extLst>
                  <a:ext uri="{FF2B5EF4-FFF2-40B4-BE49-F238E27FC236}">
                    <a16:creationId xmlns:a16="http://schemas.microsoft.com/office/drawing/2014/main" id="{AC578868-41E0-63E9-FA74-5A0E320F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2" y="2331"/>
                <a:ext cx="134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7841A8DA-5B66-F908-051F-D3ECC21B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725" y="2672046"/>
              <a:ext cx="4381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6CF2B9F7-3445-21C3-AE91-6303829F3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315" y="2685109"/>
              <a:ext cx="4118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id="{DD06CFEC-71A3-8D6C-1EDA-C90BA2D58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675" y="2681571"/>
              <a:ext cx="9715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84363"/>
            <a:ext cx="3366794" cy="2750783"/>
          </a:xfrm>
          <a:prstGeom prst="rect">
            <a:avLst/>
          </a:prstGeom>
        </p:spPr>
      </p:pic>
      <p:pic>
        <p:nvPicPr>
          <p:cNvPr id="74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448886"/>
            <a:ext cx="3254093" cy="28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0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oundRect">
            <a:avLst>
              <a:gd name="adj" fmla="val 9600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896" y="364393"/>
            <a:ext cx="10267406" cy="4062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thương mỗi phép chia sau dưới dạng phân số</a:t>
            </a:r>
            <a:r>
              <a:rPr lang="en-US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: 25 </a:t>
            </a:r>
          </a:p>
          <a:p>
            <a:pPr lvl="0" algn="ctr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: 43 </a:t>
            </a:r>
          </a:p>
          <a:p>
            <a:pPr lvl="0" algn="ctr"/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: 69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Vector Orange Orenge - Orange Vector Png Clipart - Full Size Clipart  (#5247572) - PinClipart">
            <a:extLst>
              <a:ext uri="{FF2B5EF4-FFF2-40B4-BE49-F238E27FC236}">
                <a16:creationId xmlns:a16="http://schemas.microsoft.com/office/drawing/2014/main" id="{6C3782F8-B16C-40B8-8B3A-CCB8B98B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81" y="4682809"/>
            <a:ext cx="2943020" cy="2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E8FDB-2810-4534-802C-668CE6D98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89" y="5180063"/>
            <a:ext cx="263617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23" y="-61147"/>
            <a:ext cx="3000375" cy="25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1802560" y="2976972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5722756" y="3100233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181751" y="3055436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Oval 27"/>
          <p:cNvSpPr/>
          <p:nvPr/>
        </p:nvSpPr>
        <p:spPr>
          <a:xfrm>
            <a:off x="1802560" y="2985859"/>
            <a:ext cx="928688" cy="890581"/>
          </a:xfrm>
          <a:prstGeom prst="ellipse">
            <a:avLst/>
          </a:prstGeom>
          <a:solidFill>
            <a:srgbClr val="FFC000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788"/>
            <a:ext cx="994897" cy="195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2458408" y="832564"/>
            <a:ext cx="9478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     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84363"/>
            <a:ext cx="3366794" cy="2750783"/>
          </a:xfrm>
          <a:prstGeom prst="rect">
            <a:avLst/>
          </a:prstGeom>
        </p:spPr>
      </p:pic>
      <p:pic>
        <p:nvPicPr>
          <p:cNvPr id="74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448886"/>
            <a:ext cx="3254093" cy="2893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2705780" y="2767540"/>
                <a:ext cx="1285341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780" y="2767540"/>
                <a:ext cx="1285341" cy="13599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6533714" y="2758579"/>
                <a:ext cx="1285341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14" y="2758579"/>
                <a:ext cx="1285341" cy="13599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10083731" y="2776508"/>
                <a:ext cx="1285341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731" y="2776508"/>
                <a:ext cx="1285341" cy="13599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4346315" y="642907"/>
                <a:ext cx="1285341" cy="1357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315" y="642907"/>
                <a:ext cx="1285341" cy="13574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702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8" grpId="0" animBg="1"/>
      <p:bldP spid="19" grpId="0"/>
      <p:bldP spid="80" grpId="0"/>
      <p:bldP spid="81" grpId="0"/>
      <p:bldP spid="82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18" y="-125301"/>
            <a:ext cx="3874718" cy="27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2681005" y="-25289"/>
            <a:ext cx="9478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8" y="4638812"/>
            <a:ext cx="1526380" cy="20542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F2263C-0512-329E-1998-FD2A87C3BA47}"/>
              </a:ext>
            </a:extLst>
          </p:cNvPr>
          <p:cNvGrpSpPr/>
          <p:nvPr/>
        </p:nvGrpSpPr>
        <p:grpSpPr>
          <a:xfrm>
            <a:off x="4264018" y="1485627"/>
            <a:ext cx="5141858" cy="1558726"/>
            <a:chOff x="3178117" y="2352055"/>
            <a:chExt cx="5270344" cy="1558726"/>
          </a:xfrm>
        </p:grpSpPr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AB56C6D3-25C1-BCF9-8F06-D4E243C06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8117" y="2352055"/>
              <a:ext cx="5270344" cy="1558726"/>
              <a:chOff x="3759" y="1817"/>
              <a:chExt cx="1155" cy="1034"/>
            </a:xfrm>
          </p:grpSpPr>
          <p:sp>
            <p:nvSpPr>
              <p:cNvPr id="28" name="Text Box 4">
                <a:extLst>
                  <a:ext uri="{FF2B5EF4-FFF2-40B4-BE49-F238E27FC236}">
                    <a16:creationId xmlns:a16="http://schemas.microsoft.com/office/drawing/2014/main" id="{2FE055CD-D7DB-C8E6-CF3E-04DEEA401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59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109336F-C7F2-04DC-6E79-0EA8C6FEB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9" y="2300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28">
                <a:extLst>
                  <a:ext uri="{FF2B5EF4-FFF2-40B4-BE49-F238E27FC236}">
                    <a16:creationId xmlns:a16="http://schemas.microsoft.com/office/drawing/2014/main" id="{6C60EBDC-496F-7D22-6F45-7EE8FBD75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87" y="2331"/>
                <a:ext cx="113" cy="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BAD4233D-CCE4-0E92-A143-BFD685DD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8" y="1818"/>
                <a:ext cx="498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:</a:t>
                </a:r>
                <a:r>
                  <a:rPr kumimoji="0" lang="en-US" alt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?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097C916B-C690-EB2F-2AC4-EB338C0F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294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18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Line 28">
                <a:extLst>
                  <a:ext uri="{FF2B5EF4-FFF2-40B4-BE49-F238E27FC236}">
                    <a16:creationId xmlns:a16="http://schemas.microsoft.com/office/drawing/2014/main" id="{03D231B9-464D-82FD-AB16-C4F8D1E1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42" y="2331"/>
                <a:ext cx="320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 Box 4">
                <a:extLst>
                  <a:ext uri="{FF2B5EF4-FFF2-40B4-BE49-F238E27FC236}">
                    <a16:creationId xmlns:a16="http://schemas.microsoft.com/office/drawing/2014/main" id="{0499FF1D-31DB-BFC5-BAE6-5FB8343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7" y="1817"/>
                <a:ext cx="151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 Box 4">
                <a:extLst>
                  <a:ext uri="{FF2B5EF4-FFF2-40B4-BE49-F238E27FC236}">
                    <a16:creationId xmlns:a16="http://schemas.microsoft.com/office/drawing/2014/main" id="{0FB55439-EF6E-DBE9-E772-EAC2A83B2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1" y="2275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Line 28">
                <a:extLst>
                  <a:ext uri="{FF2B5EF4-FFF2-40B4-BE49-F238E27FC236}">
                    <a16:creationId xmlns:a16="http://schemas.microsoft.com/office/drawing/2014/main" id="{AC578868-41E0-63E9-FA74-5A0E320F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48" y="2331"/>
                <a:ext cx="96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7841A8DA-5B66-F908-051F-D3ECC21B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725" y="2672046"/>
              <a:ext cx="4381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6CF2B9F7-3445-21C3-AE91-6303829F3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242" y="2685109"/>
              <a:ext cx="4118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2" name="Oval 41"/>
          <p:cNvSpPr/>
          <p:nvPr/>
        </p:nvSpPr>
        <p:spPr>
          <a:xfrm>
            <a:off x="2734890" y="3192123"/>
            <a:ext cx="928688" cy="890581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5811032" y="3198869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8685528" y="3225832"/>
            <a:ext cx="928688" cy="885825"/>
          </a:xfrm>
          <a:prstGeom prst="ellipse">
            <a:avLst/>
          </a:prstGeom>
          <a:solidFill>
            <a:schemeClr val="bg1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0499FF1D-31DB-BFC5-BAE6-5FB8343CC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387" y="3144099"/>
            <a:ext cx="6722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">
            <a:extLst>
              <a:ext uri="{FF2B5EF4-FFF2-40B4-BE49-F238E27FC236}">
                <a16:creationId xmlns:a16="http://schemas.microsoft.com/office/drawing/2014/main" id="{0499FF1D-31DB-BFC5-BAE6-5FB8343CC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860" y="3153067"/>
            <a:ext cx="6722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499FF1D-31DB-BFC5-BAE6-5FB8343CC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87" y="3144098"/>
            <a:ext cx="6722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94496" y="3234800"/>
            <a:ext cx="928688" cy="885825"/>
          </a:xfrm>
          <a:prstGeom prst="ellipse">
            <a:avLst/>
          </a:prstGeom>
          <a:solidFill>
            <a:srgbClr val="FFFF00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501" y="4112647"/>
            <a:ext cx="3366794" cy="2750783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rot="1628453">
            <a:off x="3616209" y="4377170"/>
            <a:ext cx="3254093" cy="28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138622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0" y="72429"/>
            <a:ext cx="12192000" cy="6857999"/>
          </a:xfrm>
          <a:prstGeom prst="roundRect">
            <a:avLst>
              <a:gd name="adj" fmla="val 9600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296150" y="3838575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8A68-B08B-952A-79A0-9900A722B26F}"/>
              </a:ext>
            </a:extLst>
          </p:cNvPr>
          <p:cNvSpPr txBox="1"/>
          <p:nvPr/>
        </p:nvSpPr>
        <p:spPr>
          <a:xfrm>
            <a:off x="485774" y="866775"/>
            <a:ext cx="6086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 băng giấy thành </a:t>
            </a: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phần bằng nhau rồi tô màu 2 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85AC1F-9541-BAEE-327F-9ED6E088D241}"/>
              </a:ext>
            </a:extLst>
          </p:cNvPr>
          <p:cNvSpPr txBox="1"/>
          <p:nvPr/>
        </p:nvSpPr>
        <p:spPr>
          <a:xfrm>
            <a:off x="635267" y="2242690"/>
            <a:ext cx="5739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hia băng giấy thành 6 phần bằng nhau rồi tô màu 4 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85AC1F-9541-BAEE-327F-9ED6E088D241}"/>
              </a:ext>
            </a:extLst>
          </p:cNvPr>
          <p:cNvSpPr txBox="1"/>
          <p:nvPr/>
        </p:nvSpPr>
        <p:spPr>
          <a:xfrm>
            <a:off x="143691" y="3501429"/>
            <a:ext cx="62741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srgbClr val="213B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7361" y="3319908"/>
            <a:ext cx="6985770" cy="36105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2(3’)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Mai.</a:t>
            </a:r>
          </a:p>
          <a:p>
            <a:pPr lvl="0">
              <a:defRPr/>
            </a:pP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So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i="1" dirty="0">
                <a:solidFill>
                  <a:srgbClr val="213B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4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20" grpId="0"/>
      <p:bldP spid="4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17">
            <a:extLst>
              <a:ext uri="{FF2B5EF4-FFF2-40B4-BE49-F238E27FC236}">
                <a16:creationId xmlns:a16="http://schemas.microsoft.com/office/drawing/2014/main" id="{39ADCEE5-9630-4DBD-B8D3-8DF5237207B4}"/>
              </a:ext>
            </a:extLst>
          </p:cNvPr>
          <p:cNvSpPr/>
          <p:nvPr/>
        </p:nvSpPr>
        <p:spPr>
          <a:xfrm>
            <a:off x="0" y="1"/>
            <a:ext cx="12192000" cy="6930428"/>
          </a:xfrm>
          <a:prstGeom prst="roundRect">
            <a:avLst>
              <a:gd name="adj" fmla="val 9600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345" y="1207987"/>
            <a:ext cx="2186730" cy="1655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574" y="3455214"/>
            <a:ext cx="2434501" cy="1796871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4036426" y="-480334"/>
            <a:ext cx="319691" cy="4712764"/>
          </a:xfrm>
          <a:prstGeom prst="leftBrace">
            <a:avLst>
              <a:gd name="adj1" fmla="val 26515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3362588" y="2084610"/>
                <a:ext cx="15716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588" y="2084610"/>
                <a:ext cx="1571625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4047768" y="2038260"/>
            <a:ext cx="236027" cy="4737827"/>
          </a:xfrm>
          <a:prstGeom prst="leftBrace">
            <a:avLst>
              <a:gd name="adj1" fmla="val 26515"/>
              <a:gd name="adj2" fmla="val 51208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292144" y="5525995"/>
                <a:ext cx="10341022" cy="1057685"/>
              </a:xfrm>
              <a:prstGeom prst="rect">
                <a:avLst/>
              </a:prstGeom>
              <a:solidFill>
                <a:srgbClr val="EEEE9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40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44" y="5525995"/>
                <a:ext cx="10341022" cy="1057685"/>
              </a:xfrm>
              <a:prstGeom prst="rect">
                <a:avLst/>
              </a:prstGeom>
              <a:blipFill>
                <a:blip r:embed="rId5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1821442" y="1646684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 flipH="1">
            <a:off x="6550286" y="1672676"/>
            <a:ext cx="18191" cy="1753145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828796" y="613951"/>
          <a:ext cx="7106196" cy="1058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8732">
                  <a:extLst>
                    <a:ext uri="{9D8B030D-6E8A-4147-A177-3AD203B41FA5}">
                      <a16:colId xmlns:a16="http://schemas.microsoft.com/office/drawing/2014/main" val="47335540"/>
                    </a:ext>
                  </a:extLst>
                </a:gridCol>
                <a:gridCol w="2368732">
                  <a:extLst>
                    <a:ext uri="{9D8B030D-6E8A-4147-A177-3AD203B41FA5}">
                      <a16:colId xmlns:a16="http://schemas.microsoft.com/office/drawing/2014/main" val="543111996"/>
                    </a:ext>
                  </a:extLst>
                </a:gridCol>
                <a:gridCol w="2368732">
                  <a:extLst>
                    <a:ext uri="{9D8B030D-6E8A-4147-A177-3AD203B41FA5}">
                      <a16:colId xmlns:a16="http://schemas.microsoft.com/office/drawing/2014/main" val="4185495937"/>
                    </a:ext>
                  </a:extLst>
                </a:gridCol>
              </a:tblGrid>
              <a:tr h="10587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790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7900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9839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4203239" y="61962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6552652" y="619620"/>
            <a:ext cx="10613" cy="100529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794288" y="619620"/>
            <a:ext cx="71537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789932" y="1634170"/>
            <a:ext cx="71537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821442" y="628327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8923294" y="637034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2989306" y="655719"/>
            <a:ext cx="3192" cy="1001627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5423363" y="647012"/>
            <a:ext cx="3192" cy="1001627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225860"/>
              </p:ext>
            </p:extLst>
          </p:nvPr>
        </p:nvGraphicFramePr>
        <p:xfrm>
          <a:off x="1767657" y="3165929"/>
          <a:ext cx="7126428" cy="989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738">
                  <a:extLst>
                    <a:ext uri="{9D8B030D-6E8A-4147-A177-3AD203B41FA5}">
                      <a16:colId xmlns:a16="http://schemas.microsoft.com/office/drawing/2014/main" val="2665159089"/>
                    </a:ext>
                  </a:extLst>
                </a:gridCol>
                <a:gridCol w="1187738">
                  <a:extLst>
                    <a:ext uri="{9D8B030D-6E8A-4147-A177-3AD203B41FA5}">
                      <a16:colId xmlns:a16="http://schemas.microsoft.com/office/drawing/2014/main" val="1281683731"/>
                    </a:ext>
                  </a:extLst>
                </a:gridCol>
                <a:gridCol w="1187738">
                  <a:extLst>
                    <a:ext uri="{9D8B030D-6E8A-4147-A177-3AD203B41FA5}">
                      <a16:colId xmlns:a16="http://schemas.microsoft.com/office/drawing/2014/main" val="4187258809"/>
                    </a:ext>
                  </a:extLst>
                </a:gridCol>
                <a:gridCol w="1187738">
                  <a:extLst>
                    <a:ext uri="{9D8B030D-6E8A-4147-A177-3AD203B41FA5}">
                      <a16:colId xmlns:a16="http://schemas.microsoft.com/office/drawing/2014/main" val="3495802319"/>
                    </a:ext>
                  </a:extLst>
                </a:gridCol>
                <a:gridCol w="1187738">
                  <a:extLst>
                    <a:ext uri="{9D8B030D-6E8A-4147-A177-3AD203B41FA5}">
                      <a16:colId xmlns:a16="http://schemas.microsoft.com/office/drawing/2014/main" val="221902825"/>
                    </a:ext>
                  </a:extLst>
                </a:gridCol>
                <a:gridCol w="1187738">
                  <a:extLst>
                    <a:ext uri="{9D8B030D-6E8A-4147-A177-3AD203B41FA5}">
                      <a16:colId xmlns:a16="http://schemas.microsoft.com/office/drawing/2014/main" val="2114477304"/>
                    </a:ext>
                  </a:extLst>
                </a:gridCol>
              </a:tblGrid>
              <a:tr h="989932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937013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4162876" y="3145659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02995" y="3162527"/>
            <a:ext cx="71537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763806" y="4142246"/>
            <a:ext cx="71537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820269" y="3167429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6549031" y="3167429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8918938" y="3153811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765969" y="651367"/>
            <a:ext cx="3192" cy="1001627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3356161" y="4510268"/>
                <a:ext cx="1571625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161" y="4510268"/>
                <a:ext cx="1571625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DE8EBAD7-26E5-4CA3-8947-D929986205E3}"/>
              </a:ext>
            </a:extLst>
          </p:cNvPr>
          <p:cNvSpPr/>
          <p:nvPr/>
        </p:nvSpPr>
        <p:spPr>
          <a:xfrm>
            <a:off x="6534695" y="3153811"/>
            <a:ext cx="1220755" cy="988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FB97C4-8749-4BBC-9BF2-16278BBE8735}"/>
              </a:ext>
            </a:extLst>
          </p:cNvPr>
          <p:cNvSpPr/>
          <p:nvPr/>
        </p:nvSpPr>
        <p:spPr>
          <a:xfrm>
            <a:off x="7780303" y="3167429"/>
            <a:ext cx="1151604" cy="9748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 animBg="1"/>
      <p:bldP spid="41" grpId="0" animBg="1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B461CD-65D6-4148-3F7E-985BDF36462C}"/>
                  </a:ext>
                </a:extLst>
              </p:cNvPr>
              <p:cNvSpPr txBox="1"/>
              <p:nvPr/>
            </p:nvSpPr>
            <p:spPr>
              <a:xfrm>
                <a:off x="647699" y="731182"/>
                <a:ext cx="11441207" cy="2233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vi-VN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ìm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60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sz="60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vi-VN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5400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th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ả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o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lu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nh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 4 −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l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ả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5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400">
                        <a:latin typeface="Cambria Math" panose="02040503050406030204" pitchFamily="18" charset="0"/>
                      </a:rPr>
                      <m:t>con</m:t>
                    </m:r>
                  </m:oMath>
                </a14:m>
                <a:r>
                  <a:rPr lang="vi-VN" sz="5400" dirty="0">
                    <a:latin typeface="+mj-lt"/>
                    <a:cs typeface="Times New Roman" panose="02020603050405020304" pitchFamily="18" charset="0"/>
                  </a:rPr>
                  <a:t> (2’)</a:t>
                </a:r>
                <a:endParaRPr lang="en-US" sz="5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B461CD-65D6-4148-3F7E-985BDF364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99" y="731182"/>
                <a:ext cx="11441207" cy="2233688"/>
              </a:xfrm>
              <a:prstGeom prst="rect">
                <a:avLst/>
              </a:prstGeom>
              <a:blipFill>
                <a:blip r:embed="rId2"/>
                <a:stretch>
                  <a:fillRect l="-2824" t="-820" r="-2078" b="-15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497541" y="2819400"/>
            <a:ext cx="11142009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2263C-0512-329E-1998-FD2A87C3BA47}"/>
              </a:ext>
            </a:extLst>
          </p:cNvPr>
          <p:cNvGrpSpPr/>
          <p:nvPr/>
        </p:nvGrpSpPr>
        <p:grpSpPr>
          <a:xfrm>
            <a:off x="1392013" y="1215583"/>
            <a:ext cx="5201524" cy="1558726"/>
            <a:chOff x="2733675" y="2352055"/>
            <a:chExt cx="5331500" cy="1558726"/>
          </a:xfrm>
        </p:grpSpPr>
        <p:grpSp>
          <p:nvGrpSpPr>
            <p:cNvPr id="9" name="Group 25">
              <a:extLst>
                <a:ext uri="{FF2B5EF4-FFF2-40B4-BE49-F238E27FC236}">
                  <a16:creationId xmlns:a16="http://schemas.microsoft.com/office/drawing/2014/main" id="{AB56C6D3-25C1-BCF9-8F06-D4E243C06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647" y="2352055"/>
              <a:ext cx="4704528" cy="1558726"/>
              <a:chOff x="3799" y="1817"/>
              <a:chExt cx="1031" cy="1034"/>
            </a:xfrm>
          </p:grpSpPr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2FE055CD-D7DB-C8E6-CF3E-04DEEA401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4" name="Text Box 4">
                <a:extLst>
                  <a:ext uri="{FF2B5EF4-FFF2-40B4-BE49-F238E27FC236}">
                    <a16:creationId xmlns:a16="http://schemas.microsoft.com/office/drawing/2014/main" id="{6109336F-C7F2-04DC-6E79-0EA8C6FEB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9" y="2300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ine 28">
                <a:extLst>
                  <a:ext uri="{FF2B5EF4-FFF2-40B4-BE49-F238E27FC236}">
                    <a16:creationId xmlns:a16="http://schemas.microsoft.com/office/drawing/2014/main" id="{6C60EBDC-496F-7D22-6F45-7EE8FBD75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9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4">
                <a:extLst>
                  <a:ext uri="{FF2B5EF4-FFF2-40B4-BE49-F238E27FC236}">
                    <a16:creationId xmlns:a16="http://schemas.microsoft.com/office/drawing/2014/main" id="{BAD4233D-CCE4-0E92-A143-BFD685DD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8" y="1818"/>
                <a:ext cx="498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x 2</a:t>
                </a:r>
              </a:p>
            </p:txBody>
          </p:sp>
          <p:sp>
            <p:nvSpPr>
              <p:cNvPr id="17" name="Text Box 4">
                <a:extLst>
                  <a:ext uri="{FF2B5EF4-FFF2-40B4-BE49-F238E27FC236}">
                    <a16:creationId xmlns:a16="http://schemas.microsoft.com/office/drawing/2014/main" id="{097C916B-C690-EB2F-2AC4-EB338C0F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294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2</a:t>
                </a:r>
              </a:p>
            </p:txBody>
          </p:sp>
          <p:sp>
            <p:nvSpPr>
              <p:cNvPr id="18" name="Line 28">
                <a:extLst>
                  <a:ext uri="{FF2B5EF4-FFF2-40B4-BE49-F238E27FC236}">
                    <a16:creationId xmlns:a16="http://schemas.microsoft.com/office/drawing/2014/main" id="{03D231B9-464D-82FD-AB16-C4F8D1E1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42" y="2331"/>
                <a:ext cx="269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 Box 4">
                <a:extLst>
                  <a:ext uri="{FF2B5EF4-FFF2-40B4-BE49-F238E27FC236}">
                    <a16:creationId xmlns:a16="http://schemas.microsoft.com/office/drawing/2014/main" id="{0499FF1D-31DB-BFC5-BAE6-5FB8343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" y="1817"/>
                <a:ext cx="151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0FB55439-EF6E-DBE9-E772-EAC2A83B2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7" y="2275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Line 28">
                <a:extLst>
                  <a:ext uri="{FF2B5EF4-FFF2-40B4-BE49-F238E27FC236}">
                    <a16:creationId xmlns:a16="http://schemas.microsoft.com/office/drawing/2014/main" id="{AC578868-41E0-63E9-FA74-5A0E320F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2" y="2331"/>
                <a:ext cx="96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7841A8DA-5B66-F908-051F-D3ECC21B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725" y="2672046"/>
              <a:ext cx="4381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6CF2B9F7-3445-21C3-AE91-6303829F3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315" y="2685109"/>
              <a:ext cx="4118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DD06CFEC-71A3-8D6C-1EDA-C90BA2D58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675" y="2681571"/>
              <a:ext cx="9715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79778" y="1493911"/>
            <a:ext cx="1159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  <a:endParaRPr lang="en-US" sz="4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F2263C-0512-329E-1998-FD2A87C3BA47}"/>
              </a:ext>
            </a:extLst>
          </p:cNvPr>
          <p:cNvGrpSpPr/>
          <p:nvPr/>
        </p:nvGrpSpPr>
        <p:grpSpPr>
          <a:xfrm>
            <a:off x="6714306" y="1158980"/>
            <a:ext cx="4237878" cy="1558726"/>
            <a:chOff x="3360647" y="2352055"/>
            <a:chExt cx="4704528" cy="1558726"/>
          </a:xfrm>
        </p:grpSpPr>
        <p:grpSp>
          <p:nvGrpSpPr>
            <p:cNvPr id="24" name="Group 25">
              <a:extLst>
                <a:ext uri="{FF2B5EF4-FFF2-40B4-BE49-F238E27FC236}">
                  <a16:creationId xmlns:a16="http://schemas.microsoft.com/office/drawing/2014/main" id="{AB56C6D3-25C1-BCF9-8F06-D4E243C06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647" y="2352055"/>
              <a:ext cx="4704528" cy="1558726"/>
              <a:chOff x="3799" y="1817"/>
              <a:chExt cx="1031" cy="1034"/>
            </a:xfrm>
          </p:grpSpPr>
          <p:sp>
            <p:nvSpPr>
              <p:cNvPr id="28" name="Text Box 4">
                <a:extLst>
                  <a:ext uri="{FF2B5EF4-FFF2-40B4-BE49-F238E27FC236}">
                    <a16:creationId xmlns:a16="http://schemas.microsoft.com/office/drawing/2014/main" id="{2FE055CD-D7DB-C8E6-CF3E-04DEEA401F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109336F-C7F2-04DC-6E79-0EA8C6FEB1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9" y="2300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6C60EBDC-496F-7D22-6F45-7EE8FBD75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9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 Box 4">
                <a:extLst>
                  <a:ext uri="{FF2B5EF4-FFF2-40B4-BE49-F238E27FC236}">
                    <a16:creationId xmlns:a16="http://schemas.microsoft.com/office/drawing/2014/main" id="{BAD4233D-CCE4-0E92-A143-BFD685DD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8" y="1818"/>
                <a:ext cx="498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097C916B-C690-EB2F-2AC4-EB338C0F4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4" y="2294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33" name="Line 28">
                <a:extLst>
                  <a:ext uri="{FF2B5EF4-FFF2-40B4-BE49-F238E27FC236}">
                    <a16:creationId xmlns:a16="http://schemas.microsoft.com/office/drawing/2014/main" id="{03D231B9-464D-82FD-AB16-C4F8D1E19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42" y="2331"/>
                <a:ext cx="269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Box 4">
                <a:extLst>
                  <a:ext uri="{FF2B5EF4-FFF2-40B4-BE49-F238E27FC236}">
                    <a16:creationId xmlns:a16="http://schemas.microsoft.com/office/drawing/2014/main" id="{0499FF1D-31DB-BFC5-BAE6-5FB8343CC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" y="1817"/>
                <a:ext cx="151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id="{0FB55439-EF6E-DBE9-E772-EAC2A83B2C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7" y="2275"/>
                <a:ext cx="36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Line 28">
                <a:extLst>
                  <a:ext uri="{FF2B5EF4-FFF2-40B4-BE49-F238E27FC236}">
                    <a16:creationId xmlns:a16="http://schemas.microsoft.com/office/drawing/2014/main" id="{AC578868-41E0-63E9-FA74-5A0E320F8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2" y="2331"/>
                <a:ext cx="96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7841A8DA-5B66-F908-051F-D3ECC21BC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5725" y="2672046"/>
              <a:ext cx="4381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6CF2B9F7-3445-21C3-AE91-6303829F3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315" y="2685109"/>
              <a:ext cx="41184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8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9C2A48-AAD8-5202-56DA-125BE4E58494}"/>
              </a:ext>
            </a:extLst>
          </p:cNvPr>
          <p:cNvSpPr/>
          <p:nvPr/>
        </p:nvSpPr>
        <p:spPr>
          <a:xfrm>
            <a:off x="511186" y="308517"/>
            <a:ext cx="933450" cy="856747"/>
          </a:xfrm>
          <a:prstGeom prst="ellipse">
            <a:avLst/>
          </a:prstGeom>
          <a:solidFill>
            <a:srgbClr val="00A1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90318" y="337874"/>
            <a:ext cx="1048481" cy="72470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1499393" y="324427"/>
            <a:ext cx="1439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665</Words>
  <Application>Microsoft Office PowerPoint</Application>
  <PresentationFormat>Widescreen</PresentationFormat>
  <Paragraphs>246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Hà Linh</cp:lastModifiedBy>
  <cp:revision>68</cp:revision>
  <dcterms:created xsi:type="dcterms:W3CDTF">2023-12-06T14:58:26Z</dcterms:created>
  <dcterms:modified xsi:type="dcterms:W3CDTF">2024-03-10T14:24:23Z</dcterms:modified>
</cp:coreProperties>
</file>