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778" r:id="rId2"/>
    <p:sldMasterId id="2147483803" r:id="rId3"/>
    <p:sldMasterId id="2147483828" r:id="rId4"/>
    <p:sldMasterId id="2147483840" r:id="rId5"/>
    <p:sldMasterId id="2147483852" r:id="rId6"/>
    <p:sldMasterId id="2147483864" r:id="rId7"/>
    <p:sldMasterId id="2147483876" r:id="rId8"/>
  </p:sldMasterIdLst>
  <p:notesMasterIdLst>
    <p:notesMasterId r:id="rId26"/>
  </p:notesMasterIdLst>
  <p:sldIdLst>
    <p:sldId id="1817239695" r:id="rId9"/>
    <p:sldId id="300" r:id="rId10"/>
    <p:sldId id="270" r:id="rId11"/>
    <p:sldId id="280" r:id="rId12"/>
    <p:sldId id="273" r:id="rId13"/>
    <p:sldId id="258" r:id="rId14"/>
    <p:sldId id="1817239705" r:id="rId15"/>
    <p:sldId id="1817239700" r:id="rId16"/>
    <p:sldId id="1817239704" r:id="rId17"/>
    <p:sldId id="279" r:id="rId18"/>
    <p:sldId id="257" r:id="rId19"/>
    <p:sldId id="316" r:id="rId20"/>
    <p:sldId id="1817239702" r:id="rId21"/>
    <p:sldId id="318" r:id="rId22"/>
    <p:sldId id="319" r:id="rId23"/>
    <p:sldId id="304" r:id="rId24"/>
    <p:sldId id="30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28" autoAdjust="0"/>
    <p:restoredTop sz="94660"/>
  </p:normalViewPr>
  <p:slideViewPr>
    <p:cSldViewPr snapToGrid="0">
      <p:cViewPr varScale="1">
        <p:scale>
          <a:sx n="61" d="100"/>
          <a:sy n="61" d="100"/>
        </p:scale>
        <p:origin x="7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0" d="100"/>
        <a:sy n="3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8FADBB-7239-4CDD-9113-6D74E6B371E5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DC1A4F-3F4B-4FDF-86EE-FC94926D40D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zalo</a:t>
            </a:r>
            <a:r>
              <a:rPr lang="en-US" dirty="0">
                <a:sym typeface="+mn-ea"/>
              </a:rPr>
              <a:t> 0972115126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6882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zalo</a:t>
            </a:r>
            <a:r>
              <a:rPr lang="en-US" dirty="0">
                <a:sym typeface="+mn-ea"/>
              </a:rPr>
              <a:t> 0972115126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3559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A945DC-4BA2-4105-998F-66C2CB46B8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6369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936816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hỗ dành sẵn cho Tiêu đề 1">
            <a:extLst>
              <a:ext uri="{FF2B5EF4-FFF2-40B4-BE49-F238E27FC236}">
                <a16:creationId xmlns:a16="http://schemas.microsoft.com/office/drawing/2014/main" id="{588D9A75-7C99-675B-9D80-3FF3FC930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16" name="Chỗ dành sẵn cho Văn bản 2">
            <a:extLst>
              <a:ext uri="{FF2B5EF4-FFF2-40B4-BE49-F238E27FC236}">
                <a16:creationId xmlns:a16="http://schemas.microsoft.com/office/drawing/2014/main" id="{58C99A51-6766-3943-92E3-B7BE1C84C9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17" name="Chỗ dành sẵn cho Ngày tháng 3">
            <a:extLst>
              <a:ext uri="{FF2B5EF4-FFF2-40B4-BE49-F238E27FC236}">
                <a16:creationId xmlns:a16="http://schemas.microsoft.com/office/drawing/2014/main" id="{A28B3046-EB55-D84E-86FE-84ED8F9127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995BE-3FDD-4D8C-93BC-00982A533031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18" name="Chỗ dành sẵn cho Chân trang 4">
            <a:extLst>
              <a:ext uri="{FF2B5EF4-FFF2-40B4-BE49-F238E27FC236}">
                <a16:creationId xmlns:a16="http://schemas.microsoft.com/office/drawing/2014/main" id="{97686D28-8928-D41A-CA0F-7B30CEE8F1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Chỗ dành sẵn cho Số hiệu Bản chiếu 5">
            <a:extLst>
              <a:ext uri="{FF2B5EF4-FFF2-40B4-BE49-F238E27FC236}">
                <a16:creationId xmlns:a16="http://schemas.microsoft.com/office/drawing/2014/main" id="{8F6E393F-D404-B8B0-1E1E-3213AB4193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  <p:pic>
        <p:nvPicPr>
          <p:cNvPr id="21" name="Picture 2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EE48245-3C1C-292A-DFE3-512D122110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235" y="-2231786"/>
            <a:ext cx="1341192" cy="1341192"/>
          </a:xfrm>
          <a:prstGeom prst="rect">
            <a:avLst/>
          </a:prstGeom>
        </p:spPr>
      </p:pic>
      <p:pic>
        <p:nvPicPr>
          <p:cNvPr id="22" name="Picture 2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7EE3560-61F8-5860-0E47-5A1ED72FB6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9372" y="2179793"/>
            <a:ext cx="1341192" cy="1341192"/>
          </a:xfrm>
          <a:prstGeom prst="rect">
            <a:avLst/>
          </a:prstGeom>
        </p:spPr>
      </p:pic>
      <p:pic>
        <p:nvPicPr>
          <p:cNvPr id="23" name="Picture 2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952760A-4003-F24E-2D4A-947DA55BD3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361" y="7842656"/>
            <a:ext cx="1341192" cy="134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714521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3303245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392605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8342867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3980054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3769036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7353036"/>
      </p:ext>
    </p:extLst>
  </p:cSld>
  <p:clrMapOvr>
    <a:masterClrMapping/>
  </p:clrMapOvr>
  <p:transition spd="slow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2590787"/>
      </p:ext>
    </p:extLst>
  </p:cSld>
  <p:clrMapOvr>
    <a:masterClrMapping/>
  </p:clrMapOvr>
  <p:transition spd="slow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9528351"/>
      </p:ext>
    </p:extLst>
  </p:cSld>
  <p:clrMapOvr>
    <a:masterClrMapping/>
  </p:clrMapOvr>
  <p:transition spd="slow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9084388"/>
      </p:ext>
    </p:extLst>
  </p:cSld>
  <p:clrMapOvr>
    <a:masterClrMapping/>
  </p:clrMapOvr>
  <p:transition spd="slow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678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0107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0388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7233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4009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137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5956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7571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7964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3618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3083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67AD6-72A6-5FB4-37BB-ECBC29AA41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35C716-43F3-283C-D8EB-763EBEBBCB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E173E-0E82-F1C7-1D46-BF453CCF60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13/9/2025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964B5-64FC-9093-43BC-B38F02E8A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D5406-FF6A-29F9-B6F2-EFBC75D1E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918063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8CB02-DAEA-09D5-A9CC-5BDED02C1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6EE143-97EB-0F76-FF68-CA1E8CEE6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E33BC4-8B3B-5C2E-2AFC-3F4E02B4BD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13/9/2025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8E2EBF-D518-8AFA-D6DD-87EC7CA34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A6E48-0A9A-BC37-3E97-8BF2399F0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568553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E43BC-267A-D096-D75B-C82B7EBA6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F59287-709D-5E09-2FC3-823A5F1EE8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037F5D-552F-E900-500E-82E9195B46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13/9/2025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EEEEF4-470E-972D-6118-A8C794F2F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D8BA6-4B3F-6819-C701-72BE77C96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851544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F7039-44CC-C3C4-03FB-D19E2B08B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1A02EB-E917-54DC-7326-208DD82E77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DAC2AD-E518-B28A-AB73-2CFBA96222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6A0C5D-F977-0113-747B-85669CB618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13/9/2025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4D1094-18D0-0D7F-0F42-F7475E2C6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E58144-E05D-B63D-41FB-60B922A92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338672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8D663-25D6-F097-E1C8-775773B61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F7A5F9-3851-5F6C-BEAE-12D283B0F9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29F21C-CC7D-2CD1-50FF-C4669371EE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1F816C-ACA6-A119-8265-62EA199341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E3105D-D564-C0D5-8B92-0960DD05BF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640460-A342-0990-079D-288F9BE481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13/9/2025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2C9C85-FA7C-D276-8982-84DD5F2BD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7434A3-74EA-347D-0567-4710C9347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27376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4E8A2-A1CB-01EF-4BE2-B0A362949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431FBF-8FD7-2848-CC8B-D3810EE802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13/9/2025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CDA324-ADBE-A8EE-6E89-3F3B1034D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5BD4DF-3322-72D1-1265-07D3DFFAC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442372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56E094-A109-67A7-3A4B-45C55B801E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13/9/2025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E828E5-36B4-3B40-7E32-D0111C3E0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03256D-7B24-7FEB-961B-B43AB0462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000375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8CC31-FFC6-41B1-ED1E-07E460A21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86762-A6D4-3116-8545-6704EB00F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BBD538-94BE-AC36-0E10-9C3773AA87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B3391B-5B8D-CD55-0B14-C30E16A4FB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13/9/2025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2E7333-87BA-9C5C-F8B8-0D459C201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7E728B-9F9C-DD43-104E-193D11AD3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472123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9293E-90EB-6DCD-E807-1E3ADB024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BA47B8-C65B-DF6A-33AD-637D2730CF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5FA7C0-FB40-FD38-74B9-14E2569B48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7C334E-13B2-9E0F-1AF6-4CBABD226B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13/9/2025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80FE90-33E9-B627-126C-8E8DD7394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EAAE35-34C9-0988-91CA-54188B5FA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308443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3A65E-75E7-9576-277F-64DD99378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85EA85-1CAD-E1CC-3FD6-F6081359A5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41D6F-1FDF-5E26-97A0-1E8D7C8F45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13/9/2025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4307B-61B5-C5CE-56A9-5C91AFAAA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E087D-C3C3-7408-2FDF-FE4194FAF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057791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8C94ED-3FBF-A974-1CFD-809B67CC09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79844E-32C9-17C2-CF41-38829DBD9D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2415B-561F-06E2-1486-7FDA3BC484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13/9/2025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38A1C1-8D41-3730-0E5A-002105730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1D35AD-7BD8-880E-1538-5B2A5FE37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531853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5367E-8321-FC43-4E38-2F5EE97B69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7C419E-AB8B-1209-BE1C-DEA8FA2C6B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2D6134-E812-3DAD-E107-0639532D49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6F0E9E-3BFB-6F81-A9EC-0DB7A3509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0B3257-0F2E-63D9-9B18-8E79205E7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4759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2814B-3B07-670B-587A-A60584CCE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EF7E1D-9C59-8C2C-884A-DEE62606C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C3DC8-D41D-38CF-2EF8-DA83BB1579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486D00-66DB-1877-5C6D-2D14B6135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12666-9A41-A7CD-5178-437F25257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8759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47567-63D0-C9A5-A1BD-A15D7F2F3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DF5DA4-20B5-C63F-C183-638EA10FD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E611A-D579-E314-D51A-1D064A54C6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B8C1DE-25A5-A1AE-5374-DF66CE4A0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6D3CDA-004C-ACA4-1092-E906494AC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2397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8EB50-193E-14A3-53E5-BD33988E0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A6E7EE-76AF-7CDC-9813-14F2F88BE8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55065E-E91C-0BB6-49F2-E5BD15C14D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AAA9D0-5007-14D7-1A24-B5B1EBCBD4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551D96-22A2-F63D-E111-2C85C422B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03BD4F-3041-137E-CE5B-453C2951B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391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ABD4B-E91E-8B30-E8DA-29A3E70C6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7FD4D6-510B-D01C-1DA1-0942765A89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6A92F9-ABA0-2607-285D-68DC380508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0737A8-4C38-950C-6EE0-2CF896016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BD43A0-0EB3-37CF-F9BF-5916171913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AA8D73-18A1-0C1E-E37F-83C072CD8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585CA5-4A5B-4CCD-330A-BA6F58801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442805-F7CC-0B91-2385-83825A9F1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1075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D225B-E8F8-A1E9-2A34-FDC047B0C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53F36E-9B2D-DECA-D5C6-8D37247FBE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6B97ED-5BC7-59DD-D2B7-CFBAD5A07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C35BDB-59C7-CD79-9B5D-8E66B842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2037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82082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215FA-C9FB-3415-081F-E264AE0AD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1A24B0-785E-0A57-D810-5E07FC0184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3C3500-DBC2-5558-0E46-AB35B9E38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6A0F5A-123A-B5B7-E9A9-C32E5CC4B4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535576-8519-AC3F-986A-982E6B231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C673ED-A27A-4F6E-6244-00FC65304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5365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08092-6F29-C655-32F0-7172A0365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901F96-C66A-5374-A472-2C423D5FCE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478C8F-426B-6845-437F-EFDDC28EAF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C4D17D-A16F-CADB-7AFC-541E4F10D9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B2ABD-A351-303F-3497-D1C279208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32D459-E89E-11AD-9902-B9CDFCA27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5558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B944A-B71F-23BC-F383-BE8659AF8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499858-284B-FE04-2780-EA96A28332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F8BF8-AEFB-9C15-B43C-AACD5F1E75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F3182F-2F57-E73B-B03B-282071B3F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B3A961-2085-C5BA-6BC6-62A740B36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62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A2ED51-8490-02A5-8B54-A3739030A9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D96D44-A9FA-8695-E088-FADED96966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3D502C-AA88-EAD2-70B3-EC9621A3D0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B18B6-8EC4-A4CB-BDFF-4ABD117BD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676CE0-3080-BFEB-2930-B0822E124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7615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A90A943-9334-1CDE-0933-5C8A12EA66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261AB1B-B371-1E46-6525-620401C5DB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EAC65A-67B0-A55F-2C4D-8576ABB56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71D6BEF-541E-05EE-8E61-7D192C596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2B346E0-E269-E6E5-9937-C35BCF165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17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F32861B-64BD-55CC-D8BC-E516CFCB0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000FDD0-CF31-AE4A-C6A5-3DF6687F7B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520140E-E7C0-7922-7F8C-739DB33EC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60AF99D-9C22-61C3-CAF9-81A210E1D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27835D2-2C84-90C4-7A62-C3F3032F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04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E4FB4DB-01A6-D236-B21D-A46722F38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925F93D-8456-D743-37BE-227FD7E32B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9B3811B-BA11-0E7A-1B94-BC16F4BDA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D3AD39-AFD2-1FEF-FE59-8E86114B5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1470ADF-C0B5-5EE0-B133-9BBF084FE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13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597A267-D3EB-7356-EF21-8E0B5132B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A80DB29-826D-C36C-42E6-1FEF3801C4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CB6967C-D7AB-C671-6949-5BCADCCB9F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9C195E3-A36D-4A9E-1E24-E84D78628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A18D2A7-E72E-E8D5-7F4A-782FA041C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4BB2468-0821-92A9-BE3D-3CC4542C3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67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C1952CB-9BAA-182E-5E70-64D4BF335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F8331D5-4E56-D4C6-3742-E168D56C3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7AF20AC-A025-1A23-9CC8-F8E02B5FD8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08207C3-49CE-CC25-FA2F-B643C7F413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E0A06FC-007F-E5D6-D469-7683147642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B7531949-808E-BC2B-A7A2-732CA4FDA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5EA62F3-CE54-213F-4044-C875D8C31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959AF784-C544-A8BE-55E7-CE941E1DE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01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F930BD-A47F-94C3-7C24-6D401C10F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24F8869F-1359-4162-BE79-29AFEB0E9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76FDE06-EC28-2061-6965-B6E224AA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4E0CD8E-0A17-8B95-4044-C2DD63B90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79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454E30C-695F-90DB-C090-83D0614D9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B23B01F-4DB9-9DAE-C907-0AEE029DB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3151CD5-465C-7C01-310C-4A4DB20C1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07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58DB74-3236-FD87-CD99-9D8B1D43A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461B18B-9A7D-4CDF-3B66-55227214A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8E60347-C0A8-7ECC-D9DE-9670DD9C3B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E6AA132-F907-F5FE-B1E4-1839C1BB8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B65649D-17C7-9C2E-7C3C-0FFECC0FA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476D179-D3C3-4EA5-EEF8-3364FA662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32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EA51E17-27D9-A023-FDE5-6668811EE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9BC8166-6772-5CF2-3966-0965FCFE5B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F597AFB-1534-3833-4A46-1FF3BC2F30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C78E463-F188-7F39-7F68-AAB023F96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87D6CCF-EEA8-88D8-F1DF-BE5931DA1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264ACC7-0A86-5FA7-EFB4-73749BEED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7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8C66278-E08A-287F-1EC5-085525636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66AEBA2-2E72-15C1-86EE-972988165E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417A7C6-E9BD-3C60-F9F6-6819CCBEB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123360A-26C7-0AE7-BEA5-EB90AFF37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10DD54-A082-DC92-C964-93907928A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18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5C863DCA-70C9-7FBA-2D42-848499FBD5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2DD922B-B43D-0246-BE9A-4AD73C97D4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FE4428E-354A-6C46-888B-998A014AA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AC3FC12-97D7-1F73-CB80-57C3531F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04F286A-4158-B530-187E-8DDAA5C07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03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5367E-8321-FC43-4E38-2F5EE97B69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7C419E-AB8B-1209-BE1C-DEA8FA2C6B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2D6134-E812-3DAD-E107-0639532D49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6F0E9E-3BFB-6F81-A9EC-0DB7A3509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0B3257-0F2E-63D9-9B18-8E79205E7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6086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2814B-3B07-670B-587A-A60584CCE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EF7E1D-9C59-8C2C-884A-DEE62606C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C3DC8-D41D-38CF-2EF8-DA83BB1579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486D00-66DB-1877-5C6D-2D14B6135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12666-9A41-A7CD-5178-437F25257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604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47567-63D0-C9A5-A1BD-A15D7F2F3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DF5DA4-20B5-C63F-C183-638EA10FD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E611A-D579-E314-D51A-1D064A54C6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B8C1DE-25A5-A1AE-5374-DF66CE4A0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6D3CDA-004C-ACA4-1092-E906494AC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40541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8EB50-193E-14A3-53E5-BD33988E0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A6E7EE-76AF-7CDC-9813-14F2F88BE8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55065E-E91C-0BB6-49F2-E5BD15C14D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AAA9D0-5007-14D7-1A24-B5B1EBCBD4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551D96-22A2-F63D-E111-2C85C422B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03BD4F-3041-137E-CE5B-453C2951B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86749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ABD4B-E91E-8B30-E8DA-29A3E70C6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7FD4D6-510B-D01C-1DA1-0942765A89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6A92F9-ABA0-2607-285D-68DC380508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0737A8-4C38-950C-6EE0-2CF896016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BD43A0-0EB3-37CF-F9BF-5916171913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AA8D73-18A1-0C1E-E37F-83C072CD8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585CA5-4A5B-4CCD-330A-BA6F58801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442805-F7CC-0B91-2385-83825A9F1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9154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D225B-E8F8-A1E9-2A34-FDC047B0C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53F36E-9B2D-DECA-D5C6-8D37247FBE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6B97ED-5BC7-59DD-D2B7-CFBAD5A07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C35BDB-59C7-CD79-9B5D-8E66B842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04404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15072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215FA-C9FB-3415-081F-E264AE0AD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1A24B0-785E-0A57-D810-5E07FC0184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3C3500-DBC2-5558-0E46-AB35B9E38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6A0F5A-123A-B5B7-E9A9-C32E5CC4B4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535576-8519-AC3F-986A-982E6B231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C673ED-A27A-4F6E-6244-00FC65304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1602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08092-6F29-C655-32F0-7172A0365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901F96-C66A-5374-A472-2C423D5FCE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478C8F-426B-6845-437F-EFDDC28EAF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C4D17D-A16F-CADB-7AFC-541E4F10D9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B2ABD-A351-303F-3497-D1C279208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32D459-E89E-11AD-9902-B9CDFCA27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9540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B944A-B71F-23BC-F383-BE8659AF8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499858-284B-FE04-2780-EA96A28332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F8BF8-AEFB-9C15-B43C-AACD5F1E75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F3182F-2F57-E73B-B03B-282071B3F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B3A961-2085-C5BA-6BC6-62A740B36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43640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A2ED51-8490-02A5-8B54-A3739030A9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D96D44-A9FA-8695-E088-FADED96966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3D502C-AA88-EAD2-70B3-EC9621A3D0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B18B6-8EC4-A4CB-BDFF-4ABD117BD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676CE0-3080-BFEB-2930-B0822E124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38241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143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71333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18884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975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32354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07222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7831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28792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73069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28681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563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3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EA263-C115-41DB-81E0-E00B7CF161BF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5954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3072D-544F-4639-AE34-E4B8E6A73AA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216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children running on a road&#10;&#10;Description automatically generated">
            <a:extLst>
              <a:ext uri="{FF2B5EF4-FFF2-40B4-BE49-F238E27FC236}">
                <a16:creationId xmlns:a16="http://schemas.microsoft.com/office/drawing/2014/main" id="{C3A22E03-85E1-80CB-01AF-362546156B1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08" y="0"/>
            <a:ext cx="12245186" cy="6858000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AE8C0F7-B361-013F-99BE-34636DD0D8B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130" y="0"/>
            <a:ext cx="1252701" cy="125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686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hỗ dành sẵn cho Tiêu đề 1">
            <a:extLst>
              <a:ext uri="{FF2B5EF4-FFF2-40B4-BE49-F238E27FC236}">
                <a16:creationId xmlns:a16="http://schemas.microsoft.com/office/drawing/2014/main" id="{7F39C653-6BE3-5C2A-F238-A6168F0CF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13" name="Chỗ dành sẵn cho Văn bản 2">
            <a:extLst>
              <a:ext uri="{FF2B5EF4-FFF2-40B4-BE49-F238E27FC236}">
                <a16:creationId xmlns:a16="http://schemas.microsoft.com/office/drawing/2014/main" id="{B58AA384-DAE5-1F01-05D1-C6553B821A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14" name="Chỗ dành sẵn cho Ngày tháng 3">
            <a:extLst>
              <a:ext uri="{FF2B5EF4-FFF2-40B4-BE49-F238E27FC236}">
                <a16:creationId xmlns:a16="http://schemas.microsoft.com/office/drawing/2014/main" id="{540A70CF-308A-2A46-EBBD-617E304958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995BE-3FDD-4D8C-93BC-00982A533031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15" name="Chỗ dành sẵn cho Chân trang 4">
            <a:extLst>
              <a:ext uri="{FF2B5EF4-FFF2-40B4-BE49-F238E27FC236}">
                <a16:creationId xmlns:a16="http://schemas.microsoft.com/office/drawing/2014/main" id="{501807EE-B4DC-171B-7E40-40FB588B83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Chỗ dành sẵn cho Số hiệu Bản chiếu 5">
            <a:extLst>
              <a:ext uri="{FF2B5EF4-FFF2-40B4-BE49-F238E27FC236}">
                <a16:creationId xmlns:a16="http://schemas.microsoft.com/office/drawing/2014/main" id="{F4A28207-3F2E-B1B7-8EFA-4B8ECC9285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  <p:pic>
        <p:nvPicPr>
          <p:cNvPr id="17" name="Picture 1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A37E27E-5A69-2F52-5FD9-F0CD30F2FB2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6460" y="94319"/>
            <a:ext cx="1341192" cy="1341192"/>
          </a:xfrm>
          <a:prstGeom prst="rect">
            <a:avLst/>
          </a:prstGeom>
        </p:spPr>
      </p:pic>
      <p:pic>
        <p:nvPicPr>
          <p:cNvPr id="18" name="Picture 1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79DD00C-1F26-6AE1-ECD9-DCD0FEF8E90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235" y="-2231786"/>
            <a:ext cx="1341192" cy="1341192"/>
          </a:xfrm>
          <a:prstGeom prst="rect">
            <a:avLst/>
          </a:prstGeom>
        </p:spPr>
      </p:pic>
      <p:pic>
        <p:nvPicPr>
          <p:cNvPr id="19" name="Picture 1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1C6D152-09BC-B824-1296-4946C41371E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9372" y="2179793"/>
            <a:ext cx="1341192" cy="1341192"/>
          </a:xfrm>
          <a:prstGeom prst="rect">
            <a:avLst/>
          </a:prstGeom>
        </p:spPr>
      </p:pic>
      <p:pic>
        <p:nvPicPr>
          <p:cNvPr id="20" name="Picture 1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F86D9F6-0CA5-C3F6-6F61-C54765E4D6B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361" y="7842656"/>
            <a:ext cx="1341192" cy="134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090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9CD955C4-7EF9-80FF-6DF1-B1D1D951B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BB7FE29-9476-7EB8-51CF-3770F3B28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33A9A4B-6186-740A-D55E-22C5D193E2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995BE-3FDD-4D8C-93BC-00982A533031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1E5D4B7-C152-541B-CE06-40464976A4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492FD65-1850-9D88-2202-AF967159E9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F9F5AD1-77DA-50FE-7D10-CEFE1F27A2D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6460" y="94319"/>
            <a:ext cx="1341192" cy="1341192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CD197F9-FBEB-96C6-5FD0-A10E4FE425E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235" y="-2231786"/>
            <a:ext cx="1341192" cy="1341192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9605206-FD7A-66DE-4A00-4539FB893EA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9372" y="2179793"/>
            <a:ext cx="1341192" cy="1341192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2511CA4-37C7-0FF4-82FB-07BC6F2CD48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361" y="7842656"/>
            <a:ext cx="1341192" cy="134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79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FEDAA70-D242-2B3B-ACE9-A34A77CC9AB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348" y="0"/>
            <a:ext cx="1519561" cy="151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078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FF25CBB-3B7A-3639-BE47-FDC2D72BF72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5738" y="196709"/>
            <a:ext cx="1498083" cy="149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348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13" Type="http://schemas.openxmlformats.org/officeDocument/2006/relationships/slide" Target="slide15.xml"/><Relationship Id="rId18" Type="http://schemas.openxmlformats.org/officeDocument/2006/relationships/image" Target="../media/image28.png"/><Relationship Id="rId26" Type="http://schemas.openxmlformats.org/officeDocument/2006/relationships/image" Target="../media/image33.png"/><Relationship Id="rId3" Type="http://schemas.openxmlformats.org/officeDocument/2006/relationships/slideLayout" Target="../slideLayouts/slideLayout85.xml"/><Relationship Id="rId21" Type="http://schemas.openxmlformats.org/officeDocument/2006/relationships/slide" Target="slide14.xml"/><Relationship Id="rId7" Type="http://schemas.openxmlformats.org/officeDocument/2006/relationships/slide" Target="slide16.xml"/><Relationship Id="rId12" Type="http://schemas.openxmlformats.org/officeDocument/2006/relationships/image" Target="../media/image64.svg"/><Relationship Id="rId17" Type="http://schemas.openxmlformats.org/officeDocument/2006/relationships/image" Target="../media/image67.svg"/><Relationship Id="rId25" Type="http://schemas.openxmlformats.org/officeDocument/2006/relationships/image" Target="../media/image32.png"/><Relationship Id="rId2" Type="http://schemas.openxmlformats.org/officeDocument/2006/relationships/audio" Target="../media/media3.mp3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microsoft.com/office/2007/relationships/media" Target="../media/media3.mp3"/><Relationship Id="rId6" Type="http://schemas.openxmlformats.org/officeDocument/2006/relationships/image" Target="../media/image59.svg"/><Relationship Id="rId11" Type="http://schemas.openxmlformats.org/officeDocument/2006/relationships/image" Target="../media/image25.png"/><Relationship Id="rId24" Type="http://schemas.openxmlformats.org/officeDocument/2006/relationships/image" Target="../media/image31.png"/><Relationship Id="rId5" Type="http://schemas.openxmlformats.org/officeDocument/2006/relationships/image" Target="../media/image21.png"/><Relationship Id="rId15" Type="http://schemas.openxmlformats.org/officeDocument/2006/relationships/slide" Target="slide13.xml"/><Relationship Id="rId23" Type="http://schemas.openxmlformats.org/officeDocument/2006/relationships/image" Target="../media/image14.png"/><Relationship Id="rId10" Type="http://schemas.openxmlformats.org/officeDocument/2006/relationships/image" Target="../media/image24.gif"/><Relationship Id="rId19" Type="http://schemas.openxmlformats.org/officeDocument/2006/relationships/slide" Target="slide12.xml"/><Relationship Id="rId4" Type="http://schemas.openxmlformats.org/officeDocument/2006/relationships/audio" Target="../media/audio1.wav"/><Relationship Id="rId9" Type="http://schemas.openxmlformats.org/officeDocument/2006/relationships/image" Target="../media/image23.gif"/><Relationship Id="rId14" Type="http://schemas.openxmlformats.org/officeDocument/2006/relationships/image" Target="../media/image26.png"/><Relationship Id="rId22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23.gif"/><Relationship Id="rId5" Type="http://schemas.openxmlformats.org/officeDocument/2006/relationships/slide" Target="slide11.xml"/><Relationship Id="rId4" Type="http://schemas.openxmlformats.org/officeDocument/2006/relationships/image" Target="../media/image5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23.gif"/><Relationship Id="rId4" Type="http://schemas.openxmlformats.org/officeDocument/2006/relationships/slide" Target="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23.gif"/><Relationship Id="rId4" Type="http://schemas.openxmlformats.org/officeDocument/2006/relationships/slide" Target="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23.gif"/><Relationship Id="rId4" Type="http://schemas.openxmlformats.org/officeDocument/2006/relationships/slide" Target="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7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C477102-2605-7DC9-915A-9A0F87EF5B68}"/>
              </a:ext>
            </a:extLst>
          </p:cNvPr>
          <p:cNvSpPr/>
          <p:nvPr/>
        </p:nvSpPr>
        <p:spPr>
          <a:xfrm>
            <a:off x="2682202" y="2464728"/>
            <a:ext cx="8608709" cy="3809071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green and yellow text&#10;&#10;AI-generated content may be incorrect.">
            <a:extLst>
              <a:ext uri="{FF2B5EF4-FFF2-40B4-BE49-F238E27FC236}">
                <a16:creationId xmlns:a16="http://schemas.microsoft.com/office/drawing/2014/main" id="{AC4A47F0-274A-E7F2-5AF1-8B70116604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282" y="3440605"/>
            <a:ext cx="7547502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11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9">
            <a:extLst>
              <a:ext uri="{FF2B5EF4-FFF2-40B4-BE49-F238E27FC236}">
                <a16:creationId xmlns:a16="http://schemas.microsoft.com/office/drawing/2014/main" id="{75371A23-356F-7B03-F9BA-85D3F2D8FD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373333" y="1847947"/>
            <a:ext cx="2113977" cy="4474025"/>
          </a:xfrm>
          <a:prstGeom prst="rect">
            <a:avLst/>
          </a:prstGeom>
        </p:spPr>
      </p:pic>
      <p:pic>
        <p:nvPicPr>
          <p:cNvPr id="7" name="Picture 20">
            <a:extLst>
              <a:ext uri="{FF2B5EF4-FFF2-40B4-BE49-F238E27FC236}">
                <a16:creationId xmlns:a16="http://schemas.microsoft.com/office/drawing/2014/main" id="{D3A9CC56-C294-D40F-12FB-B7ED184FBE6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93538" y="1517403"/>
            <a:ext cx="1743470" cy="4441962"/>
          </a:xfrm>
          <a:prstGeom prst="rect">
            <a:avLst/>
          </a:prstGeom>
        </p:spPr>
      </p:pic>
      <p:pic>
        <p:nvPicPr>
          <p:cNvPr id="3" name="Picture 2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264D8E2F-2AA1-526A-6C69-476798EEA2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019" y="2318109"/>
            <a:ext cx="7623458" cy="256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53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293434" y="-166152"/>
            <a:ext cx="1784193" cy="170390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1601" y="4394200"/>
            <a:ext cx="1881999" cy="238227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814391" y="175437"/>
            <a:ext cx="1086973" cy="851952"/>
          </a:xfrm>
          <a:prstGeom prst="rect">
            <a:avLst/>
          </a:prstGeom>
        </p:spPr>
      </p:pic>
      <p:sp>
        <p:nvSpPr>
          <p:cNvPr id="6" name="Freeform 3">
            <a:extLst>
              <a:ext uri="{FF2B5EF4-FFF2-40B4-BE49-F238E27FC236}">
                <a16:creationId xmlns:a16="http://schemas.microsoft.com/office/drawing/2014/main" id="{4594A02E-3C51-4936-9531-CC7FC881B915}"/>
              </a:ext>
            </a:extLst>
          </p:cNvPr>
          <p:cNvSpPr/>
          <p:nvPr/>
        </p:nvSpPr>
        <p:spPr>
          <a:xfrm>
            <a:off x="5045242" y="776705"/>
            <a:ext cx="5620031" cy="5923616"/>
          </a:xfrm>
          <a:custGeom>
            <a:avLst/>
            <a:gdLst/>
            <a:ahLst/>
            <a:cxnLst/>
            <a:rect l="l" t="t" r="r" b="b"/>
            <a:pathLst>
              <a:path w="8430046" h="8885424">
                <a:moveTo>
                  <a:pt x="0" y="0"/>
                </a:moveTo>
                <a:lnTo>
                  <a:pt x="8430046" y="0"/>
                </a:lnTo>
                <a:lnTo>
                  <a:pt x="8430046" y="8885424"/>
                </a:lnTo>
                <a:lnTo>
                  <a:pt x="0" y="88854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5">
            <a:hlinkClick r:id="rId13" action="ppaction://hlinksldjump"/>
            <a:extLst>
              <a:ext uri="{FF2B5EF4-FFF2-40B4-BE49-F238E27FC236}">
                <a16:creationId xmlns:a16="http://schemas.microsoft.com/office/drawing/2014/main" id="{BABF3D4E-B3C9-E425-60CB-7D957AEE0A41}"/>
              </a:ext>
            </a:extLst>
          </p:cNvPr>
          <p:cNvSpPr/>
          <p:nvPr/>
        </p:nvSpPr>
        <p:spPr>
          <a:xfrm>
            <a:off x="8298805" y="1470184"/>
            <a:ext cx="1062557" cy="1062557"/>
          </a:xfrm>
          <a:custGeom>
            <a:avLst/>
            <a:gdLst/>
            <a:ahLst/>
            <a:cxnLst/>
            <a:rect l="l" t="t" r="r" b="b"/>
            <a:pathLst>
              <a:path w="1593836" h="1593836">
                <a:moveTo>
                  <a:pt x="0" y="0"/>
                </a:moveTo>
                <a:lnTo>
                  <a:pt x="1593836" y="0"/>
                </a:lnTo>
                <a:lnTo>
                  <a:pt x="1593836" y="1593836"/>
                </a:lnTo>
                <a:lnTo>
                  <a:pt x="0" y="159383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2">
            <a:hlinkClick r:id="rId15" action="ppaction://hlinksldjump"/>
            <a:extLst>
              <a:ext uri="{FF2B5EF4-FFF2-40B4-BE49-F238E27FC236}">
                <a16:creationId xmlns:a16="http://schemas.microsoft.com/office/drawing/2014/main" id="{2177A2EB-6B12-D90F-C594-3CD75FBDF69D}"/>
              </a:ext>
            </a:extLst>
          </p:cNvPr>
          <p:cNvSpPr/>
          <p:nvPr/>
        </p:nvSpPr>
        <p:spPr>
          <a:xfrm>
            <a:off x="6651939" y="1378035"/>
            <a:ext cx="1102713" cy="1102713"/>
          </a:xfrm>
          <a:custGeom>
            <a:avLst/>
            <a:gdLst/>
            <a:ahLst/>
            <a:cxnLst/>
            <a:rect l="l" t="t" r="r" b="b"/>
            <a:pathLst>
              <a:path w="1654070" h="1654070">
                <a:moveTo>
                  <a:pt x="0" y="0"/>
                </a:moveTo>
                <a:lnTo>
                  <a:pt x="1654070" y="0"/>
                </a:lnTo>
                <a:lnTo>
                  <a:pt x="1654070" y="1654070"/>
                </a:lnTo>
                <a:lnTo>
                  <a:pt x="0" y="165407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C5BFB80-73F2-46B0-B949-F55B63D54B2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01600" y="287885"/>
            <a:ext cx="5145470" cy="2645893"/>
          </a:xfrm>
          <a:prstGeom prst="rect">
            <a:avLst/>
          </a:prstGeom>
        </p:spPr>
      </p:pic>
      <p:pic>
        <p:nvPicPr>
          <p:cNvPr id="26" name="1">
            <a:hlinkClick r:id="rId19" action="ppaction://hlinksldjump"/>
            <a:extLst>
              <a:ext uri="{FF2B5EF4-FFF2-40B4-BE49-F238E27FC236}">
                <a16:creationId xmlns:a16="http://schemas.microsoft.com/office/drawing/2014/main" id="{3606E7AE-E3B4-838A-09ED-D7C5AFBB2CC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873873" y="2696510"/>
            <a:ext cx="1103472" cy="1103472"/>
          </a:xfrm>
          <a:prstGeom prst="rect">
            <a:avLst/>
          </a:prstGeom>
        </p:spPr>
      </p:pic>
      <p:pic>
        <p:nvPicPr>
          <p:cNvPr id="27" name="3">
            <a:hlinkClick r:id="rId21" action="ppaction://hlinksldjump"/>
            <a:extLst>
              <a:ext uri="{FF2B5EF4-FFF2-40B4-BE49-F238E27FC236}">
                <a16:creationId xmlns:a16="http://schemas.microsoft.com/office/drawing/2014/main" id="{3463E194-42B8-FFF9-8535-8586D10B17A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775863" y="2787013"/>
            <a:ext cx="1828959" cy="1475360"/>
          </a:xfrm>
          <a:prstGeom prst="rect">
            <a:avLst/>
          </a:prstGeom>
        </p:spPr>
      </p:pic>
      <p:pic>
        <p:nvPicPr>
          <p:cNvPr id="7" name="nhạc hay">
            <a:hlinkClick r:id="" action="ppaction://media"/>
            <a:extLst>
              <a:ext uri="{FF2B5EF4-FFF2-40B4-BE49-F238E27FC236}">
                <a16:creationId xmlns:a16="http://schemas.microsoft.com/office/drawing/2014/main" id="{D17A79B9-10FB-DDE8-0403-5F01BAA673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746125" y="244475"/>
            <a:ext cx="406400" cy="406400"/>
          </a:xfrm>
          <a:prstGeom prst="rect">
            <a:avLst/>
          </a:prstGeom>
        </p:spPr>
      </p:pic>
      <p:pic>
        <p:nvPicPr>
          <p:cNvPr id="8" name="Picture 28" descr="Black And White YouTube icon PNG and SVG Vector Free Download">
            <a:extLst>
              <a:ext uri="{FF2B5EF4-FFF2-40B4-BE49-F238E27FC236}">
                <a16:creationId xmlns:a16="http://schemas.microsoft.com/office/drawing/2014/main" id="{27139F5D-69D2-44CF-F0D0-70E6A2554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002" y="6489516"/>
            <a:ext cx="310457" cy="31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D2D568-50A2-6AF6-C588-51766A09AD23}"/>
              </a:ext>
            </a:extLst>
          </p:cNvPr>
          <p:cNvSpPr txBox="1"/>
          <p:nvPr/>
        </p:nvSpPr>
        <p:spPr>
          <a:xfrm>
            <a:off x="2133600" y="6490926"/>
            <a:ext cx="2498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Hương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Thảo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scadia Mono SemiBold" panose="020B0609020000020004" pitchFamily="49" charset="0"/>
              <a:ea typeface="Cascadia Mono SemiBold" panose="020B0609020000020004" pitchFamily="49" charset="0"/>
              <a:cs typeface="Cascadia Mono SemiBold" panose="020B0609020000020004" pitchFamily="49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6DFF961-2160-166A-4097-7F1F76A26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292" y="6507676"/>
            <a:ext cx="322562" cy="32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EC983F6-E04E-5C5B-CD1E-99C64E8C21EB}"/>
              </a:ext>
            </a:extLst>
          </p:cNvPr>
          <p:cNvSpPr txBox="1"/>
          <p:nvPr/>
        </p:nvSpPr>
        <p:spPr>
          <a:xfrm>
            <a:off x="4880851" y="6501834"/>
            <a:ext cx="2498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0972.115.126</a:t>
            </a:r>
          </a:p>
        </p:txBody>
      </p:sp>
      <p:pic>
        <p:nvPicPr>
          <p:cNvPr id="17" name="Picture 24" descr="Gmail - Free social media icons">
            <a:extLst>
              <a:ext uri="{FF2B5EF4-FFF2-40B4-BE49-F238E27FC236}">
                <a16:creationId xmlns:a16="http://schemas.microsoft.com/office/drawing/2014/main" id="{6F2EDA4D-373D-5031-922F-B45B90284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546" y="6501834"/>
            <a:ext cx="322562" cy="32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BCF200D-3A53-81D8-E70A-652DCE6CFAB3}"/>
              </a:ext>
            </a:extLst>
          </p:cNvPr>
          <p:cNvSpPr txBox="1"/>
          <p:nvPr/>
        </p:nvSpPr>
        <p:spPr>
          <a:xfrm>
            <a:off x="7088974" y="6508016"/>
            <a:ext cx="3512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huongthaogadt03@gmail.com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64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9AB0F0BF-BB09-FA10-8AA1-01DA503DDF94}"/>
              </a:ext>
            </a:extLst>
          </p:cNvPr>
          <p:cNvSpPr txBox="1">
            <a:spLocks/>
          </p:cNvSpPr>
          <p:nvPr/>
        </p:nvSpPr>
        <p:spPr>
          <a:xfrm>
            <a:off x="1621218" y="381000"/>
            <a:ext cx="8991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6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tất</a:t>
            </a:r>
            <a:r>
              <a:rPr lang="en-US" sz="6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</a:t>
            </a:r>
            <a:r>
              <a:rPr lang="en-US" sz="6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bao </a:t>
            </a:r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nhiêu</a:t>
            </a:r>
            <a:r>
              <a:rPr lang="en-US" sz="6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âm</a:t>
            </a:r>
            <a:r>
              <a:rPr lang="en-US" sz="6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c?</a:t>
            </a:r>
          </a:p>
        </p:txBody>
      </p:sp>
      <p:sp>
        <p:nvSpPr>
          <p:cNvPr id="23" name="Rounded Rectangle 14">
            <a:extLst>
              <a:ext uri="{FF2B5EF4-FFF2-40B4-BE49-F238E27FC236}">
                <a16:creationId xmlns:a16="http://schemas.microsoft.com/office/drawing/2014/main" id="{28D236B0-7470-634B-0D26-E44CB5818824}"/>
              </a:ext>
            </a:extLst>
          </p:cNvPr>
          <p:cNvSpPr/>
          <p:nvPr/>
        </p:nvSpPr>
        <p:spPr>
          <a:xfrm>
            <a:off x="990600" y="1828800"/>
            <a:ext cx="10210800" cy="41910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362B692B-0031-114B-24BC-3BE7EFACD0C0}"/>
              </a:ext>
            </a:extLst>
          </p:cNvPr>
          <p:cNvSpPr txBox="1">
            <a:spLocks/>
          </p:cNvSpPr>
          <p:nvPr/>
        </p:nvSpPr>
        <p:spPr>
          <a:xfrm>
            <a:off x="1600200" y="25306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7F327A7-0202-B30D-CF38-31823D8AE0B6}"/>
              </a:ext>
            </a:extLst>
          </p:cNvPr>
          <p:cNvSpPr txBox="1">
            <a:spLocks/>
          </p:cNvSpPr>
          <p:nvPr/>
        </p:nvSpPr>
        <p:spPr>
          <a:xfrm>
            <a:off x="3241965" y="25306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5051C424-16BD-AA76-35B7-A9A3EAD29F80}"/>
              </a:ext>
            </a:extLst>
          </p:cNvPr>
          <p:cNvSpPr txBox="1">
            <a:spLocks/>
          </p:cNvSpPr>
          <p:nvPr/>
        </p:nvSpPr>
        <p:spPr>
          <a:xfrm>
            <a:off x="4854557" y="25306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5C8FA3A-1060-EE56-3302-255E7053BA66}"/>
              </a:ext>
            </a:extLst>
          </p:cNvPr>
          <p:cNvSpPr txBox="1">
            <a:spLocks/>
          </p:cNvSpPr>
          <p:nvPr/>
        </p:nvSpPr>
        <p:spPr>
          <a:xfrm>
            <a:off x="1600200" y="41148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97DCA5AB-F59B-6F41-3F26-C2195D3B1455}"/>
              </a:ext>
            </a:extLst>
          </p:cNvPr>
          <p:cNvSpPr txBox="1">
            <a:spLocks/>
          </p:cNvSpPr>
          <p:nvPr/>
        </p:nvSpPr>
        <p:spPr>
          <a:xfrm>
            <a:off x="3241965" y="41148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475CE940-AB6D-177F-8035-99791FCE9A2B}"/>
              </a:ext>
            </a:extLst>
          </p:cNvPr>
          <p:cNvSpPr txBox="1">
            <a:spLocks/>
          </p:cNvSpPr>
          <p:nvPr/>
        </p:nvSpPr>
        <p:spPr>
          <a:xfrm>
            <a:off x="4854557" y="41148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ACB648FF-BD0F-803E-63A6-4E73009AACCA}"/>
              </a:ext>
            </a:extLst>
          </p:cNvPr>
          <p:cNvSpPr txBox="1">
            <a:spLocks/>
          </p:cNvSpPr>
          <p:nvPr/>
        </p:nvSpPr>
        <p:spPr>
          <a:xfrm>
            <a:off x="6346843" y="25306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60E73217-01B3-2C1F-5A0D-BD3F3F264636}"/>
              </a:ext>
            </a:extLst>
          </p:cNvPr>
          <p:cNvSpPr txBox="1">
            <a:spLocks/>
          </p:cNvSpPr>
          <p:nvPr/>
        </p:nvSpPr>
        <p:spPr>
          <a:xfrm>
            <a:off x="7988608" y="25306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41DE1F9F-DD01-8B10-7184-EFB617134D06}"/>
              </a:ext>
            </a:extLst>
          </p:cNvPr>
          <p:cNvSpPr txBox="1">
            <a:spLocks/>
          </p:cNvSpPr>
          <p:nvPr/>
        </p:nvSpPr>
        <p:spPr>
          <a:xfrm>
            <a:off x="9601200" y="25306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C093E3A8-22D0-9D86-01B1-088641D86694}"/>
              </a:ext>
            </a:extLst>
          </p:cNvPr>
          <p:cNvSpPr txBox="1">
            <a:spLocks/>
          </p:cNvSpPr>
          <p:nvPr/>
        </p:nvSpPr>
        <p:spPr>
          <a:xfrm>
            <a:off x="6346843" y="41148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F8FD8894-EAF8-D966-2E76-6E39B203B54C}"/>
              </a:ext>
            </a:extLst>
          </p:cNvPr>
          <p:cNvSpPr txBox="1">
            <a:spLocks/>
          </p:cNvSpPr>
          <p:nvPr/>
        </p:nvSpPr>
        <p:spPr>
          <a:xfrm>
            <a:off x="7988608" y="41148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6AACE390-4D3F-6CA2-2287-7F938BC5E102}"/>
              </a:ext>
            </a:extLst>
          </p:cNvPr>
          <p:cNvSpPr txBox="1">
            <a:spLocks/>
          </p:cNvSpPr>
          <p:nvPr/>
        </p:nvSpPr>
        <p:spPr>
          <a:xfrm>
            <a:off x="9601200" y="41148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pic>
        <p:nvPicPr>
          <p:cNvPr id="36" name="Picture 3">
            <a:hlinkClick r:id="rId5" action="ppaction://hlinksldjump"/>
            <a:extLst>
              <a:ext uri="{FF2B5EF4-FFF2-40B4-BE49-F238E27FC236}">
                <a16:creationId xmlns:a16="http://schemas.microsoft.com/office/drawing/2014/main" id="{73D8A922-0947-09E6-6FC9-C27F545D413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436707" y="4603898"/>
            <a:ext cx="1663144" cy="21052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0A39E13E-26A6-6F4B-E7F3-B0339749B9F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235113" y="4348716"/>
            <a:ext cx="1864738" cy="2360428"/>
          </a:xfrm>
          <a:prstGeom prst="rect">
            <a:avLst/>
          </a:prstGeom>
        </p:spPr>
      </p:pic>
      <p:sp>
        <p:nvSpPr>
          <p:cNvPr id="46" name="Title 1">
            <a:extLst>
              <a:ext uri="{FF2B5EF4-FFF2-40B4-BE49-F238E27FC236}">
                <a16:creationId xmlns:a16="http://schemas.microsoft.com/office/drawing/2014/main" id="{20A75FE7-2D9B-0F9C-9AED-DF139FC2D827}"/>
              </a:ext>
            </a:extLst>
          </p:cNvPr>
          <p:cNvSpPr txBox="1">
            <a:spLocks/>
          </p:cNvSpPr>
          <p:nvPr/>
        </p:nvSpPr>
        <p:spPr>
          <a:xfrm>
            <a:off x="224180" y="253410"/>
            <a:ext cx="119678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 tiếng nào chứa dấu sắc?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B4B9C802-0911-546A-A9D9-B6101AEC9151}"/>
              </a:ext>
            </a:extLst>
          </p:cNvPr>
          <p:cNvSpPr/>
          <p:nvPr/>
        </p:nvSpPr>
        <p:spPr>
          <a:xfrm>
            <a:off x="1593300" y="2019026"/>
            <a:ext cx="609600" cy="6096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abia" pitchFamily="2" charset="0"/>
                <a:ea typeface="Arabia" pitchFamily="2" charset="0"/>
                <a:cs typeface="Arabia" pitchFamily="2" charset="0"/>
              </a:rPr>
              <a:t>1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81092C23-754E-5A91-DEEE-9FAD824EE5E6}"/>
              </a:ext>
            </a:extLst>
          </p:cNvPr>
          <p:cNvSpPr/>
          <p:nvPr/>
        </p:nvSpPr>
        <p:spPr>
          <a:xfrm>
            <a:off x="3789741" y="2019026"/>
            <a:ext cx="609600" cy="6096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abia" pitchFamily="2" charset="0"/>
                <a:ea typeface="Arabia" pitchFamily="2" charset="0"/>
                <a:cs typeface="Arabia" pitchFamily="2" charset="0"/>
              </a:rPr>
              <a:t>2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6DA53BE4-F3EC-9A60-73EE-8300DA0381E5}"/>
              </a:ext>
            </a:extLst>
          </p:cNvPr>
          <p:cNvSpPr/>
          <p:nvPr/>
        </p:nvSpPr>
        <p:spPr>
          <a:xfrm>
            <a:off x="5986182" y="2019026"/>
            <a:ext cx="609600" cy="6096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abia" pitchFamily="2" charset="0"/>
                <a:ea typeface="Arabia" pitchFamily="2" charset="0"/>
                <a:cs typeface="Arabia" pitchFamily="2" charset="0"/>
              </a:rPr>
              <a:t>3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C366EA4C-FACC-8FAF-17EC-4BACCA9534D2}"/>
              </a:ext>
            </a:extLst>
          </p:cNvPr>
          <p:cNvSpPr/>
          <p:nvPr/>
        </p:nvSpPr>
        <p:spPr>
          <a:xfrm>
            <a:off x="8099965" y="2067517"/>
            <a:ext cx="609600" cy="6096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abia" pitchFamily="2" charset="0"/>
                <a:ea typeface="Arabia" pitchFamily="2" charset="0"/>
                <a:cs typeface="Arabia" pitchFamily="2" charset="0"/>
              </a:rPr>
              <a:t>4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11E069E9-0BE6-EDB7-495B-DC9F6DEB417B}"/>
              </a:ext>
            </a:extLst>
          </p:cNvPr>
          <p:cNvSpPr/>
          <p:nvPr/>
        </p:nvSpPr>
        <p:spPr>
          <a:xfrm>
            <a:off x="10240022" y="2019026"/>
            <a:ext cx="609600" cy="6096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abia" pitchFamily="2" charset="0"/>
                <a:ea typeface="Arabia" pitchFamily="2" charset="0"/>
                <a:cs typeface="Arabia" pitchFamily="2" charset="0"/>
              </a:rPr>
              <a:t>5</a:t>
            </a: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5EB63BED-1E7E-4835-E4BF-1DB7A9E7FEFF}"/>
              </a:ext>
            </a:extLst>
          </p:cNvPr>
          <p:cNvSpPr txBox="1">
            <a:spLocks/>
          </p:cNvSpPr>
          <p:nvPr/>
        </p:nvSpPr>
        <p:spPr>
          <a:xfrm>
            <a:off x="716301" y="2463210"/>
            <a:ext cx="2209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endParaRPr lang="en-US" sz="80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C647799C-9141-5219-19B3-E04DB07686DA}"/>
              </a:ext>
            </a:extLst>
          </p:cNvPr>
          <p:cNvSpPr txBox="1">
            <a:spLocks/>
          </p:cNvSpPr>
          <p:nvPr/>
        </p:nvSpPr>
        <p:spPr>
          <a:xfrm>
            <a:off x="5186082" y="2463210"/>
            <a:ext cx="2209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</a:t>
            </a: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51E625D8-65F9-D283-E2A8-BB5F2B79AC8A}"/>
              </a:ext>
            </a:extLst>
          </p:cNvPr>
          <p:cNvSpPr txBox="1">
            <a:spLocks/>
          </p:cNvSpPr>
          <p:nvPr/>
        </p:nvSpPr>
        <p:spPr>
          <a:xfrm>
            <a:off x="2938730" y="2463210"/>
            <a:ext cx="2209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</a:t>
            </a:r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668FA3C9-8150-EFA2-F6C9-DE0A6AA809CB}"/>
              </a:ext>
            </a:extLst>
          </p:cNvPr>
          <p:cNvSpPr txBox="1">
            <a:spLocks/>
          </p:cNvSpPr>
          <p:nvPr/>
        </p:nvSpPr>
        <p:spPr>
          <a:xfrm>
            <a:off x="7299865" y="2531790"/>
            <a:ext cx="2209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endParaRPr lang="en-US" sz="80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id="{65F95C3A-1AB2-D8F0-BD8E-8A36BE650FD6}"/>
              </a:ext>
            </a:extLst>
          </p:cNvPr>
          <p:cNvSpPr txBox="1">
            <a:spLocks/>
          </p:cNvSpPr>
          <p:nvPr/>
        </p:nvSpPr>
        <p:spPr>
          <a:xfrm>
            <a:off x="9439922" y="2463210"/>
            <a:ext cx="2209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</a:p>
        </p:txBody>
      </p:sp>
    </p:spTree>
    <p:extLst>
      <p:ext uri="{BB962C8B-B14F-4D97-AF65-F5344CB8AC3E}">
        <p14:creationId xmlns:p14="http://schemas.microsoft.com/office/powerpoint/2010/main" val="135402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5" grpId="0"/>
      <p:bldP spid="5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37DCEF35-E8A6-DE05-0FF6-F2E1F5C9BCB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235113" y="4348716"/>
            <a:ext cx="1864738" cy="2360428"/>
          </a:xfrm>
          <a:prstGeom prst="rect">
            <a:avLst/>
          </a:prstGeom>
        </p:spPr>
      </p:pic>
      <p:sp>
        <p:nvSpPr>
          <p:cNvPr id="46" name="Rounded Rectangle 14">
            <a:extLst>
              <a:ext uri="{FF2B5EF4-FFF2-40B4-BE49-F238E27FC236}">
                <a16:creationId xmlns:a16="http://schemas.microsoft.com/office/drawing/2014/main" id="{5D07DA28-5775-1086-1A02-B1C9AEAFDDEA}"/>
              </a:ext>
            </a:extLst>
          </p:cNvPr>
          <p:cNvSpPr/>
          <p:nvPr/>
        </p:nvSpPr>
        <p:spPr>
          <a:xfrm>
            <a:off x="1702981" y="255181"/>
            <a:ext cx="8142767" cy="383835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7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to:</a:t>
            </a:r>
          </a:p>
          <a:p>
            <a:pPr algn="ctr"/>
            <a:r>
              <a:rPr lang="en-US" sz="16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41946394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 2">
            <a:extLst>
              <a:ext uri="{FF2B5EF4-FFF2-40B4-BE49-F238E27FC236}">
                <a16:creationId xmlns:a16="http://schemas.microsoft.com/office/drawing/2014/main" id="{0040F757-8196-092A-4A15-50E709E5972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7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B9CB5DF1-1E1E-0A55-3738-A68F95AA7F9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235113" y="4348716"/>
            <a:ext cx="1864738" cy="2360428"/>
          </a:xfrm>
          <a:prstGeom prst="rect">
            <a:avLst/>
          </a:prstGeom>
        </p:spPr>
      </p:pic>
      <p:sp>
        <p:nvSpPr>
          <p:cNvPr id="48" name="Rounded Rectangle 14">
            <a:extLst>
              <a:ext uri="{FF2B5EF4-FFF2-40B4-BE49-F238E27FC236}">
                <a16:creationId xmlns:a16="http://schemas.microsoft.com/office/drawing/2014/main" id="{A4E3353C-ABF5-7495-F910-409195035002}"/>
              </a:ext>
            </a:extLst>
          </p:cNvPr>
          <p:cNvSpPr/>
          <p:nvPr/>
        </p:nvSpPr>
        <p:spPr>
          <a:xfrm>
            <a:off x="1702981" y="255181"/>
            <a:ext cx="8142767" cy="383835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7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to:</a:t>
            </a:r>
          </a:p>
          <a:p>
            <a:pPr algn="ctr"/>
            <a:r>
              <a:rPr lang="en-US" sz="13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ca, </a:t>
            </a:r>
            <a:r>
              <a:rPr lang="en-US" sz="13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r>
              <a:rPr lang="en-US" sz="13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3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13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748418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id="{7EB0AE32-89E6-6599-F469-43F65CBBACCA}"/>
              </a:ext>
            </a:extLst>
          </p:cNvPr>
          <p:cNvSpPr/>
          <p:nvPr/>
        </p:nvSpPr>
        <p:spPr>
          <a:xfrm>
            <a:off x="410548" y="1904609"/>
            <a:ext cx="11541968" cy="4421553"/>
          </a:xfrm>
          <a:custGeom>
            <a:avLst/>
            <a:gdLst>
              <a:gd name="connsiteX0" fmla="*/ 0 w 11541968"/>
              <a:gd name="connsiteY0" fmla="*/ 599253 h 4421553"/>
              <a:gd name="connsiteX1" fmla="*/ 599253 w 11541968"/>
              <a:gd name="connsiteY1" fmla="*/ 0 h 4421553"/>
              <a:gd name="connsiteX2" fmla="*/ 10942715 w 11541968"/>
              <a:gd name="connsiteY2" fmla="*/ 0 h 4421553"/>
              <a:gd name="connsiteX3" fmla="*/ 11541968 w 11541968"/>
              <a:gd name="connsiteY3" fmla="*/ 599253 h 4421553"/>
              <a:gd name="connsiteX4" fmla="*/ 11541968 w 11541968"/>
              <a:gd name="connsiteY4" fmla="*/ 3822300 h 4421553"/>
              <a:gd name="connsiteX5" fmla="*/ 10942715 w 11541968"/>
              <a:gd name="connsiteY5" fmla="*/ 4421553 h 4421553"/>
              <a:gd name="connsiteX6" fmla="*/ 599253 w 11541968"/>
              <a:gd name="connsiteY6" fmla="*/ 4421553 h 4421553"/>
              <a:gd name="connsiteX7" fmla="*/ 0 w 11541968"/>
              <a:gd name="connsiteY7" fmla="*/ 3822300 h 4421553"/>
              <a:gd name="connsiteX8" fmla="*/ 0 w 11541968"/>
              <a:gd name="connsiteY8" fmla="*/ 599253 h 442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968" h="4421553" fill="none" extrusionOk="0">
                <a:moveTo>
                  <a:pt x="0" y="599253"/>
                </a:moveTo>
                <a:cubicBezTo>
                  <a:pt x="1740" y="315385"/>
                  <a:pt x="294714" y="44339"/>
                  <a:pt x="599253" y="0"/>
                </a:cubicBezTo>
                <a:cubicBezTo>
                  <a:pt x="2592794" y="72427"/>
                  <a:pt x="7426792" y="61419"/>
                  <a:pt x="10942715" y="0"/>
                </a:cubicBezTo>
                <a:cubicBezTo>
                  <a:pt x="11266634" y="-48455"/>
                  <a:pt x="11487292" y="251757"/>
                  <a:pt x="11541968" y="599253"/>
                </a:cubicBezTo>
                <a:cubicBezTo>
                  <a:pt x="11642844" y="1011066"/>
                  <a:pt x="11434655" y="2412419"/>
                  <a:pt x="11541968" y="3822300"/>
                </a:cubicBezTo>
                <a:cubicBezTo>
                  <a:pt x="11543932" y="4143292"/>
                  <a:pt x="11255697" y="4401402"/>
                  <a:pt x="10942715" y="4421553"/>
                </a:cubicBezTo>
                <a:cubicBezTo>
                  <a:pt x="6122165" y="4451380"/>
                  <a:pt x="2004814" y="4342247"/>
                  <a:pt x="599253" y="4421553"/>
                </a:cubicBezTo>
                <a:cubicBezTo>
                  <a:pt x="330013" y="4414576"/>
                  <a:pt x="-32520" y="4159688"/>
                  <a:pt x="0" y="3822300"/>
                </a:cubicBezTo>
                <a:cubicBezTo>
                  <a:pt x="50037" y="2320250"/>
                  <a:pt x="770" y="1818915"/>
                  <a:pt x="0" y="599253"/>
                </a:cubicBezTo>
                <a:close/>
              </a:path>
              <a:path w="11541968" h="4421553" stroke="0" extrusionOk="0">
                <a:moveTo>
                  <a:pt x="0" y="599253"/>
                </a:moveTo>
                <a:cubicBezTo>
                  <a:pt x="32638" y="277191"/>
                  <a:pt x="282480" y="29555"/>
                  <a:pt x="599253" y="0"/>
                </a:cubicBezTo>
                <a:cubicBezTo>
                  <a:pt x="4266228" y="123000"/>
                  <a:pt x="6480235" y="-96860"/>
                  <a:pt x="10942715" y="0"/>
                </a:cubicBezTo>
                <a:cubicBezTo>
                  <a:pt x="11244616" y="-22145"/>
                  <a:pt x="11545721" y="260729"/>
                  <a:pt x="11541968" y="599253"/>
                </a:cubicBezTo>
                <a:cubicBezTo>
                  <a:pt x="11545141" y="2163788"/>
                  <a:pt x="11636235" y="2902557"/>
                  <a:pt x="11541968" y="3822300"/>
                </a:cubicBezTo>
                <a:cubicBezTo>
                  <a:pt x="11490393" y="4171943"/>
                  <a:pt x="11265288" y="4420181"/>
                  <a:pt x="10942715" y="4421553"/>
                </a:cubicBezTo>
                <a:cubicBezTo>
                  <a:pt x="7244165" y="4260846"/>
                  <a:pt x="2652638" y="4461220"/>
                  <a:pt x="599253" y="4421553"/>
                </a:cubicBezTo>
                <a:cubicBezTo>
                  <a:pt x="244033" y="4416653"/>
                  <a:pt x="-59273" y="4126406"/>
                  <a:pt x="0" y="3822300"/>
                </a:cubicBezTo>
                <a:cubicBezTo>
                  <a:pt x="32216" y="2225742"/>
                  <a:pt x="57206" y="1432606"/>
                  <a:pt x="0" y="599253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E26C33-CCED-1DFF-850D-21288C6AFB3C}"/>
              </a:ext>
            </a:extLst>
          </p:cNvPr>
          <p:cNvSpPr txBox="1"/>
          <p:nvPr/>
        </p:nvSpPr>
        <p:spPr>
          <a:xfrm>
            <a:off x="1947339" y="22206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F0832E-054D-C786-8F08-DD8A07EADE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2137949"/>
            <a:ext cx="919996" cy="9199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66FBE2-62A2-9D02-F1F4-46420AB99DC8}"/>
              </a:ext>
            </a:extLst>
          </p:cNvPr>
          <p:cNvSpPr txBox="1"/>
          <p:nvPr/>
        </p:nvSpPr>
        <p:spPr>
          <a:xfrm>
            <a:off x="1947339" y="32016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806FAD-3A84-5D70-97E6-62B953826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3118961"/>
            <a:ext cx="919996" cy="9199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50DC724-4E6F-EEA0-8211-0A771A180536}"/>
              </a:ext>
            </a:extLst>
          </p:cNvPr>
          <p:cNvSpPr txBox="1"/>
          <p:nvPr/>
        </p:nvSpPr>
        <p:spPr>
          <a:xfrm>
            <a:off x="1947339" y="41826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A2582F-E09F-2953-5941-9D17F1C49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4099973"/>
            <a:ext cx="919996" cy="919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5F9AF2-B508-4157-1C97-45119E7BD266}"/>
              </a:ext>
            </a:extLst>
          </p:cNvPr>
          <p:cNvSpPr txBox="1"/>
          <p:nvPr/>
        </p:nvSpPr>
        <p:spPr>
          <a:xfrm>
            <a:off x="1947339" y="51636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A8CF209-4CB8-A67C-7090-F4BBDCC1E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5080985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BC342B-9FDE-B0F5-F1B1-4FEB9D5FA7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9254" y="227671"/>
            <a:ext cx="6572058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3265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7" grpId="0" uiExpand="1" build="p"/>
      <p:bldP spid="9" grpId="0" uiExpand="1" build="p"/>
      <p:bldP spid="11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B38F45-C3ED-5A44-ED71-578DF5A9B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2525" y="1352835"/>
            <a:ext cx="7742591" cy="550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72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948D885F-9CDE-48E8-9EAB-FB433DA2BA85}"/>
              </a:ext>
            </a:extLst>
          </p:cNvPr>
          <p:cNvSpPr/>
          <p:nvPr/>
        </p:nvSpPr>
        <p:spPr>
          <a:xfrm>
            <a:off x="4671806" y="1828801"/>
            <a:ext cx="7205869" cy="352507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Hình ảnh 17" descr="Ảnh có chứa văn bản&#10;&#10;Mô tả được tạo tự động">
            <a:extLst>
              <a:ext uri="{FF2B5EF4-FFF2-40B4-BE49-F238E27FC236}">
                <a16:creationId xmlns:a16="http://schemas.microsoft.com/office/drawing/2014/main" id="{B9F2B62E-5CD5-D463-9C94-296002FECE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19" b="93919" l="5667" r="92222">
                        <a14:foregroundMark x1="52000" y1="34730" x2="52778" y2="44054"/>
                        <a14:foregroundMark x1="40111" y1="5946" x2="40111" y2="5946"/>
                        <a14:foregroundMark x1="39667" y1="4054" x2="39111" y2="20676"/>
                        <a14:foregroundMark x1="39333" y1="20541" x2="35444" y2="50270"/>
                        <a14:foregroundMark x1="37778" y1="27838" x2="30111" y2="30270"/>
                        <a14:foregroundMark x1="30111" y1="30270" x2="22000" y2="43919"/>
                        <a14:foregroundMark x1="22000" y1="43919" x2="13444" y2="45676"/>
                        <a14:foregroundMark x1="13444" y1="45676" x2="12667" y2="52703"/>
                        <a14:foregroundMark x1="12667" y1="52703" x2="21222" y2="56351"/>
                        <a14:foregroundMark x1="21222" y1="56351" x2="23778" y2="56622"/>
                        <a14:foregroundMark x1="23000" y1="44730" x2="18111" y2="40811"/>
                        <a14:foregroundMark x1="18111" y1="40811" x2="9556" y2="52162"/>
                        <a14:foregroundMark x1="9556" y1="52162" x2="8000" y2="62973"/>
                        <a14:foregroundMark x1="55333" y1="76351" x2="50778" y2="81892"/>
                        <a14:foregroundMark x1="50778" y1="81892" x2="41778" y2="87162"/>
                        <a14:foregroundMark x1="41778" y1="87162" x2="35111" y2="85541"/>
                        <a14:foregroundMark x1="35111" y1="85541" x2="45444" y2="87568"/>
                        <a14:foregroundMark x1="59889" y1="76486" x2="56556" y2="74865"/>
                        <a14:foregroundMark x1="76889" y1="82297" x2="80667" y2="91216"/>
                        <a14:foregroundMark x1="80667" y1="91216" x2="87778" y2="90405"/>
                        <a14:foregroundMark x1="52333" y1="89459" x2="55667" y2="94324"/>
                        <a14:foregroundMark x1="45000" y1="89595" x2="44889" y2="89595"/>
                        <a14:foregroundMark x1="35444" y1="88649" x2="33556" y2="92162"/>
                        <a14:foregroundMark x1="8000" y1="84459" x2="6556" y2="84459"/>
                        <a14:foregroundMark x1="12000" y1="75135" x2="5667" y2="82568"/>
                        <a14:foregroundMark x1="5667" y1="82568" x2="14889" y2="82432"/>
                        <a14:foregroundMark x1="70222" y1="33649" x2="70333" y2="47838"/>
                        <a14:foregroundMark x1="87778" y1="83514" x2="87778" y2="85135"/>
                        <a14:foregroundMark x1="90556" y1="90000" x2="90556" y2="90000"/>
                        <a14:foregroundMark x1="88444" y1="91757" x2="92222" y2="90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11" y="2358552"/>
            <a:ext cx="5718470" cy="4701853"/>
          </a:xfrm>
          <a:prstGeom prst="rect">
            <a:avLst/>
          </a:prstGeom>
        </p:spPr>
      </p:pic>
      <p:pic>
        <p:nvPicPr>
          <p:cNvPr id="20" name="Hình ảnh 19" descr="Ảnh có chứa dây xích, sản phẩm kim loại, phụ kiện&#10;&#10;Mô tả được tạo tự động">
            <a:extLst>
              <a:ext uri="{FF2B5EF4-FFF2-40B4-BE49-F238E27FC236}">
                <a16:creationId xmlns:a16="http://schemas.microsoft.com/office/drawing/2014/main" id="{5DBEB47E-C469-3F0F-4313-77D17220A1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25" b="92846" l="3462" r="26264">
                        <a14:foregroundMark x1="16621" y1="54365" x2="16621" y2="54365"/>
                        <a14:foregroundMark x1="26264" y1="71180" x2="26264" y2="71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" t="50000" r="71655" b="2359"/>
          <a:stretch/>
        </p:blipFill>
        <p:spPr>
          <a:xfrm flipH="1">
            <a:off x="-201498" y="-319169"/>
            <a:ext cx="3662414" cy="42959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AFD2F9-FBE6-7A07-5E01-6A1D6B6440AE}"/>
              </a:ext>
            </a:extLst>
          </p:cNvPr>
          <p:cNvSpPr txBox="1"/>
          <p:nvPr/>
        </p:nvSpPr>
        <p:spPr>
          <a:xfrm>
            <a:off x="6050442" y="2261993"/>
            <a:ext cx="562961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416071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-78380" y="3126898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>
                <a:solidFill>
                  <a:srgbClr val="FF0000"/>
                </a:solidFill>
                <a:latin typeface="HP001 TD 4H" pitchFamily="34" charset="0"/>
              </a:rPr>
              <a:t>ˀ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57229" y="203423"/>
            <a:ext cx="2955492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vở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73429" y="3135105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>
                <a:solidFill>
                  <a:srgbClr val="FF0000"/>
                </a:solidFill>
                <a:latin typeface="HP001 TD 4H" pitchFamily="34" charset="0"/>
              </a:rPr>
              <a:t>ˀ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225238" y="3143312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>
                <a:solidFill>
                  <a:srgbClr val="FF0000"/>
                </a:solidFill>
                <a:latin typeface="HP001 TD 4H" pitchFamily="34" charset="0"/>
              </a:rPr>
              <a:t>ˀ</a:t>
            </a:r>
          </a:p>
        </p:txBody>
      </p:sp>
    </p:spTree>
    <p:extLst>
      <p:ext uri="{BB962C8B-B14F-4D97-AF65-F5344CB8AC3E}">
        <p14:creationId xmlns:p14="http://schemas.microsoft.com/office/powerpoint/2010/main" val="3323962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63773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57150" y="2522188"/>
            <a:ext cx="3145430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cá</a:t>
            </a:r>
          </a:p>
        </p:txBody>
      </p:sp>
    </p:spTree>
    <p:extLst>
      <p:ext uri="{BB962C8B-B14F-4D97-AF65-F5344CB8AC3E}">
        <p14:creationId xmlns:p14="http://schemas.microsoft.com/office/powerpoint/2010/main" val="11138414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0" t="27679" r="27431" b="29464"/>
          <a:stretch/>
        </p:blipFill>
        <p:spPr bwMode="auto">
          <a:xfrm>
            <a:off x="457200" y="762001"/>
            <a:ext cx="11262270" cy="5553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1663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E6F5830-F386-39FD-56CD-397C12EC0A3F}"/>
              </a:ext>
            </a:extLst>
          </p:cNvPr>
          <p:cNvGrpSpPr/>
          <p:nvPr/>
        </p:nvGrpSpPr>
        <p:grpSpPr>
          <a:xfrm>
            <a:off x="0" y="203422"/>
            <a:ext cx="2621250" cy="941185"/>
            <a:chOff x="63500" y="1429216"/>
            <a:chExt cx="1970813" cy="705889"/>
          </a:xfrm>
        </p:grpSpPr>
        <p:sp>
          <p:nvSpPr>
            <p:cNvPr id="6" name="Rounded Rectangle 7">
              <a:extLst>
                <a:ext uri="{FF2B5EF4-FFF2-40B4-BE49-F238E27FC236}">
                  <a16:creationId xmlns:a16="http://schemas.microsoft.com/office/drawing/2014/main" id="{0DD7D327-91B4-090B-4D1C-FC398AE00C47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32690D6-AB57-BF99-2B19-E26E7049AA05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8" name="Freeform 2">
            <a:extLst>
              <a:ext uri="{FF2B5EF4-FFF2-40B4-BE49-F238E27FC236}">
                <a16:creationId xmlns:a16="http://schemas.microsoft.com/office/drawing/2014/main" id="{8C62F31B-22EA-747B-9E5A-5FC3BE36C16F}"/>
              </a:ext>
            </a:extLst>
          </p:cNvPr>
          <p:cNvSpPr/>
          <p:nvPr/>
        </p:nvSpPr>
        <p:spPr>
          <a:xfrm>
            <a:off x="1807535" y="1297172"/>
            <a:ext cx="9633095" cy="5348177"/>
          </a:xfrm>
          <a:custGeom>
            <a:avLst/>
            <a:gdLst/>
            <a:ahLst/>
            <a:cxnLst/>
            <a:rect l="l" t="t" r="r" b="b"/>
            <a:pathLst>
              <a:path w="18288000" h="9331569">
                <a:moveTo>
                  <a:pt x="0" y="0"/>
                </a:moveTo>
                <a:lnTo>
                  <a:pt x="18288000" y="0"/>
                </a:lnTo>
                <a:lnTo>
                  <a:pt x="18288000" y="9331569"/>
                </a:lnTo>
                <a:lnTo>
                  <a:pt x="0" y="93315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76AC9-6228-1211-530E-03867EAA2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xverse2Fmedia2F6dd35883-1ccd-4e60-a644-1555c221d6b9_seed289618061">
            <a:hlinkClick r:id="" action="ppaction://media"/>
            <a:extLst>
              <a:ext uri="{FF2B5EF4-FFF2-40B4-BE49-F238E27FC236}">
                <a16:creationId xmlns:a16="http://schemas.microsoft.com/office/drawing/2014/main" id="{7534E6A3-0B3F-085F-BEAA-B33513555864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6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0"/>
            <a:ext cx="12143729" cy="6705600"/>
          </a:xfrm>
        </p:spPr>
      </p:pic>
      <p:pic>
        <p:nvPicPr>
          <p:cNvPr id="5" name="speech">
            <a:hlinkClick r:id="" action="ppaction://media"/>
            <a:extLst>
              <a:ext uri="{FF2B5EF4-FFF2-40B4-BE49-F238E27FC236}">
                <a16:creationId xmlns:a16="http://schemas.microsoft.com/office/drawing/2014/main" id="{082DBEE6-51BB-5FA3-D025-D32AA1F62D4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60400" y="2413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61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4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297713" y="297712"/>
            <a:ext cx="11525692" cy="643246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17E853-4BF7-BD86-15C3-6FF2BA55353B}"/>
              </a:ext>
            </a:extLst>
          </p:cNvPr>
          <p:cNvSpPr txBox="1"/>
          <p:nvPr/>
        </p:nvSpPr>
        <p:spPr>
          <a:xfrm>
            <a:off x="3261458" y="5090602"/>
            <a:ext cx="541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A, </a:t>
            </a:r>
            <a:r>
              <a:rPr lang="en-US" sz="7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</a:t>
            </a:r>
            <a:r>
              <a:rPr lang="en-US" sz="7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4661E5-8A04-EBE5-4336-47FAE4988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42" y="-291602"/>
            <a:ext cx="10870110" cy="602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3418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297713" y="297712"/>
            <a:ext cx="11525692" cy="643246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D610952-5FE7-912B-C251-4B9CD0B4BFEA}"/>
              </a:ext>
            </a:extLst>
          </p:cNvPr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6" name="Rounded Rectangle 2">
              <a:extLst>
                <a:ext uri="{FF2B5EF4-FFF2-40B4-BE49-F238E27FC236}">
                  <a16:creationId xmlns:a16="http://schemas.microsoft.com/office/drawing/2014/main" id="{05555607-875E-7A3B-D96A-6783D36F9DC8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DADD1F9-E183-5D8D-E81D-B3F8F4B3CBC4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918A4D8E-BD73-5502-5465-4ED769F83074}"/>
              </a:ext>
            </a:extLst>
          </p:cNvPr>
          <p:cNvSpPr txBox="1">
            <a:spLocks/>
          </p:cNvSpPr>
          <p:nvPr/>
        </p:nvSpPr>
        <p:spPr>
          <a:xfrm>
            <a:off x="3947319" y="773862"/>
            <a:ext cx="353089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Chào hỏi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209A47-C95E-091C-9BF9-55777EB142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7" t="56508" r="6537" b="5715"/>
          <a:stretch/>
        </p:blipFill>
        <p:spPr>
          <a:xfrm>
            <a:off x="2131326" y="1676400"/>
            <a:ext cx="7226193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353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119</Words>
  <Application>Microsoft Office PowerPoint</Application>
  <PresentationFormat>Widescreen</PresentationFormat>
  <Paragraphs>55</Paragraphs>
  <Slides>17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17</vt:i4>
      </vt:variant>
    </vt:vector>
  </HeadingPairs>
  <TitlesOfParts>
    <vt:vector size="39" baseType="lpstr">
      <vt:lpstr>Aptos</vt:lpstr>
      <vt:lpstr>Aptos Display</vt:lpstr>
      <vt:lpstr>Arabia</vt:lpstr>
      <vt:lpstr>Arial</vt:lpstr>
      <vt:lpstr>Arial Rounded MT Bold</vt:lpstr>
      <vt:lpstr>Arial-Rounded</vt:lpstr>
      <vt:lpstr>Calibri</vt:lpstr>
      <vt:lpstr>Calibri Light</vt:lpstr>
      <vt:lpstr>Cascadia Mono SemiBold</vt:lpstr>
      <vt:lpstr>等线</vt:lpstr>
      <vt:lpstr>HP001 4 hàng</vt:lpstr>
      <vt:lpstr>HP001 TD 4H</vt:lpstr>
      <vt:lpstr>Times New Roman</vt:lpstr>
      <vt:lpstr>华康少女文字W5(P)</vt:lpstr>
      <vt:lpstr>Office Theme</vt:lpstr>
      <vt:lpstr>1_Office 主题​​</vt:lpstr>
      <vt:lpstr>2_Office Theme</vt:lpstr>
      <vt:lpstr>9_Office Theme</vt:lpstr>
      <vt:lpstr>Custom Design</vt:lpstr>
      <vt:lpstr>1_Chủ đề Office</vt:lpstr>
      <vt:lpstr>1_Custom Design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STD</cp:lastModifiedBy>
  <cp:revision>72</cp:revision>
  <dcterms:created xsi:type="dcterms:W3CDTF">2020-08-13T02:06:00Z</dcterms:created>
  <dcterms:modified xsi:type="dcterms:W3CDTF">2025-09-13T16:30:26Z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0x0101000360A98E1D8F6A488B746904063FBA97</vt:lpwstr>
  </property>
  <property fmtid="{D5CDD505-2E9C-101B-9397-08002B2CF9AE}" pid="3" name="KSOProductBuildVer">
    <vt:lpwstr>1033-11.2.0.9684</vt:lpwstr>
  </property>
</Properties>
</file>