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66" r:id="rId1"/>
    <p:sldMasterId id="2147483778" r:id="rId2"/>
    <p:sldMasterId id="2147483828" r:id="rId3"/>
    <p:sldMasterId id="2147483840" r:id="rId4"/>
    <p:sldMasterId id="2147483852" r:id="rId5"/>
    <p:sldMasterId id="2147483864" r:id="rId6"/>
  </p:sldMasterIdLst>
  <p:notesMasterIdLst>
    <p:notesMasterId r:id="rId24"/>
  </p:notesMasterIdLst>
  <p:sldIdLst>
    <p:sldId id="1817239695" r:id="rId7"/>
    <p:sldId id="256" r:id="rId8"/>
    <p:sldId id="669" r:id="rId9"/>
    <p:sldId id="670" r:id="rId10"/>
    <p:sldId id="671" r:id="rId11"/>
    <p:sldId id="672" r:id="rId12"/>
    <p:sldId id="261" r:id="rId13"/>
    <p:sldId id="262" r:id="rId14"/>
    <p:sldId id="317" r:id="rId15"/>
    <p:sldId id="1817239696" r:id="rId16"/>
    <p:sldId id="1817239709" r:id="rId17"/>
    <p:sldId id="673" r:id="rId18"/>
    <p:sldId id="674" r:id="rId19"/>
    <p:sldId id="675" r:id="rId20"/>
    <p:sldId id="1817239699" r:id="rId21"/>
    <p:sldId id="304" r:id="rId22"/>
    <p:sldId id="30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8" autoAdjust="0"/>
    <p:restoredTop sz="94660"/>
  </p:normalViewPr>
  <p:slideViewPr>
    <p:cSldViewPr snapToGrid="0">
      <p:cViewPr varScale="1">
        <p:scale>
          <a:sx n="61" d="100"/>
          <a:sy n="61" d="100"/>
        </p:scale>
        <p:origin x="38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8FADBB-7239-4CDD-9113-6D74E6B371E5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C1A4F-3F4B-4FDF-86EE-FC94926D40D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53A22-2FF6-4444-A42C-640C28A724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533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53A22-2FF6-4444-A42C-640C28A724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535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Zalo</a:t>
            </a:r>
            <a:r>
              <a:rPr lang="en-US" dirty="0">
                <a:sym typeface="+mn-ea"/>
              </a:rPr>
              <a:t> 0972115126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855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- </a:t>
            </a:r>
            <a:r>
              <a:rPr lang="en-US" dirty="0" err="1">
                <a:sym typeface="+mn-ea"/>
              </a:rPr>
              <a:t>zalo</a:t>
            </a:r>
            <a:r>
              <a:rPr lang="en-US">
                <a:sym typeface="+mn-ea"/>
              </a:rPr>
              <a:t> 0972.115.126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423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- </a:t>
            </a:r>
            <a:r>
              <a:rPr lang="en-US" dirty="0" err="1">
                <a:sym typeface="+mn-ea"/>
              </a:rPr>
              <a:t>zalo</a:t>
            </a:r>
            <a:r>
              <a:rPr lang="en-US" dirty="0">
                <a:sym typeface="+mn-ea"/>
              </a:rPr>
              <a:t> 0972.115.126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920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- </a:t>
            </a:r>
            <a:r>
              <a:rPr lang="en-US" dirty="0" err="1">
                <a:sym typeface="+mn-ea"/>
              </a:rPr>
              <a:t>zalo</a:t>
            </a:r>
            <a:r>
              <a:rPr lang="en-US" dirty="0">
                <a:sym typeface="+mn-ea"/>
              </a:rPr>
              <a:t> 0972.115.126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546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47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48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31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936816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ỗ dành sẵn cho Tiêu đề 1">
            <a:extLst>
              <a:ext uri="{FF2B5EF4-FFF2-40B4-BE49-F238E27FC236}">
                <a16:creationId xmlns:a16="http://schemas.microsoft.com/office/drawing/2014/main" id="{588D9A75-7C99-675B-9D80-3FF3FC930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16" name="Chỗ dành sẵn cho Văn bản 2">
            <a:extLst>
              <a:ext uri="{FF2B5EF4-FFF2-40B4-BE49-F238E27FC236}">
                <a16:creationId xmlns:a16="http://schemas.microsoft.com/office/drawing/2014/main" id="{58C99A51-6766-3943-92E3-B7BE1C84C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17" name="Chỗ dành sẵn cho Ngày tháng 3">
            <a:extLst>
              <a:ext uri="{FF2B5EF4-FFF2-40B4-BE49-F238E27FC236}">
                <a16:creationId xmlns:a16="http://schemas.microsoft.com/office/drawing/2014/main" id="{A28B3046-EB55-D84E-86FE-84ED8F912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18" name="Chỗ dành sẵn cho Chân trang 4">
            <a:extLst>
              <a:ext uri="{FF2B5EF4-FFF2-40B4-BE49-F238E27FC236}">
                <a16:creationId xmlns:a16="http://schemas.microsoft.com/office/drawing/2014/main" id="{97686D28-8928-D41A-CA0F-7B30CEE8F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Chỗ dành sẵn cho Số hiệu Bản chiếu 5">
            <a:extLst>
              <a:ext uri="{FF2B5EF4-FFF2-40B4-BE49-F238E27FC236}">
                <a16:creationId xmlns:a16="http://schemas.microsoft.com/office/drawing/2014/main" id="{8F6E393F-D404-B8B0-1E1E-3213AB4193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  <p:pic>
        <p:nvPicPr>
          <p:cNvPr id="21" name="Picture 2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EE48245-3C1C-292A-DFE3-512D12211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235" y="-2231786"/>
            <a:ext cx="1341192" cy="1341192"/>
          </a:xfrm>
          <a:prstGeom prst="rect">
            <a:avLst/>
          </a:prstGeom>
        </p:spPr>
      </p:pic>
      <p:pic>
        <p:nvPicPr>
          <p:cNvPr id="22" name="Picture 2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7EE3560-61F8-5860-0E47-5A1ED72FB6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372" y="2179793"/>
            <a:ext cx="1341192" cy="1341192"/>
          </a:xfrm>
          <a:prstGeom prst="rect">
            <a:avLst/>
          </a:prstGeom>
        </p:spPr>
      </p:pic>
      <p:pic>
        <p:nvPicPr>
          <p:cNvPr id="23" name="Picture 2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952760A-4003-F24E-2D4A-947DA55BD3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361" y="7842656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14521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303245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39260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342867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980054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769036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353036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41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590787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528351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084388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67AD6-72A6-5FB4-37BB-ECBC29AA4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35C716-43F3-283C-D8EB-763EBEBBC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E173E-0E82-F1C7-1D46-BF453CCF6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964B5-64FC-9093-43BC-B38F02E8A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D5406-FF6A-29F9-B6F2-EFBC75D1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918063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8CB02-DAEA-09D5-A9CC-5BDED02C1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EE143-97EB-0F76-FF68-CA1E8CEE6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33BC4-8B3B-5C2E-2AFC-3F4E02B4B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E2EBF-D518-8AFA-D6DD-87EC7CA3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A6E48-0A9A-BC37-3E97-8BF2399F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6855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E43BC-267A-D096-D75B-C82B7EBA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59287-709D-5E09-2FC3-823A5F1EE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37F5D-552F-E900-500E-82E9195B4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EEEF4-470E-972D-6118-A8C794F2F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D8BA6-4B3F-6819-C701-72BE77C9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851544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F7039-44CC-C3C4-03FB-D19E2B08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A02EB-E917-54DC-7326-208DD82E77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AC2AD-E518-B28A-AB73-2CFBA9622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A0C5D-F977-0113-747B-85669CB6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13/9/2025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D1094-18D0-0D7F-0F42-F7475E2C6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58144-E05D-B63D-41FB-60B922A92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33867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8D663-25D6-F097-E1C8-775773B61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7A5F9-3851-5F6C-BEAE-12D283B0F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9F21C-CC7D-2CD1-50FF-C4669371E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F816C-ACA6-A119-8265-62EA199341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E3105D-D564-C0D5-8B92-0960DD05B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640460-A342-0990-079D-288F9BE481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13/9/2025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C9C85-FA7C-D276-8982-84DD5F2BD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7434A3-74EA-347D-0567-4710C9347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273764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E8A2-A1CB-01EF-4BE2-B0A36294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431FBF-8FD7-2848-CC8B-D3810EE80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13/9/2025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DA324-ADBE-A8EE-6E89-3F3B1034D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BD4DF-3322-72D1-1265-07D3DFFAC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44237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56E094-A109-67A7-3A4B-45C55B801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13/9/2025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E828E5-36B4-3B40-7E32-D0111C3E0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3256D-7B24-7FEB-961B-B43AB0462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00037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111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8CC31-FFC6-41B1-ED1E-07E460A2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86762-A6D4-3116-8545-6704EB00F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BD538-94BE-AC36-0E10-9C3773AA8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3391B-5B8D-CD55-0B14-C30E16A4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13/9/2025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E7333-87BA-9C5C-F8B8-0D459C201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E728B-9F9C-DD43-104E-193D11AD3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472123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9293E-90EB-6DCD-E807-1E3ADB024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BA47B8-C65B-DF6A-33AD-637D2730C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FA7C0-FB40-FD38-74B9-14E2569B4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C334E-13B2-9E0F-1AF6-4CBABD22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13/9/2025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0FE90-33E9-B627-126C-8E8DD7394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AAE35-34C9-0988-91CA-54188B5FA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308443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A65E-75E7-9576-277F-64DD9937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5EA85-1CAD-E1CC-3FD6-F6081359A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41D6F-1FDF-5E26-97A0-1E8D7C8F4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4307B-61B5-C5CE-56A9-5C91AFAA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E087D-C3C3-7408-2FDF-FE4194FA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057791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8C94ED-3FBF-A974-1CFD-809B67CC09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9844E-32C9-17C2-CF41-38829DBD9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2415B-561F-06E2-1486-7FDA3BC48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13/9/2025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8A1C1-8D41-3730-0E5A-002105730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D35AD-7BD8-880E-1538-5B2A5FE3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53185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5367E-8321-FC43-4E38-2F5EE97B6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C419E-AB8B-1209-BE1C-DEA8FA2C6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D6134-E812-3DAD-E107-0639532D4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F0E9E-3BFB-6F81-A9EC-0DB7A350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B3257-0F2E-63D9-9B18-8E79205E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759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2814B-3B07-670B-587A-A60584CCE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F7E1D-9C59-8C2C-884A-DEE62606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C3DC8-D41D-38CF-2EF8-DA83BB157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86D00-66DB-1877-5C6D-2D14B6135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12666-9A41-A7CD-5178-437F25257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75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47567-63D0-C9A5-A1BD-A15D7F2F3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F5DA4-20B5-C63F-C183-638EA10FD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E611A-D579-E314-D51A-1D064A54C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8C1DE-25A5-A1AE-5374-DF66CE4A0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D3CDA-004C-ACA4-1092-E906494AC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39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8EB50-193E-14A3-53E5-BD33988E0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6E7EE-76AF-7CDC-9813-14F2F88BE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55065E-E91C-0BB6-49F2-E5BD15C14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AA9D0-5007-14D7-1A24-B5B1EBCBD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51D96-22A2-F63D-E111-2C85C422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3BD4F-3041-137E-CE5B-453C2951B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914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ABD4B-E91E-8B30-E8DA-29A3E70C6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FD4D6-510B-D01C-1DA1-0942765A8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6A92F9-ABA0-2607-285D-68DC38050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0737A8-4C38-950C-6EE0-2CF896016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BD43A0-0EB3-37CF-F9BF-591617191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AA8D73-18A1-0C1E-E37F-83C072CD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585CA5-4A5B-4CCD-330A-BA6F58801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42805-F7CC-0B91-2385-83825A9F1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075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D225B-E8F8-A1E9-2A34-FDC047B0C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3F36E-9B2D-DECA-D5C6-8D37247FB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6B97ED-5BC7-59DD-D2B7-CFBAD5A0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35BDB-59C7-CD79-9B5D-8E66B842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03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559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2082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215FA-C9FB-3415-081F-E264AE0AD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A24B0-785E-0A57-D810-5E07FC018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3C3500-DBC2-5558-0E46-AB35B9E38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A0F5A-123A-B5B7-E9A9-C32E5CC4B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35576-8519-AC3F-986A-982E6B231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673ED-A27A-4F6E-6244-00FC6530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365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08092-6F29-C655-32F0-7172A036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901F96-C66A-5374-A472-2C423D5FC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78C8F-426B-6845-437F-EFDDC28EA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4D17D-A16F-CADB-7AFC-541E4F10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B2ABD-A351-303F-3497-D1C279208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32D459-E89E-11AD-9902-B9CDFCA2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558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B944A-B71F-23BC-F383-BE8659AF8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99858-284B-FE04-2780-EA96A2833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F8BF8-AEFB-9C15-B43C-AACD5F1E75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182F-2F57-E73B-B03B-282071B3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3A961-2085-C5BA-6BC6-62A740B3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2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A2ED51-8490-02A5-8B54-A3739030A9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D96D44-A9FA-8695-E088-FADED96966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D502C-AA88-EAD2-70B3-EC9621A3D0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B18B6-8EC4-A4CB-BDFF-4ABD117BD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6CE0-3080-BFEB-2930-B0822E124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615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7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4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3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7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1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220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9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07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2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8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3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5367E-8321-FC43-4E38-2F5EE97B6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C419E-AB8B-1209-BE1C-DEA8FA2C6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D6134-E812-3DAD-E107-0639532D4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F0E9E-3BFB-6F81-A9EC-0DB7A350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B3257-0F2E-63D9-9B18-8E79205E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08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2814B-3B07-670B-587A-A60584CCE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F7E1D-9C59-8C2C-884A-DEE62606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C3DC8-D41D-38CF-2EF8-DA83BB157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86D00-66DB-1877-5C6D-2D14B6135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12666-9A41-A7CD-5178-437F25257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047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47567-63D0-C9A5-A1BD-A15D7F2F3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F5DA4-20B5-C63F-C183-638EA10FD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E611A-D579-E314-D51A-1D064A54C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8C1DE-25A5-A1AE-5374-DF66CE4A0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D3CDA-004C-ACA4-1092-E906494AC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054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8EB50-193E-14A3-53E5-BD33988E0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6E7EE-76AF-7CDC-9813-14F2F88BE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55065E-E91C-0BB6-49F2-E5BD15C14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AA9D0-5007-14D7-1A24-B5B1EBCBD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51D96-22A2-F63D-E111-2C85C422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3BD4F-3041-137E-CE5B-453C2951B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67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31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ABD4B-E91E-8B30-E8DA-29A3E70C6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FD4D6-510B-D01C-1DA1-0942765A8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6A92F9-ABA0-2607-285D-68DC38050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0737A8-4C38-950C-6EE0-2CF896016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BD43A0-0EB3-37CF-F9BF-591617191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AA8D73-18A1-0C1E-E37F-83C072CD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585CA5-4A5B-4CCD-330A-BA6F58801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42805-F7CC-0B91-2385-83825A9F1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15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D225B-E8F8-A1E9-2A34-FDC047B0C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3F36E-9B2D-DECA-D5C6-8D37247FB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6B97ED-5BC7-59DD-D2B7-CFBAD5A0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35BDB-59C7-CD79-9B5D-8E66B842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440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507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215FA-C9FB-3415-081F-E264AE0AD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A24B0-785E-0A57-D810-5E07FC018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3C3500-DBC2-5558-0E46-AB35B9E38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A0F5A-123A-B5B7-E9A9-C32E5CC4B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35576-8519-AC3F-986A-982E6B231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673ED-A27A-4F6E-6244-00FC6530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1602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08092-6F29-C655-32F0-7172A036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901F96-C66A-5374-A472-2C423D5FC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78C8F-426B-6845-437F-EFDDC28EA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4D17D-A16F-CADB-7AFC-541E4F10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B2ABD-A351-303F-3497-D1C279208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32D459-E89E-11AD-9902-B9CDFCA2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540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B944A-B71F-23BC-F383-BE8659AF8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99858-284B-FE04-2780-EA96A2833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F8BF8-AEFB-9C15-B43C-AACD5F1E75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182F-2F57-E73B-B03B-282071B3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3A961-2085-C5BA-6BC6-62A740B3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364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A2ED51-8490-02A5-8B54-A3739030A9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D96D44-A9FA-8695-E088-FADED96966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D502C-AA88-EAD2-70B3-EC9621A3D0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B18B6-8EC4-A4CB-BDFF-4ABD117BD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6CE0-3080-BFEB-2930-B0822E124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82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80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04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65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A47B9-2C9E-4CD3-8963-D7ACF30A0705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006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95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running on a road&#10;&#10;Description automatically generated">
            <a:extLst>
              <a:ext uri="{FF2B5EF4-FFF2-40B4-BE49-F238E27FC236}">
                <a16:creationId xmlns:a16="http://schemas.microsoft.com/office/drawing/2014/main" id="{C3A22E03-85E1-80CB-01AF-362546156B1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8" y="0"/>
            <a:ext cx="12245186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AE8C0F7-B361-013F-99BE-34636DD0D8B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130" y="0"/>
            <a:ext cx="1252701" cy="125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8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ỗ dành sẵn cho Tiêu đề 1">
            <a:extLst>
              <a:ext uri="{FF2B5EF4-FFF2-40B4-BE49-F238E27FC236}">
                <a16:creationId xmlns:a16="http://schemas.microsoft.com/office/drawing/2014/main" id="{7F39C653-6BE3-5C2A-F238-A6168F0CF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13" name="Chỗ dành sẵn cho Văn bản 2">
            <a:extLst>
              <a:ext uri="{FF2B5EF4-FFF2-40B4-BE49-F238E27FC236}">
                <a16:creationId xmlns:a16="http://schemas.microsoft.com/office/drawing/2014/main" id="{B58AA384-DAE5-1F01-05D1-C6553B821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14" name="Chỗ dành sẵn cho Ngày tháng 3">
            <a:extLst>
              <a:ext uri="{FF2B5EF4-FFF2-40B4-BE49-F238E27FC236}">
                <a16:creationId xmlns:a16="http://schemas.microsoft.com/office/drawing/2014/main" id="{540A70CF-308A-2A46-EBBD-617E304958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15" name="Chỗ dành sẵn cho Chân trang 4">
            <a:extLst>
              <a:ext uri="{FF2B5EF4-FFF2-40B4-BE49-F238E27FC236}">
                <a16:creationId xmlns:a16="http://schemas.microsoft.com/office/drawing/2014/main" id="{501807EE-B4DC-171B-7E40-40FB588B83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Chỗ dành sẵn cho Số hiệu Bản chiếu 5">
            <a:extLst>
              <a:ext uri="{FF2B5EF4-FFF2-40B4-BE49-F238E27FC236}">
                <a16:creationId xmlns:a16="http://schemas.microsoft.com/office/drawing/2014/main" id="{F4A28207-3F2E-B1B7-8EFA-4B8ECC928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A37E27E-5A69-2F52-5FD9-F0CD30F2FB2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79DD00C-1F26-6AE1-ECD9-DCD0FEF8E9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235" y="-2231786"/>
            <a:ext cx="1341192" cy="1341192"/>
          </a:xfrm>
          <a:prstGeom prst="rect">
            <a:avLst/>
          </a:prstGeom>
        </p:spPr>
      </p:pic>
      <p:pic>
        <p:nvPicPr>
          <p:cNvPr id="19" name="Picture 1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1C6D152-09BC-B824-1296-4946C41371E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372" y="2179793"/>
            <a:ext cx="1341192" cy="1341192"/>
          </a:xfrm>
          <a:prstGeom prst="rect">
            <a:avLst/>
          </a:prstGeom>
        </p:spPr>
      </p:pic>
      <p:pic>
        <p:nvPicPr>
          <p:cNvPr id="20" name="Picture 1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F86D9F6-0CA5-C3F6-6F61-C54765E4D6B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361" y="7842656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9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F9F5AD1-77DA-50FE-7D10-CEFE1F27A2D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CD197F9-FBEB-96C6-5FD0-A10E4FE425E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235" y="-2231786"/>
            <a:ext cx="1341192" cy="134119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9605206-FD7A-66DE-4A00-4539FB893EA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372" y="2179793"/>
            <a:ext cx="1341192" cy="134119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2511CA4-37C7-0FF4-82FB-07BC6F2CD48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361" y="7842656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9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FEDAA70-D242-2B3B-ACE9-A34A77CC9AB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8" y="0"/>
            <a:ext cx="1519561" cy="151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7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5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slide" Target="slide8.xml"/><Relationship Id="rId3" Type="http://schemas.openxmlformats.org/officeDocument/2006/relationships/audio" Target="../media/audio2.wav"/><Relationship Id="rId21" Type="http://schemas.openxmlformats.org/officeDocument/2006/relationships/image" Target="../media/image23.gif"/><Relationship Id="rId7" Type="http://schemas.openxmlformats.org/officeDocument/2006/relationships/image" Target="../media/image14.png"/><Relationship Id="rId12" Type="http://schemas.openxmlformats.org/officeDocument/2006/relationships/slide" Target="slide5.xml"/><Relationship Id="rId17" Type="http://schemas.openxmlformats.org/officeDocument/2006/relationships/image" Target="../media/image20.png"/><Relationship Id="rId2" Type="http://schemas.openxmlformats.org/officeDocument/2006/relationships/audio" Target="../media/audio1.wav"/><Relationship Id="rId16" Type="http://schemas.openxmlformats.org/officeDocument/2006/relationships/slide" Target="slide7.xml"/><Relationship Id="rId20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11" Type="http://schemas.openxmlformats.org/officeDocument/2006/relationships/image" Target="../media/image17.png"/><Relationship Id="rId5" Type="http://schemas.openxmlformats.org/officeDocument/2006/relationships/image" Target="../media/image12.gif"/><Relationship Id="rId15" Type="http://schemas.openxmlformats.org/officeDocument/2006/relationships/image" Target="../media/image19.png"/><Relationship Id="rId10" Type="http://schemas.openxmlformats.org/officeDocument/2006/relationships/slide" Target="slide4.xml"/><Relationship Id="rId19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image" Target="../media/image16.gif"/><Relationship Id="rId14" Type="http://schemas.openxmlformats.org/officeDocument/2006/relationships/slide" Target="slide6.xml"/><Relationship Id="rId22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4.wav"/><Relationship Id="rId7" Type="http://schemas.openxmlformats.org/officeDocument/2006/relationships/image" Target="../media/image2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slide" Target="slide3.xml"/><Relationship Id="rId10" Type="http://schemas.openxmlformats.org/officeDocument/2006/relationships/image" Target="../media/image22.gif"/><Relationship Id="rId4" Type="http://schemas.openxmlformats.org/officeDocument/2006/relationships/image" Target="../media/image9.png"/><Relationship Id="rId9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4.wav"/><Relationship Id="rId7" Type="http://schemas.openxmlformats.org/officeDocument/2006/relationships/image" Target="../media/image2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slide" Target="slide3.xml"/><Relationship Id="rId10" Type="http://schemas.openxmlformats.org/officeDocument/2006/relationships/image" Target="../media/image22.gif"/><Relationship Id="rId4" Type="http://schemas.openxmlformats.org/officeDocument/2006/relationships/image" Target="../media/image9.png"/><Relationship Id="rId9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4.wav"/><Relationship Id="rId7" Type="http://schemas.openxmlformats.org/officeDocument/2006/relationships/image" Target="../media/image2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slide" Target="slide3.xml"/><Relationship Id="rId10" Type="http://schemas.openxmlformats.org/officeDocument/2006/relationships/image" Target="../media/image22.gif"/><Relationship Id="rId4" Type="http://schemas.openxmlformats.org/officeDocument/2006/relationships/image" Target="../media/image9.png"/><Relationship Id="rId9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4.wav"/><Relationship Id="rId7" Type="http://schemas.openxmlformats.org/officeDocument/2006/relationships/image" Target="../media/image2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slide" Target="slide3.xml"/><Relationship Id="rId10" Type="http://schemas.openxmlformats.org/officeDocument/2006/relationships/image" Target="../media/image28.png"/><Relationship Id="rId4" Type="http://schemas.openxmlformats.org/officeDocument/2006/relationships/image" Target="../media/image9.png"/><Relationship Id="rId9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4.wav"/><Relationship Id="rId7" Type="http://schemas.openxmlformats.org/officeDocument/2006/relationships/image" Target="../media/image2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slide" Target="slide3.xml"/><Relationship Id="rId10" Type="http://schemas.openxmlformats.org/officeDocument/2006/relationships/image" Target="../media/image22.gif"/><Relationship Id="rId4" Type="http://schemas.openxmlformats.org/officeDocument/2006/relationships/image" Target="../media/image9.png"/><Relationship Id="rId9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green and yellow text&#10;&#10;AI-generated content may be incorrect.">
            <a:extLst>
              <a:ext uri="{FF2B5EF4-FFF2-40B4-BE49-F238E27FC236}">
                <a16:creationId xmlns:a16="http://schemas.microsoft.com/office/drawing/2014/main" id="{AC4A47F0-274A-E7F2-5AF1-8B7011660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282" y="3440605"/>
            <a:ext cx="7547502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1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48D885F-9CDE-48E8-9EAB-FB433DA2BA85}"/>
              </a:ext>
            </a:extLst>
          </p:cNvPr>
          <p:cNvSpPr/>
          <p:nvPr/>
        </p:nvSpPr>
        <p:spPr>
          <a:xfrm>
            <a:off x="4671806" y="1828801"/>
            <a:ext cx="7205869" cy="3525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F2B62E-5CD5-D463-9C94-296002FEC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9" b="93919" l="5667" r="92222">
                        <a14:foregroundMark x1="52000" y1="34730" x2="52778" y2="44054"/>
                        <a14:foregroundMark x1="40111" y1="5946" x2="40111" y2="5946"/>
                        <a14:foregroundMark x1="39667" y1="4054" x2="39111" y2="20676"/>
                        <a14:foregroundMark x1="39333" y1="20541" x2="35444" y2="50270"/>
                        <a14:foregroundMark x1="37778" y1="27838" x2="30111" y2="30270"/>
                        <a14:foregroundMark x1="30111" y1="30270" x2="22000" y2="43919"/>
                        <a14:foregroundMark x1="22000" y1="43919" x2="13444" y2="45676"/>
                        <a14:foregroundMark x1="13444" y1="45676" x2="12667" y2="52703"/>
                        <a14:foregroundMark x1="12667" y1="52703" x2="21222" y2="56351"/>
                        <a14:foregroundMark x1="21222" y1="56351" x2="23778" y2="56622"/>
                        <a14:foregroundMark x1="23000" y1="44730" x2="18111" y2="40811"/>
                        <a14:foregroundMark x1="18111" y1="40811" x2="9556" y2="52162"/>
                        <a14:foregroundMark x1="9556" y1="52162" x2="8000" y2="62973"/>
                        <a14:foregroundMark x1="55333" y1="76351" x2="50778" y2="81892"/>
                        <a14:foregroundMark x1="50778" y1="81892" x2="41778" y2="87162"/>
                        <a14:foregroundMark x1="41778" y1="87162" x2="35111" y2="85541"/>
                        <a14:foregroundMark x1="35111" y1="85541" x2="45444" y2="87568"/>
                        <a14:foregroundMark x1="59889" y1="76486" x2="56556" y2="74865"/>
                        <a14:foregroundMark x1="76889" y1="82297" x2="80667" y2="91216"/>
                        <a14:foregroundMark x1="80667" y1="91216" x2="87778" y2="90405"/>
                        <a14:foregroundMark x1="52333" y1="89459" x2="55667" y2="94324"/>
                        <a14:foregroundMark x1="45000" y1="89595" x2="44889" y2="89595"/>
                        <a14:foregroundMark x1="35444" y1="88649" x2="33556" y2="92162"/>
                        <a14:foregroundMark x1="8000" y1="84459" x2="6556" y2="84459"/>
                        <a14:foregroundMark x1="12000" y1="75135" x2="5667" y2="82568"/>
                        <a14:foregroundMark x1="5667" y1="82568" x2="14889" y2="82432"/>
                        <a14:foregroundMark x1="70222" y1="33649" x2="70333" y2="47838"/>
                        <a14:foregroundMark x1="87778" y1="83514" x2="87778" y2="85135"/>
                        <a14:foregroundMark x1="90556" y1="90000" x2="90556" y2="90000"/>
                        <a14:foregroundMark x1="88444" y1="91757" x2="92222" y2="90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1" y="2358552"/>
            <a:ext cx="5718470" cy="4701853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:a16="http://schemas.microsoft.com/office/drawing/2014/main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201498" y="-319169"/>
            <a:ext cx="3662414" cy="42959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AFD2F9-FBE6-7A07-5E01-6A1D6B6440AE}"/>
              </a:ext>
            </a:extLst>
          </p:cNvPr>
          <p:cNvSpPr txBox="1"/>
          <p:nvPr/>
        </p:nvSpPr>
        <p:spPr>
          <a:xfrm>
            <a:off x="6050442" y="2261993"/>
            <a:ext cx="562961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2214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E6D4D55-33DB-95FD-579E-3D4DD9A6BACA}"/>
              </a:ext>
            </a:extLst>
          </p:cNvPr>
          <p:cNvSpPr/>
          <p:nvPr/>
        </p:nvSpPr>
        <p:spPr>
          <a:xfrm>
            <a:off x="411480" y="285750"/>
            <a:ext cx="11521439" cy="6307297"/>
          </a:xfrm>
          <a:prstGeom prst="roundRect">
            <a:avLst>
              <a:gd name="adj" fmla="val 9993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8CCC966-BBB3-954E-1226-08E8D62DE0B2}"/>
              </a:ext>
            </a:extLst>
          </p:cNvPr>
          <p:cNvSpPr/>
          <p:nvPr/>
        </p:nvSpPr>
        <p:spPr>
          <a:xfrm>
            <a:off x="926274" y="368135"/>
            <a:ext cx="10664043" cy="4536373"/>
          </a:xfrm>
          <a:custGeom>
            <a:avLst/>
            <a:gdLst/>
            <a:ahLst/>
            <a:cxnLst/>
            <a:rect l="l" t="t" r="r" b="b"/>
            <a:pathLst>
              <a:path w="17984696" h="6519452">
                <a:moveTo>
                  <a:pt x="0" y="0"/>
                </a:moveTo>
                <a:lnTo>
                  <a:pt x="17984696" y="0"/>
                </a:lnTo>
                <a:lnTo>
                  <a:pt x="17984696" y="6519452"/>
                </a:lnTo>
                <a:lnTo>
                  <a:pt x="0" y="6519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9A0D03-FED1-8917-4F60-CF21C8167E4F}"/>
              </a:ext>
            </a:extLst>
          </p:cNvPr>
          <p:cNvSpPr txBox="1">
            <a:spLocks/>
          </p:cNvSpPr>
          <p:nvPr/>
        </p:nvSpPr>
        <p:spPr>
          <a:xfrm>
            <a:off x="827542" y="4967252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CDE4CC-9539-CE00-6B49-CA613931BAD5}"/>
              </a:ext>
            </a:extLst>
          </p:cNvPr>
          <p:cNvGrpSpPr/>
          <p:nvPr/>
        </p:nvGrpSpPr>
        <p:grpSpPr>
          <a:xfrm>
            <a:off x="215396" y="203422"/>
            <a:ext cx="3887975" cy="941185"/>
            <a:chOff x="63500" y="1429216"/>
            <a:chExt cx="2923213" cy="705889"/>
          </a:xfrm>
        </p:grpSpPr>
        <p:sp>
          <p:nvSpPr>
            <p:cNvPr id="12" name="Rounded Rectangle 34">
              <a:extLst>
                <a:ext uri="{FF2B5EF4-FFF2-40B4-BE49-F238E27FC236}">
                  <a16:creationId xmlns:a16="http://schemas.microsoft.com/office/drawing/2014/main" id="{3AEFC1F9-20EB-E501-A813-AA6307D24DA5}"/>
                </a:ext>
              </a:extLst>
            </p:cNvPr>
            <p:cNvSpPr/>
            <p:nvPr/>
          </p:nvSpPr>
          <p:spPr>
            <a:xfrm>
              <a:off x="384358" y="1429216"/>
              <a:ext cx="26023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biết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B5292E8-CFD9-F13F-675F-0CCB0692C764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91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754912"/>
            <a:ext cx="11267768" cy="59752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5C8A81D-0763-467D-9C5A-A5FA736494E8}"/>
              </a:ext>
            </a:extLst>
          </p:cNvPr>
          <p:cNvGrpSpPr/>
          <p:nvPr/>
        </p:nvGrpSpPr>
        <p:grpSpPr>
          <a:xfrm>
            <a:off x="4503845" y="2185133"/>
            <a:ext cx="4303486" cy="3170099"/>
            <a:chOff x="4790924" y="2206398"/>
            <a:chExt cx="4303486" cy="317009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DE4D899-BECF-4813-86E7-F3681609B560}"/>
                </a:ext>
              </a:extLst>
            </p:cNvPr>
            <p:cNvSpPr/>
            <p:nvPr/>
          </p:nvSpPr>
          <p:spPr>
            <a:xfrm>
              <a:off x="4790924" y="2491703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27D487-CDBF-4A92-AB67-18B91F0163D8}"/>
                </a:ext>
              </a:extLst>
            </p:cNvPr>
            <p:cNvSpPr txBox="1"/>
            <p:nvPr/>
          </p:nvSpPr>
          <p:spPr>
            <a:xfrm>
              <a:off x="6351210" y="2206398"/>
              <a:ext cx="1182914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1496181B-5E0F-4FC7-BE20-15808DB6F2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195"/>
            <a:ext cx="1678632" cy="87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26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754912"/>
            <a:ext cx="11267768" cy="59752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13AFC7-D0B3-FE93-7C16-9FC6A88830DB}"/>
              </a:ext>
            </a:extLst>
          </p:cNvPr>
          <p:cNvSpPr txBox="1">
            <a:spLocks/>
          </p:cNvSpPr>
          <p:nvPr/>
        </p:nvSpPr>
        <p:spPr>
          <a:xfrm>
            <a:off x="5054997" y="129357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293A920-EF53-8999-A33A-32927706798E}"/>
              </a:ext>
            </a:extLst>
          </p:cNvPr>
          <p:cNvSpPr txBox="1">
            <a:spLocks/>
          </p:cNvSpPr>
          <p:nvPr/>
        </p:nvSpPr>
        <p:spPr>
          <a:xfrm>
            <a:off x="718113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76BD8E9-8577-F77B-D32F-AEBEE80F8E11}"/>
              </a:ext>
            </a:extLst>
          </p:cNvPr>
          <p:cNvSpPr txBox="1">
            <a:spLocks/>
          </p:cNvSpPr>
          <p:nvPr/>
        </p:nvSpPr>
        <p:spPr>
          <a:xfrm>
            <a:off x="3106896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1EA7B0E-5095-1011-279B-05E8A4E3B77D}"/>
              </a:ext>
            </a:extLst>
          </p:cNvPr>
          <p:cNvSpPr txBox="1">
            <a:spLocks/>
          </p:cNvSpPr>
          <p:nvPr/>
        </p:nvSpPr>
        <p:spPr>
          <a:xfrm>
            <a:off x="718113" y="3995361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0D9471-163E-5B8A-EC8A-2E2E0AB1E462}"/>
              </a:ext>
            </a:extLst>
          </p:cNvPr>
          <p:cNvSpPr txBox="1">
            <a:spLocks/>
          </p:cNvSpPr>
          <p:nvPr/>
        </p:nvSpPr>
        <p:spPr>
          <a:xfrm>
            <a:off x="6703125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AFA3F57-32ED-BEDA-CBCB-D59FE3265C18}"/>
              </a:ext>
            </a:extLst>
          </p:cNvPr>
          <p:cNvSpPr txBox="1">
            <a:spLocks/>
          </p:cNvSpPr>
          <p:nvPr/>
        </p:nvSpPr>
        <p:spPr>
          <a:xfrm>
            <a:off x="9092330" y="2693012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B061293-FB3B-71DC-5FFD-2C7BF49E7ACF}"/>
              </a:ext>
            </a:extLst>
          </p:cNvPr>
          <p:cNvSpPr txBox="1">
            <a:spLocks/>
          </p:cNvSpPr>
          <p:nvPr/>
        </p:nvSpPr>
        <p:spPr>
          <a:xfrm>
            <a:off x="6702763" y="3995361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EE63B86-4E67-3312-1B58-A4304808829C}"/>
              </a:ext>
            </a:extLst>
          </p:cNvPr>
          <p:cNvSpPr txBox="1">
            <a:spLocks/>
          </p:cNvSpPr>
          <p:nvPr/>
        </p:nvSpPr>
        <p:spPr>
          <a:xfrm>
            <a:off x="8917046" y="4348264"/>
            <a:ext cx="1930425" cy="115537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́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A8BFF3-2012-D809-06AD-3347CCDFD03A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4" name="Rounded Rectangle 34">
              <a:extLst>
                <a:ext uri="{FF2B5EF4-FFF2-40B4-BE49-F238E27FC236}">
                  <a16:creationId xmlns:a16="http://schemas.microsoft.com/office/drawing/2014/main" id="{93705F06-BB96-15E1-412B-CF72B89B9D87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C7617E9-6966-D321-DFAA-D0EC545E9D14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891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10" grpId="0" animBg="1"/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340243" y="297712"/>
            <a:ext cx="11483162" cy="64324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picture containing indoor, vegetable&#10;&#10;Description automatically generated">
            <a:extLst>
              <a:ext uri="{FF2B5EF4-FFF2-40B4-BE49-F238E27FC236}">
                <a16:creationId xmlns:a16="http://schemas.microsoft.com/office/drawing/2014/main" id="{99EC145B-A904-44FD-BDEB-00B561190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880" y="1736014"/>
            <a:ext cx="9946239" cy="23884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090216-2E9D-4F06-AA38-3A9E95FED29B}"/>
              </a:ext>
            </a:extLst>
          </p:cNvPr>
          <p:cNvSpPr txBox="1"/>
          <p:nvPr/>
        </p:nvSpPr>
        <p:spPr>
          <a:xfrm>
            <a:off x="1563147" y="4105970"/>
            <a:ext cx="2376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53D9A8-4E13-4C1F-A738-9A14114F152C}"/>
              </a:ext>
            </a:extLst>
          </p:cNvPr>
          <p:cNvSpPr txBox="1"/>
          <p:nvPr/>
        </p:nvSpPr>
        <p:spPr>
          <a:xfrm>
            <a:off x="5127795" y="4117259"/>
            <a:ext cx="2376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endParaRPr lang="en-US" sz="7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C45B06-C01C-4C0C-8F3E-93052ECFD94B}"/>
              </a:ext>
            </a:extLst>
          </p:cNvPr>
          <p:cNvSpPr txBox="1"/>
          <p:nvPr/>
        </p:nvSpPr>
        <p:spPr>
          <a:xfrm>
            <a:off x="8898284" y="4087444"/>
            <a:ext cx="2376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endParaRPr lang="en-US" sz="7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79B167A-7591-EC1D-7C03-98585746E01F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6" name="Rounded Rectangle 34">
              <a:extLst>
                <a:ext uri="{FF2B5EF4-FFF2-40B4-BE49-F238E27FC236}">
                  <a16:creationId xmlns:a16="http://schemas.microsoft.com/office/drawing/2014/main" id="{6F592067-2D09-56BC-30AB-6E2817096D97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AA6D4BD-B296-9C77-2EFE-C0A913080071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8121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233916"/>
            <a:ext cx="11267768" cy="64324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6F47317-C506-A036-5A40-4CBA023EFCB9}"/>
              </a:ext>
            </a:extLst>
          </p:cNvPr>
          <p:cNvSpPr txBox="1">
            <a:spLocks/>
          </p:cNvSpPr>
          <p:nvPr/>
        </p:nvSpPr>
        <p:spPr>
          <a:xfrm>
            <a:off x="5118792" y="443023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F3135D-8F00-1EA3-95A2-5FAA6A9EA584}"/>
              </a:ext>
            </a:extLst>
          </p:cNvPr>
          <p:cNvSpPr txBox="1">
            <a:spLocks/>
          </p:cNvSpPr>
          <p:nvPr/>
        </p:nvSpPr>
        <p:spPr>
          <a:xfrm>
            <a:off x="718113" y="1704234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C32FFA4-7E2F-DAD6-A717-C3AD52D341C1}"/>
              </a:ext>
            </a:extLst>
          </p:cNvPr>
          <p:cNvSpPr txBox="1">
            <a:spLocks/>
          </p:cNvSpPr>
          <p:nvPr/>
        </p:nvSpPr>
        <p:spPr>
          <a:xfrm>
            <a:off x="3106896" y="1704234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60E1D8A-3C23-BADF-B0DA-7D440EFC2FA8}"/>
              </a:ext>
            </a:extLst>
          </p:cNvPr>
          <p:cNvSpPr txBox="1">
            <a:spLocks/>
          </p:cNvSpPr>
          <p:nvPr/>
        </p:nvSpPr>
        <p:spPr>
          <a:xfrm>
            <a:off x="718113" y="3006584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9FCB7B7-212D-6ED6-6C10-4787079587BB}"/>
              </a:ext>
            </a:extLst>
          </p:cNvPr>
          <p:cNvSpPr txBox="1">
            <a:spLocks/>
          </p:cNvSpPr>
          <p:nvPr/>
        </p:nvSpPr>
        <p:spPr>
          <a:xfrm>
            <a:off x="6703125" y="1704234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6D825B6-3BC7-31E4-68BD-3B642BE650BA}"/>
              </a:ext>
            </a:extLst>
          </p:cNvPr>
          <p:cNvSpPr txBox="1">
            <a:spLocks/>
          </p:cNvSpPr>
          <p:nvPr/>
        </p:nvSpPr>
        <p:spPr>
          <a:xfrm>
            <a:off x="9092330" y="1704235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D996216-635F-F75A-4EB1-E83EE12066A0}"/>
              </a:ext>
            </a:extLst>
          </p:cNvPr>
          <p:cNvSpPr txBox="1">
            <a:spLocks/>
          </p:cNvSpPr>
          <p:nvPr/>
        </p:nvSpPr>
        <p:spPr>
          <a:xfrm>
            <a:off x="6724028" y="3017216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8893757-3E23-6E5E-F302-E2F1E16C5169}"/>
              </a:ext>
            </a:extLst>
          </p:cNvPr>
          <p:cNvSpPr txBox="1">
            <a:spLocks/>
          </p:cNvSpPr>
          <p:nvPr/>
        </p:nvSpPr>
        <p:spPr>
          <a:xfrm>
            <a:off x="749374" y="5204752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6D37982-0B92-D8FD-8330-1AFBEB15F322}"/>
              </a:ext>
            </a:extLst>
          </p:cNvPr>
          <p:cNvSpPr txBox="1">
            <a:spLocks/>
          </p:cNvSpPr>
          <p:nvPr/>
        </p:nvSpPr>
        <p:spPr>
          <a:xfrm>
            <a:off x="4501515" y="5094582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</a:t>
            </a:r>
            <a:endParaRPr lang="en-US" sz="115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7C2706A-1657-C48B-679E-2C9032495220}"/>
              </a:ext>
            </a:extLst>
          </p:cNvPr>
          <p:cNvSpPr txBox="1">
            <a:spLocks/>
          </p:cNvSpPr>
          <p:nvPr/>
        </p:nvSpPr>
        <p:spPr>
          <a:xfrm>
            <a:off x="7921433" y="5204752"/>
            <a:ext cx="380039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endParaRPr lang="en-US" sz="115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D791265-F28C-578A-D73B-73C79F308764}"/>
              </a:ext>
            </a:extLst>
          </p:cNvPr>
          <p:cNvSpPr txBox="1">
            <a:spLocks/>
          </p:cNvSpPr>
          <p:nvPr/>
        </p:nvSpPr>
        <p:spPr>
          <a:xfrm>
            <a:off x="974037" y="5212677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A78A414-0E26-FFAB-DEC7-2DB40B8A8E0B}"/>
              </a:ext>
            </a:extLst>
          </p:cNvPr>
          <p:cNvSpPr txBox="1">
            <a:spLocks/>
          </p:cNvSpPr>
          <p:nvPr/>
        </p:nvSpPr>
        <p:spPr>
          <a:xfrm>
            <a:off x="4720955" y="5083565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56EF183-C1D4-1FE9-0CCB-8A83C83A2EE2}"/>
              </a:ext>
            </a:extLst>
          </p:cNvPr>
          <p:cNvSpPr txBox="1">
            <a:spLocks/>
          </p:cNvSpPr>
          <p:nvPr/>
        </p:nvSpPr>
        <p:spPr>
          <a:xfrm>
            <a:off x="8860385" y="5194120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BB98BC22-A79B-ECCF-32A5-93A31718D894}"/>
              </a:ext>
            </a:extLst>
          </p:cNvPr>
          <p:cNvSpPr txBox="1">
            <a:spLocks/>
          </p:cNvSpPr>
          <p:nvPr/>
        </p:nvSpPr>
        <p:spPr>
          <a:xfrm>
            <a:off x="5076149" y="5363305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1F8832A-D70E-2709-9C3C-EC023D0829C6}"/>
              </a:ext>
            </a:extLst>
          </p:cNvPr>
          <p:cNvSpPr txBox="1">
            <a:spLocks/>
          </p:cNvSpPr>
          <p:nvPr/>
        </p:nvSpPr>
        <p:spPr>
          <a:xfrm>
            <a:off x="9854879" y="520475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1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4069990-E2B0-0CBB-BB5D-D90DCC5573D6}"/>
                  </a:ext>
                </a:extLst>
              </p:cNvPr>
              <p:cNvSpPr txBox="1"/>
              <p:nvPr/>
            </p:nvSpPr>
            <p:spPr>
              <a:xfrm>
                <a:off x="9210282" y="2784658"/>
                <a:ext cx="1127504" cy="1600240"/>
              </a:xfrm>
              <a:prstGeom prst="rect">
                <a:avLst/>
              </a:prstGeom>
              <a:noFill/>
            </p:spPr>
            <p:txBody>
              <a:bodyPr wrap="square" lIns="121725" tIns="60862" rIns="121725" bIns="60862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600" b="1" i="1" smtClean="0">
                          <a:solidFill>
                            <a:srgbClr val="FF0000"/>
                          </a:solidFill>
                          <a:latin typeface="Cambria Math"/>
                          <a:ea typeface="Arial-Rounded" pitchFamily="34" charset="0"/>
                          <a:cs typeface="Arial-Rounded" pitchFamily="34" charset="0"/>
                        </a:rPr>
                        <m:t>́</m:t>
                      </m:r>
                    </m:oMath>
                  </m:oMathPara>
                </a14:m>
                <a:endParaRPr lang="en-US" sz="96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4069990-E2B0-0CBB-BB5D-D90DCC557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0282" y="2784658"/>
                <a:ext cx="1127504" cy="16002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5304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7EB0AE32-89E6-6599-F469-43F65CBBACCA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E26C33-CCED-1DFF-850D-21288C6AFB3C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F0832E-054D-C786-8F08-DD8A07EAD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66FBE2-62A2-9D02-F1F4-46420AB99DC8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806FAD-3A84-5D70-97E6-62B953826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0DC724-4E6F-EEA0-8211-0A771A180536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A2582F-E09F-2953-5941-9D17F1C49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5F9AF2-B508-4157-1C97-45119E7BD266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8CF209-4CB8-A67C-7090-F4BBDCC1E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BC342B-9FDE-B0F5-F1B1-4FEB9D5FA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254" y="227671"/>
            <a:ext cx="657205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265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  <p:bldP spid="9" grpId="0" uiExpand="1" build="p"/>
      <p:bldP spid="11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B38F45-C3ED-5A44-ED71-578DF5A9B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525" y="1352835"/>
            <a:ext cx="7742591" cy="55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2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1821"/>
          <a:stretch/>
        </p:blipFill>
        <p:spPr>
          <a:xfrm>
            <a:off x="-16598" y="-70294"/>
            <a:ext cx="12191999" cy="6353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0"/>
            <a:ext cx="1327149" cy="20404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6"/>
            <a:ext cx="12192000" cy="6797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7878" y="2573359"/>
            <a:ext cx="103295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ẾCH CON VỀ NHÀ</a:t>
            </a:r>
          </a:p>
        </p:txBody>
      </p:sp>
    </p:spTree>
    <p:extLst>
      <p:ext uri="{BB962C8B-B14F-4D97-AF65-F5344CB8AC3E}">
        <p14:creationId xmlns:p14="http://schemas.microsoft.com/office/powerpoint/2010/main" val="998081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434" y="507966"/>
            <a:ext cx="3333750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3875" y="823243"/>
            <a:ext cx="2638425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47" y="5181600"/>
            <a:ext cx="2400106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690" y="3706519"/>
            <a:ext cx="2400106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9476" y="4221709"/>
            <a:ext cx="2591158" cy="1862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8929" y="4968125"/>
            <a:ext cx="2400106" cy="17253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5454" y="3800351"/>
            <a:ext cx="2400106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351596" y="4472757"/>
            <a:ext cx="1321610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68" y="3431324"/>
            <a:ext cx="1290383" cy="1270141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011" y="4066394"/>
            <a:ext cx="1321255" cy="1305709"/>
          </a:xfrm>
          <a:prstGeom prst="rect">
            <a:avLst/>
          </a:prstGeom>
        </p:spPr>
      </p:pic>
      <p:pic>
        <p:nvPicPr>
          <p:cNvPr id="52" name="Picture 5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67" y="4729696"/>
            <a:ext cx="1300829" cy="1290587"/>
          </a:xfrm>
          <a:prstGeom prst="rect">
            <a:avLst/>
          </a:prstGeom>
        </p:spPr>
      </p:pic>
      <p:pic>
        <p:nvPicPr>
          <p:cNvPr id="53" name="Picture 5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814" y="3475812"/>
            <a:ext cx="1274804" cy="1254807"/>
          </a:xfrm>
          <a:prstGeom prst="rect">
            <a:avLst/>
          </a:prstGeom>
        </p:spPr>
      </p:pic>
      <p:pic>
        <p:nvPicPr>
          <p:cNvPr id="54" name="Picture 5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309" y="2594677"/>
            <a:ext cx="1269612" cy="124969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34" y="1522846"/>
            <a:ext cx="1629512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659" y="523242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22" action="ppaction://hlinksldjump"/>
            <a:extLst>
              <a:ext uri="{FF2B5EF4-FFF2-40B4-BE49-F238E27FC236}">
                <a16:creationId xmlns:a16="http://schemas.microsoft.com/office/drawing/2014/main" id="{65A3AF0F-DCCD-AE2D-D4B8-AE9A6BF9C821}"/>
              </a:ext>
            </a:extLst>
          </p:cNvPr>
          <p:cNvSpPr/>
          <p:nvPr/>
        </p:nvSpPr>
        <p:spPr>
          <a:xfrm>
            <a:off x="194310" y="80010"/>
            <a:ext cx="1554480" cy="4229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40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3.95833E-6 0.0007 C 0.00104 -0.01227 0.00247 -0.02407 0.00351 -0.03634 C 0.00638 -0.0706 0.00117 -0.04653 0.00729 -0.0956 C 0.0082 -0.10301 0.00924 -0.11065 0.01002 -0.11852 C 0.01224 -0.14004 0.00885 -0.12639 0.01458 -0.15115 C 0.02461 -0.19467 0.01302 -0.13518 0.02786 -0.1875 C 0.02877 -0.19051 0.02942 -0.19467 0.0306 -0.19699 C 0.03203 -0.20115 0.03372 -0.20393 0.03515 -0.20717 C 0.03828 -0.21296 0.03945 -0.21528 0.0427 -0.21713 C 0.05351 -0.22338 0.05755 -0.2206 0.07109 -0.2206 " pathEditMode="relative" rAng="0" ptsTypes="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-1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49 -0.14213 L 0.09049 -0.1419 C 0.0944 -0.14699 0.09895 -0.15069 0.10234 -0.15694 C 0.10351 -0.15903 0.10455 -0.16157 0.10586 -0.16319 C 0.1069 -0.16435 0.10833 -0.16458 0.1095 -0.16528 C 0.11849 -0.17592 0.10703 -0.16342 0.11783 -0.17176 C 0.11914 -0.17268 0.12005 -0.175 0.12135 -0.17592 C 0.13125 -0.1831 0.13177 -0.18217 0.14166 -0.18426 L 0.21432 -0.18217 C 0.22005 -0.18194 0.22018 -0.17963 0.225 -0.17592 C 0.22617 -0.175 0.22734 -0.1743 0.22851 -0.17384 C 0.23645 -0.1699 0.23711 -0.1699 0.24401 -0.16736 C 0.24531 -0.16597 0.24635 -0.16435 0.24765 -0.16319 C 0.25078 -0.16041 0.25377 -0.16088 0.25716 -0.15903 C 0.25924 -0.15787 0.26106 -0.15602 0.26315 -0.15486 C 0.26432 -0.15393 0.26562 -0.1537 0.26666 -0.15254 C 0.26914 -0.15023 0.27148 -0.14699 0.27382 -0.14421 C 0.275 -0.14282 0.27604 -0.14074 0.27734 -0.14004 C 0.27864 -0.13935 0.27981 -0.13889 0.28099 -0.13773 C 0.28346 -0.13541 0.28528 -0.13055 0.28815 -0.1294 C 0.29375 -0.12685 0.29218 -0.12986 0.29414 -0.12291 " pathEditMode="relative" rAng="0" ptsTypes="AAAAAAAAAAAAAAAAAAAAA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414 -0.12291 L 0.29414 -0.12268 C 0.3207 -0.14074 0.29492 -0.12546 0.35481 -0.13356 C 0.35885 -0.13426 0.36666 -0.13773 0.36666 -0.1375 C 0.36966 -0.1375 0.38541 -0.13588 0.39049 -0.13356 C 0.39257 -0.13264 0.3944 -0.13078 0.39648 -0.1294 C 0.40104 -0.12639 0.39948 -0.12778 0.40481 -0.12523 C 0.40599 -0.12453 0.40716 -0.12361 0.40833 -0.12291 C 0.41406 -0.1162 0.40976 -0.12037 0.41666 -0.11666 C 0.42851 -0.11041 0.41901 -0.11365 0.43216 -0.11041 C 0.43333 -0.10879 0.4345 -0.10717 0.4358 -0.10602 C 0.43685 -0.10509 0.43841 -0.10555 0.43932 -0.10393 C 0.44062 -0.10162 0.44075 -0.09815 0.44166 -0.09537 C 0.4431 -0.0912 0.44609 -0.08426 0.44765 -0.08055 C 0.45039 -0.06574 0.44674 -0.08426 0.45117 -0.06574 C 0.45429 -0.05301 0.44987 -0.06643 0.45481 -0.04884 C 0.45546 -0.04653 0.45638 -0.04467 0.45716 -0.04259 C 0.45755 -0.03958 0.45768 -0.03657 0.45833 -0.03403 C 0.45963 -0.0294 0.46315 -0.02129 0.46315 -0.02106 C 0.46393 -0.01713 0.46406 -0.01227 0.46549 -0.00856 C 0.46836 -0.00092 0.46718 -0.00463 0.46914 0.00209 " pathEditMode="relative" rAng="0" ptsTypes="AAAAAAAAAAAAAAAAAAAAA">
                                      <p:cBhvr>
                                        <p:cTn id="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5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9 L 0.46914 0.00232 C 0.4707 -0.00393 0.47474 -0.01921 0.47747 -0.02546 C 0.47838 -0.02801 0.47994 -0.02963 0.48099 -0.03194 C 0.4819 -0.03379 0.48255 -0.03611 0.48333 -0.03819 C 0.48541 -0.04953 0.4832 -0.04028 0.48815 -0.05092 C 0.48906 -0.05301 0.48971 -0.05532 0.49049 -0.0574 C 0.49166 -0.06018 0.4931 -0.06273 0.49414 -0.06574 C 0.49505 -0.06852 0.49544 -0.07176 0.49648 -0.0743 C 0.49739 -0.07662 0.49895 -0.07824 0.5 -0.08055 C 0.50091 -0.08264 0.50156 -0.08495 0.50247 -0.08703 C 0.50351 -0.08935 0.50507 -0.09097 0.50599 -0.09328 C 0.51054 -0.10486 0.5056 -0.1 0.51198 -0.10393 C 0.5233 -0.12407 0.50989 -0.09815 0.51679 -0.11666 C 0.5177 -0.11898 0.51927 -0.1206 0.52031 -0.12291 C 0.52526 -0.13356 0.51966 -0.12569 0.5263 -0.13356 C 0.52708 -0.13565 0.5276 -0.13819 0.52864 -0.13981 C 0.53007 -0.14236 0.53541 -0.14722 0.53698 -0.14838 C 0.53932 -0.15 0.54179 -0.15115 0.54414 -0.15254 C 0.54531 -0.15324 0.54648 -0.15463 0.54765 -0.15463 C 0.56276 -0.15694 0.55716 -0.15671 0.56445 -0.15671 " pathEditMode="relative" rAng="0" ptsTypes="AAAAAAAAAAAAAAAAAAA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7 -0.17245 0.57018 -0.18912 0.57395 -0.20416 C 0.57539 -0.21065 0.57825 -0.21504 0.57994 -0.22106 C 0.58151 -0.22615 0.58255 -0.23194 0.58359 -0.2375 C 0.58424 -0.2412 0.58385 -0.24583 0.58476 -0.24884 C 0.58554 -0.25162 0.58724 -0.25208 0.58828 -0.2544 C 0.58958 -0.25694 0.59075 -0.26018 0.59205 -0.26273 C 0.5931 -0.26504 0.59453 -0.2662 0.59557 -0.26828 C 0.59856 -0.27453 0.60065 -0.28264 0.60403 -0.28773 L 0.61119 -0.29907 C 0.61237 -0.30092 0.61341 -0.30347 0.61484 -0.30463 L 0.61849 -0.3074 C 0.62382 -0.32592 0.61757 -0.30764 0.62448 -0.31875 C 0.62591 -0.32083 0.62682 -0.32407 0.62799 -0.32685 C 0.63046 -0.33171 0.63294 -0.33611 0.63528 -0.34097 C 0.64218 -0.35532 0.63528 -0.34398 0.64492 -0.36041 C 0.64726 -0.36412 0.64935 -0.36921 0.65208 -0.37153 C 0.65325 -0.37245 0.65455 -0.37291 0.65573 -0.37407 C 0.6582 -0.37685 0.66041 -0.38055 0.66289 -0.38264 C 0.66523 -0.38449 0.6677 -0.38449 0.67018 -0.38541 C 0.67226 -0.38727 0.67408 -0.38935 0.67617 -0.39097 C 0.68333 -0.39606 0.68619 -0.39676 0.69296 -0.39907 C 0.70247 -0.39861 0.7233 -0.39977 0.73632 -0.39375 C 0.73893 -0.39259 0.74257 -0.38819 0.74466 -0.38541 C 0.74596 -0.38356 0.747 -0.38125 0.7483 -0.37986 C 0.74987 -0.37847 0.75156 -0.37778 0.75312 -0.37685 C 0.75442 -0.37407 0.75546 -0.37106 0.75677 -0.36875 C 0.76497 -0.35278 0.75768 -0.36921 0.76171 -0.36041 " pathEditMode="relative" rAng="0" ptsTypes="AAAAAAAAAAAAAAAAAAAAAAAAAAAAA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737" y="283306"/>
            <a:ext cx="6350859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164" y="665577"/>
            <a:ext cx="5451521" cy="4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15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737" y="283306"/>
            <a:ext cx="6350859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930" y="491558"/>
            <a:ext cx="5451521" cy="4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3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15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30280" y="5517715"/>
            <a:ext cx="6538854" cy="97877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653519" y="511694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737" y="283306"/>
            <a:ext cx="6350859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216" y="737612"/>
            <a:ext cx="5451521" cy="4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9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15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tương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50335" y="53840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33287" y="54320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6929" y="50751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737" y="283306"/>
            <a:ext cx="6350859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urtle, reptile&#10;&#10;Description automatically generated">
            <a:extLst>
              <a:ext uri="{FF2B5EF4-FFF2-40B4-BE49-F238E27FC236}">
                <a16:creationId xmlns:a16="http://schemas.microsoft.com/office/drawing/2014/main" id="{DEFFA308-BDEE-4646-B35D-9363D1742C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0879" y="1377663"/>
            <a:ext cx="3666350" cy="272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2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15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54551" y="516041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353989" y="516699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44383" y="491489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401104" y="49148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3085" y="-935187"/>
            <a:ext cx="6350859" cy="49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294" y="-357542"/>
            <a:ext cx="5451521" cy="4558334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A9B2969-546C-4AA7-ABBB-13B269FD7C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7832" y="1120841"/>
            <a:ext cx="2646157" cy="255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5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E6D4D55-33DB-95FD-579E-3D4DD9A6BACA}"/>
              </a:ext>
            </a:extLst>
          </p:cNvPr>
          <p:cNvSpPr/>
          <p:nvPr/>
        </p:nvSpPr>
        <p:spPr>
          <a:xfrm>
            <a:off x="646609" y="871870"/>
            <a:ext cx="9143777" cy="5721177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57150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A couple of cartoon characters&#10;&#10;Description automatically generated">
            <a:extLst>
              <a:ext uri="{FF2B5EF4-FFF2-40B4-BE49-F238E27FC236}">
                <a16:creationId xmlns:a16="http://schemas.microsoft.com/office/drawing/2014/main" id="{83CD4AD8-2221-6837-843D-E6028951D8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96"/>
          <a:stretch/>
        </p:blipFill>
        <p:spPr>
          <a:xfrm flipH="1">
            <a:off x="8813674" y="3064679"/>
            <a:ext cx="3378326" cy="35283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8A3B7-505B-F889-C516-240617978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70" y="-635"/>
            <a:ext cx="1523956" cy="1508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D4D324-61E1-5F86-241C-73A65BB7C8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7944" y="759312"/>
            <a:ext cx="3859102" cy="178018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E395D6A-9B2C-E264-DD46-91C6CFEE911D}"/>
              </a:ext>
            </a:extLst>
          </p:cNvPr>
          <p:cNvSpPr txBox="1">
            <a:spLocks/>
          </p:cNvSpPr>
          <p:nvPr/>
        </p:nvSpPr>
        <p:spPr>
          <a:xfrm>
            <a:off x="-997964" y="3234571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		c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A6D0AE-3DA4-0257-05A6-78F73348398F}"/>
                  </a:ext>
                </a:extLst>
              </p:cNvPr>
              <p:cNvSpPr txBox="1"/>
              <p:nvPr/>
            </p:nvSpPr>
            <p:spPr>
              <a:xfrm>
                <a:off x="6796692" y="3571467"/>
                <a:ext cx="1127504" cy="1600240"/>
              </a:xfrm>
              <a:prstGeom prst="rect">
                <a:avLst/>
              </a:prstGeom>
              <a:noFill/>
            </p:spPr>
            <p:txBody>
              <a:bodyPr wrap="square" lIns="121725" tIns="60862" rIns="121725" bIns="60862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600" b="1" i="1" smtClean="0">
                          <a:solidFill>
                            <a:srgbClr val="002060"/>
                          </a:solidFill>
                          <a:latin typeface="Cambria Math"/>
                          <a:ea typeface="Arial-Rounded" pitchFamily="34" charset="0"/>
                          <a:cs typeface="Arial-Rounded" pitchFamily="34" charset="0"/>
                        </a:rPr>
                        <m:t>́</m:t>
                      </m:r>
                    </m:oMath>
                  </m:oMathPara>
                </a14:m>
                <a:endParaRPr lang="en-US" sz="9600" b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A6D0AE-3DA4-0257-05A6-78F733483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6692" y="3571467"/>
                <a:ext cx="1127504" cy="160024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3">
            <a:extLst>
              <a:ext uri="{FF2B5EF4-FFF2-40B4-BE49-F238E27FC236}">
                <a16:creationId xmlns:a16="http://schemas.microsoft.com/office/drawing/2014/main" id="{CE2F6043-ADD8-4D17-FA92-E06EE9C54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417" y="1726807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E65DC7-2229-FE11-FE8E-09FA70C613B0}"/>
              </a:ext>
            </a:extLst>
          </p:cNvPr>
          <p:cNvSpPr txBox="1"/>
          <p:nvPr/>
        </p:nvSpPr>
        <p:spPr>
          <a:xfrm>
            <a:off x="579448" y="2551908"/>
            <a:ext cx="1240254" cy="86157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B3C9E6-5936-E84A-12DE-32EE44FABC1D}"/>
              </a:ext>
            </a:extLst>
          </p:cNvPr>
          <p:cNvSpPr txBox="1"/>
          <p:nvPr/>
        </p:nvSpPr>
        <p:spPr>
          <a:xfrm>
            <a:off x="1865716" y="222531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0705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211</Words>
  <Application>Microsoft Office PowerPoint</Application>
  <PresentationFormat>Widescreen</PresentationFormat>
  <Paragraphs>73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Aptos</vt:lpstr>
      <vt:lpstr>Aptos Display</vt:lpstr>
      <vt:lpstr>Arial</vt:lpstr>
      <vt:lpstr>Arial Rounded MT Bold</vt:lpstr>
      <vt:lpstr>Arial-Rounded</vt:lpstr>
      <vt:lpstr>Bungee Inline</vt:lpstr>
      <vt:lpstr>Calibri</vt:lpstr>
      <vt:lpstr>Calibri Light</vt:lpstr>
      <vt:lpstr>Cambria Math</vt:lpstr>
      <vt:lpstr>等线</vt:lpstr>
      <vt:lpstr>Times New Roman</vt:lpstr>
      <vt:lpstr>华康少女文字W5(P)</vt:lpstr>
      <vt:lpstr>1_Office Theme</vt:lpstr>
      <vt:lpstr>1_Office 主题​​</vt:lpstr>
      <vt:lpstr>9_Office Theme</vt:lpstr>
      <vt:lpstr>Custom Design</vt:lpstr>
      <vt:lpstr>1_Chủ đề Office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STD</cp:lastModifiedBy>
  <cp:revision>68</cp:revision>
  <dcterms:created xsi:type="dcterms:W3CDTF">2020-08-13T02:06:00Z</dcterms:created>
  <dcterms:modified xsi:type="dcterms:W3CDTF">2025-09-13T16:25:49Z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0x0101000360A98E1D8F6A488B746904063FBA97</vt:lpwstr>
  </property>
  <property fmtid="{D5CDD505-2E9C-101B-9397-08002B2CF9AE}" pid="3" name="KSOProductBuildVer">
    <vt:lpwstr>1033-11.2.0.9684</vt:lpwstr>
  </property>
</Properties>
</file>