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0" r:id="rId1"/>
    <p:sldMasterId id="2147483716" r:id="rId2"/>
    <p:sldMasterId id="2147483727" r:id="rId3"/>
    <p:sldMasterId id="2147483739" r:id="rId4"/>
    <p:sldMasterId id="2147483778" r:id="rId5"/>
    <p:sldMasterId id="2147483806" r:id="rId6"/>
    <p:sldMasterId id="2147483830" r:id="rId7"/>
    <p:sldMasterId id="2147483844" r:id="rId8"/>
    <p:sldMasterId id="2147483858" r:id="rId9"/>
    <p:sldMasterId id="2147483870" r:id="rId10"/>
    <p:sldMasterId id="2147483882" r:id="rId11"/>
    <p:sldMasterId id="2147483895" r:id="rId12"/>
  </p:sldMasterIdLst>
  <p:notesMasterIdLst>
    <p:notesMasterId r:id="rId30"/>
  </p:notesMasterIdLst>
  <p:sldIdLst>
    <p:sldId id="366" r:id="rId13"/>
    <p:sldId id="300" r:id="rId14"/>
    <p:sldId id="362" r:id="rId15"/>
    <p:sldId id="268" r:id="rId16"/>
    <p:sldId id="2007577198" r:id="rId17"/>
    <p:sldId id="280" r:id="rId18"/>
    <p:sldId id="2007577200" r:id="rId19"/>
    <p:sldId id="2007577199" r:id="rId20"/>
    <p:sldId id="364" r:id="rId21"/>
    <p:sldId id="357" r:id="rId22"/>
    <p:sldId id="275" r:id="rId23"/>
    <p:sldId id="256" r:id="rId24"/>
    <p:sldId id="2007577202" r:id="rId25"/>
    <p:sldId id="258" r:id="rId26"/>
    <p:sldId id="2007577203" r:id="rId27"/>
    <p:sldId id="261" r:id="rId28"/>
    <p:sldId id="37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256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1448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64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7202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7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2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6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3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0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100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183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980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46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2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559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766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170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928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783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322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679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241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517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78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6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390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582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55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5FC71CB2-FFD5-DC93-C5B9-8657F72FB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矩形 7">
            <a:extLst>
              <a:ext uri="{FF2B5EF4-FFF2-40B4-BE49-F238E27FC236}">
                <a16:creationId xmlns:a16="http://schemas.microsoft.com/office/drawing/2014/main" id="{0A858306-EF0E-D230-438F-BA7B03F68F3F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98D029B8-ED84-BF90-3CE2-244115168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623AF16B-B4A6-C1EB-1565-3A048532FC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DD28FD-2A46-CF4E-2E8A-64643AFB9F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59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704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276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7557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8126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6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3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6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7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0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8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5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9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4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7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7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4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6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3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5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5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6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83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9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6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7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43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1542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69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1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1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80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2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88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8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0025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20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44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73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51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6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97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77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94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22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51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45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97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17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69598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4746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0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258355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768970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438191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20854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383220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61647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672250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729063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911321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7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5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07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961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265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733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252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384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647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045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570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3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1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8731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1235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40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48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1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27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7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91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12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6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93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95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03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89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04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3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8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6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1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3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2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92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B1AF31-FBBA-9565-B990-3326E271B9F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6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7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03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39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7ED2F6B-30F9-9714-37CA-518DC9B95C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63" y="175689"/>
            <a:ext cx="1435022" cy="143502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3FA639-DDDC-8208-DF87-8AE0287B62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48" y="-2326880"/>
            <a:ext cx="1435022" cy="143502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90D2F0-7D50-D929-9263-B006456D911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54" y="5422978"/>
            <a:ext cx="1435022" cy="143502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70B407A-F206-3AA9-0D7A-D3A8EA4F556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1" y="7611979"/>
            <a:ext cx="1435022" cy="14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7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C581870-B1AF-E6ED-76CB-CDF425DA633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63" y="175689"/>
            <a:ext cx="1435022" cy="143502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EA2FC59-7894-79C1-DF5A-48FC58B3B32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48" y="-2326880"/>
            <a:ext cx="1435022" cy="143502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ADA7AE0-7316-632A-4AD2-089580EB3AC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54" y="5422978"/>
            <a:ext cx="1435022" cy="143502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BADECDC-76B0-5E7D-92FF-7B8C64316EE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1" y="7611979"/>
            <a:ext cx="1435022" cy="14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6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C9AADF-F3D1-83A3-7D61-8BF0E9804CE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63" y="175689"/>
            <a:ext cx="1435022" cy="143502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5C8E32-71D2-35D2-4390-3BBD5BC571F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48" y="-2326880"/>
            <a:ext cx="1435022" cy="143502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FD8AF5-EE91-DB6F-8E20-68D3B123023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54" y="5422978"/>
            <a:ext cx="1435022" cy="143502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9C580D2-546A-EA80-ED59-420B0FCA749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1" y="7611979"/>
            <a:ext cx="1435022" cy="14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9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9F5AD1-77DA-50FE-7D10-CEFE1F27A2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3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9.xml"/><Relationship Id="rId7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39.gif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microsoft.com/office/2007/relationships/media" Target="../media/media7.mp3"/><Relationship Id="rId12" Type="http://schemas.openxmlformats.org/officeDocument/2006/relationships/image" Target="../media/image4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video" Target="../media/media6.mp4"/><Relationship Id="rId11" Type="http://schemas.openxmlformats.org/officeDocument/2006/relationships/image" Target="../media/image42.png"/><Relationship Id="rId5" Type="http://schemas.microsoft.com/office/2007/relationships/media" Target="../media/media6.mp4"/><Relationship Id="rId10" Type="http://schemas.openxmlformats.org/officeDocument/2006/relationships/image" Target="../media/image41.png"/><Relationship Id="rId4" Type="http://schemas.microsoft.com/office/2007/relationships/media" Target="../media/media5.m4a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microsoft.com/office/2007/relationships/media" Target="../media/media7.mp3"/><Relationship Id="rId12" Type="http://schemas.openxmlformats.org/officeDocument/2006/relationships/image" Target="../media/image4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video" Target="../media/media6.mp4"/><Relationship Id="rId11" Type="http://schemas.openxmlformats.org/officeDocument/2006/relationships/image" Target="../media/image42.png"/><Relationship Id="rId5" Type="http://schemas.microsoft.com/office/2007/relationships/media" Target="../media/media6.mp4"/><Relationship Id="rId10" Type="http://schemas.openxmlformats.org/officeDocument/2006/relationships/image" Target="../media/image41.png"/><Relationship Id="rId4" Type="http://schemas.microsoft.com/office/2007/relationships/media" Target="../media/media5.m4a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microsoft.com/office/2007/relationships/media" Target="../media/media7.mp3"/><Relationship Id="rId12" Type="http://schemas.openxmlformats.org/officeDocument/2006/relationships/image" Target="../media/image4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video" Target="../media/media6.mp4"/><Relationship Id="rId11" Type="http://schemas.openxmlformats.org/officeDocument/2006/relationships/image" Target="../media/image42.png"/><Relationship Id="rId5" Type="http://schemas.microsoft.com/office/2007/relationships/media" Target="../media/media6.mp4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microsoft.com/office/2007/relationships/media" Target="../media/media5.m4a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29.xml"/><Relationship Id="rId7" Type="http://schemas.openxmlformats.org/officeDocument/2006/relationships/image" Target="../media/image3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4.sv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8.mp3"/><Relationship Id="rId7" Type="http://schemas.openxmlformats.org/officeDocument/2006/relationships/image" Target="../media/image27.png"/><Relationship Id="rId2" Type="http://schemas.microsoft.com/office/2007/relationships/media" Target="../media/media8.mp3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5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7743394" y="1573619"/>
            <a:ext cx="4696180" cy="55714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9D15D0-53EB-85AA-1070-7C6FF1BE6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354" y="1848399"/>
            <a:ext cx="6937849" cy="4096867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2C06230-FD2E-18FD-7D16-7A5A1C4740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63" y="175689"/>
            <a:ext cx="1435022" cy="143502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44FFA00-D130-CF41-E6D6-9066E68A2C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48" y="-2326880"/>
            <a:ext cx="1435022" cy="143502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3B7044-22D5-50F7-A114-B1A34C7C1C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54" y="5422978"/>
            <a:ext cx="1435022" cy="1435022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B45DA93-EEE9-478B-4011-44A462BE40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1" y="7611979"/>
            <a:ext cx="1435022" cy="14350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69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B4C686-587F-45F3-A2C0-5BAFBA9922D7}"/>
              </a:ext>
            </a:extLst>
          </p:cNvPr>
          <p:cNvSpPr txBox="1"/>
          <p:nvPr/>
        </p:nvSpPr>
        <p:spPr>
          <a:xfrm>
            <a:off x="3555260" y="328831"/>
            <a:ext cx="5828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vi-VN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ờng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97BC96-5978-446F-9124-D58B36991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9337"/>
            <a:ext cx="2049895" cy="917715"/>
          </a:xfrm>
          <a:prstGeom prst="rect">
            <a:avLst/>
          </a:prstGeom>
        </p:spPr>
      </p:pic>
      <p:pic>
        <p:nvPicPr>
          <p:cNvPr id="3" name="pixverse2Fmedia2F8b893e5a-f87f-40fe-a301-456cd7316038_seed1426945543">
            <a:hlinkClick r:id="" action="ppaction://media"/>
            <a:extLst>
              <a:ext uri="{FF2B5EF4-FFF2-40B4-BE49-F238E27FC236}">
                <a16:creationId xmlns:a16="http://schemas.microsoft.com/office/drawing/2014/main" id="{1D681284-8CBE-53BB-43ED-BA6DAE57AD2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8846" y="1528135"/>
            <a:ext cx="6930065" cy="4851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19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19906" y="3079188"/>
            <a:ext cx="41284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88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altLang="zh-CN" sz="88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zh-CN" altLang="en-US" sz="88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866490" y="1000018"/>
            <a:ext cx="6730429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e: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5813080" y="2751131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167847" y="979470"/>
            <a:ext cx="780921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ê: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492550" y="3403560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02825" y="5068250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983215" y="5037427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736350" y="1082212"/>
            <a:ext cx="52578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5258275" y="2751132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371708" y="480762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71708" y="2946965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5770630" y="4807627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333B48-2E60-0F15-938F-AF028696C9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91393" y="862869"/>
            <a:ext cx="390525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7251405" y="740694"/>
            <a:ext cx="5156272" cy="61173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E0C02F-AF12-A040-0CCB-BFDEA7D209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000" y="1979296"/>
            <a:ext cx="6846401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4671806" y="1828801"/>
            <a:ext cx="7205869" cy="352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F2B62E-5CD5-D463-9C94-296002FE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9" b="93919" l="5667" r="92222">
                        <a14:foregroundMark x1="52000" y1="34730" x2="52778" y2="44054"/>
                        <a14:foregroundMark x1="40111" y1="5946" x2="40111" y2="5946"/>
                        <a14:foregroundMark x1="39667" y1="4054" x2="39111" y2="20676"/>
                        <a14:foregroundMark x1="39333" y1="20541" x2="35444" y2="50270"/>
                        <a14:foregroundMark x1="37778" y1="27838" x2="30111" y2="30270"/>
                        <a14:foregroundMark x1="30111" y1="30270" x2="22000" y2="43919"/>
                        <a14:foregroundMark x1="22000" y1="43919" x2="13444" y2="45676"/>
                        <a14:foregroundMark x1="13444" y1="45676" x2="12667" y2="52703"/>
                        <a14:foregroundMark x1="12667" y1="52703" x2="21222" y2="56351"/>
                        <a14:foregroundMark x1="21222" y1="56351" x2="23778" y2="56622"/>
                        <a14:foregroundMark x1="23000" y1="44730" x2="18111" y2="40811"/>
                        <a14:foregroundMark x1="18111" y1="40811" x2="9556" y2="52162"/>
                        <a14:foregroundMark x1="9556" y1="52162" x2="8000" y2="62973"/>
                        <a14:foregroundMark x1="55333" y1="76351" x2="50778" y2="81892"/>
                        <a14:foregroundMark x1="50778" y1="81892" x2="41778" y2="87162"/>
                        <a14:foregroundMark x1="41778" y1="87162" x2="35111" y2="85541"/>
                        <a14:foregroundMark x1="35111" y1="85541" x2="45444" y2="87568"/>
                        <a14:foregroundMark x1="59889" y1="76486" x2="56556" y2="74865"/>
                        <a14:foregroundMark x1="76889" y1="82297" x2="80667" y2="91216"/>
                        <a14:foregroundMark x1="80667" y1="91216" x2="87778" y2="90405"/>
                        <a14:foregroundMark x1="52333" y1="89459" x2="55667" y2="94324"/>
                        <a14:foregroundMark x1="45000" y1="89595" x2="44889" y2="89595"/>
                        <a14:foregroundMark x1="35444" y1="88649" x2="33556" y2="92162"/>
                        <a14:foregroundMark x1="8000" y1="84459" x2="6556" y2="84459"/>
                        <a14:foregroundMark x1="12000" y1="75135" x2="5667" y2="82568"/>
                        <a14:foregroundMark x1="5667" y1="82568" x2="14889" y2="82432"/>
                        <a14:foregroundMark x1="70222" y1="33649" x2="70333" y2="47838"/>
                        <a14:foregroundMark x1="87778" y1="83514" x2="87778" y2="85135"/>
                        <a14:foregroundMark x1="90556" y1="90000" x2="90556" y2="90000"/>
                        <a14:foregroundMark x1="88444" y1="91757" x2="9222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1" y="2358552"/>
            <a:ext cx="5718470" cy="4701853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201498" y="-319169"/>
            <a:ext cx="3662414" cy="4295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AFD2F9-FBE6-7A07-5E01-6A1D6B6440AE}"/>
              </a:ext>
            </a:extLst>
          </p:cNvPr>
          <p:cNvSpPr txBox="1"/>
          <p:nvPr/>
        </p:nvSpPr>
        <p:spPr>
          <a:xfrm>
            <a:off x="6050442" y="2261993"/>
            <a:ext cx="562961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6071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C8DCD3-5E00-01D1-3CA7-BB9E0883C14B}"/>
              </a:ext>
            </a:extLst>
          </p:cNvPr>
          <p:cNvGrpSpPr/>
          <p:nvPr/>
        </p:nvGrpSpPr>
        <p:grpSpPr>
          <a:xfrm>
            <a:off x="160904" y="0"/>
            <a:ext cx="4291827" cy="941185"/>
            <a:chOff x="63500" y="1429216"/>
            <a:chExt cx="3226852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id="{1B30AF8A-E1A4-FA40-AD81-332130E74F6F}"/>
                </a:ext>
              </a:extLst>
            </p:cNvPr>
            <p:cNvSpPr/>
            <p:nvPr/>
          </p:nvSpPr>
          <p:spPr>
            <a:xfrm>
              <a:off x="384357" y="1429216"/>
              <a:ext cx="290599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33DB3FE-4BE6-ECAD-EE0B-3A8FF3F989B1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vi-VN" dirty="0" smtClean="0"/>
              <a:t>E, Ê, BÉ, BẾ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vi-VN" dirty="0" smtClean="0"/>
              <a:t>(Mở video trên hành trang số)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433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2767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TD 4H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856" y="4949744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69920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TD 4H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27073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TD 4H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84434" y="494937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24012" y="4948996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634744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2767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0" dirty="0">
                <a:solidFill>
                  <a:srgbClr val="FF0000"/>
                </a:solidFill>
                <a:latin typeface="HP001 TD 4H" pitchFamily="34" charset="0"/>
              </a:rPr>
              <a:t>ê</a:t>
            </a:r>
            <a:endParaRPr kumimoji="0" lang="en-US" sz="1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TD 4H" pitchFamily="34" charset="0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856" y="4949744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ê</a:t>
            </a:r>
            <a:endParaRPr kumimoji="0" lang="en-US" sz="1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69920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0" dirty="0">
                <a:solidFill>
                  <a:srgbClr val="FF0000"/>
                </a:solidFill>
                <a:latin typeface="HP001 TD 4H" pitchFamily="34" charset="0"/>
              </a:rPr>
              <a:t>ê</a:t>
            </a:r>
            <a:endParaRPr kumimoji="0" lang="en-US" sz="1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TD 4H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27073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0" dirty="0">
                <a:solidFill>
                  <a:srgbClr val="FF0000"/>
                </a:solidFill>
                <a:latin typeface="HP001 TD 4H" pitchFamily="34" charset="0"/>
              </a:rPr>
              <a:t>ê</a:t>
            </a:r>
            <a:endParaRPr kumimoji="0" lang="en-US" sz="1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TD 4H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4434" y="494937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ê</a:t>
            </a:r>
            <a:endParaRPr kumimoji="0" lang="en-US" sz="1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24012" y="4948996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ê</a:t>
            </a:r>
            <a:endParaRPr kumimoji="0" lang="en-US" sz="1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582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354883"/>
              </p:ext>
            </p:extLst>
          </p:nvPr>
        </p:nvGraphicFramePr>
        <p:xfrm>
          <a:off x="1389426" y="201801"/>
          <a:ext cx="9464520" cy="43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9815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90558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34380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08075" y="1650319"/>
            <a:ext cx="3145430" cy="243123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bé</a:t>
            </a:r>
            <a:endParaRPr kumimoji="0" lang="en-US" sz="1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81FCE4A-E23F-5360-DF30-617A5CBA75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078054"/>
              </p:ext>
            </p:extLst>
          </p:nvPr>
        </p:nvGraphicFramePr>
        <p:xfrm>
          <a:off x="1389426" y="4561150"/>
          <a:ext cx="9464520" cy="43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9815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90558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9435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34380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380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0517C07-6E5C-AC16-AFE9-F6B7A2BE4EFC}"/>
              </a:ext>
            </a:extLst>
          </p:cNvPr>
          <p:cNvSpPr txBox="1"/>
          <p:nvPr/>
        </p:nvSpPr>
        <p:spPr>
          <a:xfrm>
            <a:off x="723014" y="4521110"/>
            <a:ext cx="3145430" cy="243123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bế</a:t>
            </a:r>
            <a:endParaRPr kumimoji="0" lang="en-US" sz="1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841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AA7B14-E00F-11D1-38EE-E3334AABB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573" y="355637"/>
            <a:ext cx="7478343" cy="625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9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14707F-3F14-5F0B-BFD5-2C46890DE7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85" y="295650"/>
            <a:ext cx="7729869" cy="5184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523A27-915B-C038-2D66-B588D57D45F2}"/>
              </a:ext>
            </a:extLst>
          </p:cNvPr>
          <p:cNvSpPr txBox="1"/>
          <p:nvPr/>
        </p:nvSpPr>
        <p:spPr>
          <a:xfrm>
            <a:off x="4407688" y="5462879"/>
            <a:ext cx="35438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Quicksand Medium" panose="00000600000000000000"/>
              </a:defRPr>
            </a:lvl1pPr>
          </a:lstStyle>
          <a:p>
            <a:pPr algn="ctr"/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95E78-7F3A-3F89-37DD-EE5E22999F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295650"/>
            <a:ext cx="1315584" cy="685058"/>
          </a:xfrm>
          <a:prstGeom prst="rect">
            <a:avLst/>
          </a:prstGeom>
        </p:spPr>
      </p:pic>
      <p:pic>
        <p:nvPicPr>
          <p:cNvPr id="6" name="Hanh trang sô (1)">
            <a:hlinkClick r:id="" action="ppaction://media"/>
            <a:extLst>
              <a:ext uri="{FF2B5EF4-FFF2-40B4-BE49-F238E27FC236}">
                <a16:creationId xmlns:a16="http://schemas.microsoft.com/office/drawing/2014/main" id="{1D2C48FE-2D16-19DF-DA8E-27CFBE04B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4446" y="3443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4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7D8E64C-9702-62F3-A343-A9E482A7F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725" y="88509"/>
            <a:ext cx="9875612" cy="5502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30C82F-088A-AC82-64EC-CB1A9C816B0E}"/>
              </a:ext>
            </a:extLst>
          </p:cNvPr>
          <p:cNvSpPr txBox="1"/>
          <p:nvPr/>
        </p:nvSpPr>
        <p:spPr>
          <a:xfrm>
            <a:off x="3779924" y="4873880"/>
            <a:ext cx="5192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Quicksand Medium" panose="00000600000000000000"/>
              </a:defRPr>
            </a:lvl1pPr>
          </a:lstStyle>
          <a:p>
            <a:pPr algn="ctr"/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211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120</Words>
  <Application>Microsoft Office PowerPoint</Application>
  <PresentationFormat>Widescreen</PresentationFormat>
  <Paragraphs>42</Paragraphs>
  <Slides>17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17</vt:i4>
      </vt:variant>
    </vt:vector>
  </HeadingPairs>
  <TitlesOfParts>
    <vt:vector size="47" baseType="lpstr">
      <vt:lpstr>微软雅黑</vt:lpstr>
      <vt:lpstr>宋体</vt:lpstr>
      <vt:lpstr>#9Slide02 Noi dung dai</vt:lpstr>
      <vt:lpstr>#9Slide02 Tieu de dai</vt:lpstr>
      <vt:lpstr>#9Slide03 IcielNovecento sans E</vt:lpstr>
      <vt:lpstr>Arial</vt:lpstr>
      <vt:lpstr>Arial Rounded MT Bold</vt:lpstr>
      <vt:lpstr>Arial-Rounded</vt:lpstr>
      <vt:lpstr>Calibri</vt:lpstr>
      <vt:lpstr>Calibri Light</vt:lpstr>
      <vt:lpstr>Cambria</vt:lpstr>
      <vt:lpstr>等线</vt:lpstr>
      <vt:lpstr>HP001 4 hàng</vt:lpstr>
      <vt:lpstr>HP001 TD 4H</vt:lpstr>
      <vt:lpstr>Lato</vt:lpstr>
      <vt:lpstr>Times New Roman</vt:lpstr>
      <vt:lpstr>华康少女文字W5(P)</vt:lpstr>
      <vt:lpstr>字魂27号-布丁体</vt:lpstr>
      <vt:lpstr>Office 主题​​</vt:lpstr>
      <vt:lpstr>Simple Light</vt:lpstr>
      <vt:lpstr>1_Office 主题​​</vt:lpstr>
      <vt:lpstr>4_Office Theme</vt:lpstr>
      <vt:lpstr>Office 主题</vt:lpstr>
      <vt:lpstr>自定义设计方案</vt:lpstr>
      <vt:lpstr>Custom Design</vt:lpstr>
      <vt:lpstr>2_Office 主题</vt:lpstr>
      <vt:lpstr>Chủ đề Office</vt:lpstr>
      <vt:lpstr>3_Office Theme</vt:lpstr>
      <vt:lpstr>5_Office Theme</vt:lpstr>
      <vt:lpstr>6_Office Theme</vt:lpstr>
      <vt:lpstr>PowerPoint Presentation</vt:lpstr>
      <vt:lpstr>PowerPoint Presentation</vt:lpstr>
      <vt:lpstr>E, Ê, BÉ, BẾ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STD</cp:lastModifiedBy>
  <cp:revision>75</cp:revision>
  <dcterms:created xsi:type="dcterms:W3CDTF">2020-08-13T09:32:00Z</dcterms:created>
  <dcterms:modified xsi:type="dcterms:W3CDTF">2025-09-13T16:38:49Z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