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6" r:id="rId2"/>
    <p:sldMasterId id="2147483784" r:id="rId3"/>
  </p:sldMasterIdLst>
  <p:notesMasterIdLst>
    <p:notesMasterId r:id="rId13"/>
  </p:notesMasterIdLst>
  <p:sldIdLst>
    <p:sldId id="330" r:id="rId4"/>
    <p:sldId id="271" r:id="rId5"/>
    <p:sldId id="291" r:id="rId6"/>
    <p:sldId id="292" r:id="rId7"/>
    <p:sldId id="293" r:id="rId8"/>
    <p:sldId id="288" r:id="rId9"/>
    <p:sldId id="331" r:id="rId10"/>
    <p:sldId id="33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7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276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5203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6481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4733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7175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4158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4635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7858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1180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5998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826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7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5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ECCFC-5D32-8B62-04D5-E45655C5E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BBA0432-0F6F-870C-9CB2-F52EF32C4ECF}"/>
              </a:ext>
            </a:extLst>
          </p:cNvPr>
          <p:cNvSpPr/>
          <p:nvPr userDrawn="1"/>
        </p:nvSpPr>
        <p:spPr>
          <a:xfrm>
            <a:off x="753190" y="838201"/>
            <a:ext cx="10685620" cy="52197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0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3">
            <a:extLst>
              <a:ext uri="{FF2B5EF4-FFF2-40B4-BE49-F238E27FC236}">
                <a16:creationId xmlns:a16="http://schemas.microsoft.com/office/drawing/2014/main" id="{E92EC8FF-2F26-6E2B-FEFA-750AF4D0C8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D5554A-CE81-3B43-0037-2148566DB82A}"/>
              </a:ext>
            </a:extLst>
          </p:cNvPr>
          <p:cNvSpPr/>
          <p:nvPr userDrawn="1"/>
        </p:nvSpPr>
        <p:spPr>
          <a:xfrm>
            <a:off x="283029" y="290286"/>
            <a:ext cx="11625942" cy="63760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D75FCB3-2CE6-41EE-84E5-DE7551AEB4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259771"/>
            <a:ext cx="1487573" cy="14875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694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C8349B6-3A06-3F00-0DFA-C6B0408902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259771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3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5326" y="2272936"/>
            <a:ext cx="6553174" cy="2978333"/>
          </a:xfrm>
          <a:prstGeom prst="rect">
            <a:avLst/>
          </a:prstGeom>
          <a:solidFill>
            <a:schemeClr val="bg1">
              <a:alpha val="46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12" y="2523073"/>
            <a:ext cx="5525588" cy="4334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8E784A-6729-BCC4-3582-116C441D1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642" y="2468881"/>
            <a:ext cx="6043330" cy="36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A2A8C-79B8-4899-A978-8F0731590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4" y="1344376"/>
            <a:ext cx="10512143" cy="475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459FD-20D0-43E8-A118-D1CA1BD99FB7}"/>
              </a:ext>
            </a:extLst>
          </p:cNvPr>
          <p:cNvSpPr txBox="1"/>
          <p:nvPr/>
        </p:nvSpPr>
        <p:spPr>
          <a:xfrm>
            <a:off x="2789635" y="702425"/>
            <a:ext cx="769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8594F-B2CB-4B55-80D0-6B0A8FF07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0" y="184971"/>
            <a:ext cx="1954278" cy="5704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35808" y="-8475"/>
            <a:ext cx="5526405" cy="7055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DDA09-760C-CA08-0E8A-0AEA6663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35" y="1807506"/>
            <a:ext cx="8569943" cy="3964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6ADA6-2149-6F6F-984E-CF729CB09C92}"/>
              </a:ext>
            </a:extLst>
          </p:cNvPr>
          <p:cNvSpPr txBox="1"/>
          <p:nvPr/>
        </p:nvSpPr>
        <p:spPr>
          <a:xfrm>
            <a:off x="2316532" y="862253"/>
            <a:ext cx="803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9F188-315A-E29C-7DF3-40FC0ED74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" y="307407"/>
            <a:ext cx="1909375" cy="55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EF304-273A-5796-0155-CEBF6E91C3E2}"/>
              </a:ext>
            </a:extLst>
          </p:cNvPr>
          <p:cNvSpPr txBox="1"/>
          <p:nvPr/>
        </p:nvSpPr>
        <p:spPr>
          <a:xfrm>
            <a:off x="262890" y="5834303"/>
            <a:ext cx="1132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44876-4844-436B-8E55-9737F2C6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19" y="1378666"/>
            <a:ext cx="9832691" cy="4450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68690-C3C4-4653-AA64-265885CCC148}"/>
              </a:ext>
            </a:extLst>
          </p:cNvPr>
          <p:cNvSpPr txBox="1"/>
          <p:nvPr/>
        </p:nvSpPr>
        <p:spPr>
          <a:xfrm>
            <a:off x="2659432" y="519353"/>
            <a:ext cx="803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980B0-7A2F-4624-9851-1F83FE1F0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" y="307407"/>
            <a:ext cx="1909375" cy="557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348EC-CA2B-D539-9C6F-27597DB30AAF}"/>
              </a:ext>
            </a:extLst>
          </p:cNvPr>
          <p:cNvSpPr txBox="1"/>
          <p:nvPr/>
        </p:nvSpPr>
        <p:spPr>
          <a:xfrm>
            <a:off x="2419402" y="5834303"/>
            <a:ext cx="803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vất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1B708D-987E-4743-818A-C5A52E16CCDF}"/>
              </a:ext>
            </a:extLst>
          </p:cNvPr>
          <p:cNvSpPr/>
          <p:nvPr/>
        </p:nvSpPr>
        <p:spPr>
          <a:xfrm>
            <a:off x="2631238" y="589933"/>
            <a:ext cx="846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D716-170D-49C2-94D1-020DAFAE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0" y="1345732"/>
            <a:ext cx="9209745" cy="4096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C48A52-0FB3-4AFC-8C86-5CA4635A3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2" y="152611"/>
            <a:ext cx="2041887" cy="595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8E1E4-6F18-A8D3-93C5-2BB5596FB94B}"/>
              </a:ext>
            </a:extLst>
          </p:cNvPr>
          <p:cNvSpPr/>
          <p:nvPr/>
        </p:nvSpPr>
        <p:spPr>
          <a:xfrm>
            <a:off x="1440180" y="5493403"/>
            <a:ext cx="10229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C375F-CCE5-49A5-8891-8CFAB836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05" y="3905895"/>
            <a:ext cx="6223811" cy="2768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9E364-0C9D-42E3-BE2E-2411D71FC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053127"/>
            <a:ext cx="6166522" cy="2852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5F34E-08B8-41CB-ABA9-105F32238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0" y="1095330"/>
            <a:ext cx="5208504" cy="2768362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11E9929B-EDE1-4525-848C-8385E4A58050}"/>
              </a:ext>
            </a:extLst>
          </p:cNvPr>
          <p:cNvSpPr/>
          <p:nvPr/>
        </p:nvSpPr>
        <p:spPr>
          <a:xfrm>
            <a:off x="3252029" y="350796"/>
            <a:ext cx="6726858" cy="7055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68" y="290286"/>
            <a:ext cx="5354392" cy="62933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6002" y="1509486"/>
            <a:ext cx="6218969" cy="4421051"/>
            <a:chOff x="522514" y="1817426"/>
            <a:chExt cx="6989284" cy="46211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514" y="1817426"/>
              <a:ext cx="6989284" cy="462111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01461" y="2795647"/>
              <a:ext cx="5973288" cy="2702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 câu chuyện, em học được điều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1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5326" y="1417320"/>
            <a:ext cx="6553174" cy="3833949"/>
          </a:xfrm>
          <a:prstGeom prst="rect">
            <a:avLst/>
          </a:prstGeom>
          <a:solidFill>
            <a:schemeClr val="bg1">
              <a:alpha val="46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12" y="2523073"/>
            <a:ext cx="5525588" cy="4334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A7A21-28E5-9136-FF1F-C931F77BEC35}"/>
              </a:ext>
            </a:extLst>
          </p:cNvPr>
          <p:cNvSpPr txBox="1"/>
          <p:nvPr/>
        </p:nvSpPr>
        <p:spPr>
          <a:xfrm>
            <a:off x="5314950" y="1920240"/>
            <a:ext cx="6000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0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93" r="20845"/>
          <a:stretch/>
        </p:blipFill>
        <p:spPr>
          <a:xfrm>
            <a:off x="4310743" y="541339"/>
            <a:ext cx="7141028" cy="2146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17528"/>
          <a:stretch/>
        </p:blipFill>
        <p:spPr>
          <a:xfrm>
            <a:off x="5738205" y="3062255"/>
            <a:ext cx="6460999" cy="3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129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Cambria</vt:lpstr>
      <vt:lpstr>等线</vt:lpstr>
      <vt:lpstr>等线 Light</vt:lpstr>
      <vt:lpstr>1_Office Theme</vt:lpstr>
      <vt:lpstr>6_Office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STD</cp:lastModifiedBy>
  <cp:revision>107</cp:revision>
  <dcterms:created xsi:type="dcterms:W3CDTF">2020-08-07T01:41:00Z</dcterms:created>
  <dcterms:modified xsi:type="dcterms:W3CDTF">2025-09-13T16:49:13Z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