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3" r:id="rId2"/>
    <p:sldMasterId id="2147483736" r:id="rId3"/>
    <p:sldMasterId id="2147483760" r:id="rId4"/>
    <p:sldMasterId id="2147483784" r:id="rId5"/>
  </p:sldMasterIdLst>
  <p:notesMasterIdLst>
    <p:notesMasterId r:id="rId24"/>
  </p:notesMasterIdLst>
  <p:sldIdLst>
    <p:sldId id="328" r:id="rId6"/>
    <p:sldId id="263" r:id="rId7"/>
    <p:sldId id="256" r:id="rId8"/>
    <p:sldId id="260" r:id="rId9"/>
    <p:sldId id="261" r:id="rId10"/>
    <p:sldId id="262" r:id="rId11"/>
    <p:sldId id="264" r:id="rId12"/>
    <p:sldId id="278" r:id="rId13"/>
    <p:sldId id="329" r:id="rId14"/>
    <p:sldId id="332" r:id="rId15"/>
    <p:sldId id="289" r:id="rId16"/>
    <p:sldId id="333" r:id="rId17"/>
    <p:sldId id="259" r:id="rId18"/>
    <p:sldId id="323" r:id="rId19"/>
    <p:sldId id="290" r:id="rId20"/>
    <p:sldId id="324" r:id="rId21"/>
    <p:sldId id="32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1" d="100"/>
          <a:sy n="61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49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4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6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33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40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5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1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05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90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73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676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370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27636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52030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64816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4733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71759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41581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46350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7858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11803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59980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8265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22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64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7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2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87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0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06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46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87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53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7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5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9ECCFC-5D32-8B62-04D5-E45655C5E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BBA0432-0F6F-870C-9CB2-F52EF32C4ECF}"/>
              </a:ext>
            </a:extLst>
          </p:cNvPr>
          <p:cNvSpPr/>
          <p:nvPr userDrawn="1"/>
        </p:nvSpPr>
        <p:spPr>
          <a:xfrm>
            <a:off x="753190" y="838201"/>
            <a:ext cx="10685620" cy="5219700"/>
          </a:xfrm>
          <a:prstGeom prst="roundRect">
            <a:avLst>
              <a:gd name="adj" fmla="val 7151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5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0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3">
            <a:extLst>
              <a:ext uri="{FF2B5EF4-FFF2-40B4-BE49-F238E27FC236}">
                <a16:creationId xmlns:a16="http://schemas.microsoft.com/office/drawing/2014/main" id="{E92EC8FF-2F26-6E2B-FEFA-750AF4D0C8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D5554A-CE81-3B43-0037-2148566DB82A}"/>
              </a:ext>
            </a:extLst>
          </p:cNvPr>
          <p:cNvSpPr/>
          <p:nvPr userDrawn="1"/>
        </p:nvSpPr>
        <p:spPr>
          <a:xfrm>
            <a:off x="283029" y="290286"/>
            <a:ext cx="11625942" cy="637604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D75FCB3-2CE6-41EE-84E5-DE7551AEB46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259771"/>
            <a:ext cx="1487573" cy="14875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14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94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2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8349B6-3A06-3F00-0DFA-C6B04089023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259771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7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9.gif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gif"/><Relationship Id="rId11" Type="http://schemas.openxmlformats.org/officeDocument/2006/relationships/image" Target="../media/image22.png"/><Relationship Id="rId5" Type="http://schemas.openxmlformats.org/officeDocument/2006/relationships/image" Target="../media/image17.gif"/><Relationship Id="rId10" Type="http://schemas.microsoft.com/office/2007/relationships/hdphoto" Target="../media/hdphoto5.wdp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9.gif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gif"/><Relationship Id="rId11" Type="http://schemas.openxmlformats.org/officeDocument/2006/relationships/image" Target="../media/image24.png"/><Relationship Id="rId5" Type="http://schemas.openxmlformats.org/officeDocument/2006/relationships/image" Target="../media/image17.gif"/><Relationship Id="rId10" Type="http://schemas.microsoft.com/office/2007/relationships/hdphoto" Target="../media/hdphoto5.wdp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9.gif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gif"/><Relationship Id="rId11" Type="http://schemas.openxmlformats.org/officeDocument/2006/relationships/image" Target="../media/image25.png"/><Relationship Id="rId5" Type="http://schemas.openxmlformats.org/officeDocument/2006/relationships/image" Target="../media/image17.gif"/><Relationship Id="rId10" Type="http://schemas.microsoft.com/office/2007/relationships/hdphoto" Target="../media/hdphoto5.wdp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gif"/><Relationship Id="rId11" Type="http://schemas.openxmlformats.org/officeDocument/2006/relationships/image" Target="../media/image12.gif"/><Relationship Id="rId5" Type="http://schemas.openxmlformats.org/officeDocument/2006/relationships/image" Target="../media/image17.gif"/><Relationship Id="rId10" Type="http://schemas.microsoft.com/office/2007/relationships/hdphoto" Target="../media/hdphoto5.wdp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2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540550" y="944500"/>
            <a:ext cx="8274681" cy="387647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833" y="1092048"/>
            <a:ext cx="2786113" cy="1365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814" y="2414073"/>
            <a:ext cx="6998815" cy="25544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57B165-7FDD-C64E-0CD8-8CFA9F946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797" y="2944473"/>
            <a:ext cx="3712286" cy="37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2D5EF-C762-CDC4-0236-9696831CCD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9894" y="1307199"/>
            <a:ext cx="8620975" cy="4424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59CD3B-0652-0D28-EE70-D8FB90E174B1}"/>
              </a:ext>
            </a:extLst>
          </p:cNvPr>
          <p:cNvSpPr txBox="1"/>
          <p:nvPr/>
        </p:nvSpPr>
        <p:spPr>
          <a:xfrm>
            <a:off x="1669894" y="3792900"/>
            <a:ext cx="75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363C7-AE21-5335-E451-F6E69918DF2A}"/>
              </a:ext>
            </a:extLst>
          </p:cNvPr>
          <p:cNvSpPr/>
          <p:nvPr/>
        </p:nvSpPr>
        <p:spPr>
          <a:xfrm>
            <a:off x="4510337" y="3134187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6DAB7-DFE7-BFA3-9DC2-A9DACA3BF243}"/>
              </a:ext>
            </a:extLst>
          </p:cNvPr>
          <p:cNvSpPr txBox="1"/>
          <p:nvPr/>
        </p:nvSpPr>
        <p:spPr>
          <a:xfrm rot="21404089">
            <a:off x="4477366" y="2923256"/>
            <a:ext cx="51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7A2D81DA-F593-0014-C12C-936374A9A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68200" y="3191625"/>
            <a:ext cx="272012" cy="2720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25593-E56D-8672-D0AA-29071FBC9BD1}"/>
              </a:ext>
            </a:extLst>
          </p:cNvPr>
          <p:cNvSpPr/>
          <p:nvPr/>
        </p:nvSpPr>
        <p:spPr>
          <a:xfrm rot="20978141">
            <a:off x="5614363" y="2978902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200FF-477A-527E-4BAA-60C2B165CAC8}"/>
              </a:ext>
            </a:extLst>
          </p:cNvPr>
          <p:cNvSpPr txBox="1"/>
          <p:nvPr/>
        </p:nvSpPr>
        <p:spPr>
          <a:xfrm rot="20782230">
            <a:off x="5742813" y="2835311"/>
            <a:ext cx="51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pic>
        <p:nvPicPr>
          <p:cNvPr id="10" name="b">
            <a:hlinkClick r:id="" action="ppaction://media"/>
            <a:extLst>
              <a:ext uri="{FF2B5EF4-FFF2-40B4-BE49-F238E27FC236}">
                <a16:creationId xmlns:a16="http://schemas.microsoft.com/office/drawing/2014/main" id="{EC123718-7B3B-B53D-4E37-BB754090CC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92587" y="2953356"/>
            <a:ext cx="272012" cy="2720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8CE784-5B1A-FAE0-32EA-6AF8A2D4AE67}"/>
              </a:ext>
            </a:extLst>
          </p:cNvPr>
          <p:cNvSpPr/>
          <p:nvPr/>
        </p:nvSpPr>
        <p:spPr>
          <a:xfrm rot="20978141">
            <a:off x="6728283" y="2736781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235657-46BD-E4F1-220D-D5BD31F149C8}"/>
              </a:ext>
            </a:extLst>
          </p:cNvPr>
          <p:cNvSpPr txBox="1"/>
          <p:nvPr/>
        </p:nvSpPr>
        <p:spPr>
          <a:xfrm rot="20621952">
            <a:off x="6914941" y="2487978"/>
            <a:ext cx="51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pic>
        <p:nvPicPr>
          <p:cNvPr id="13" name="c">
            <a:hlinkClick r:id="" action="ppaction://media"/>
            <a:extLst>
              <a:ext uri="{FF2B5EF4-FFF2-40B4-BE49-F238E27FC236}">
                <a16:creationId xmlns:a16="http://schemas.microsoft.com/office/drawing/2014/main" id="{51D89E7B-0B4C-5B3D-BF66-74C204AA4B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75674" y="2662239"/>
            <a:ext cx="272012" cy="27201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F0DC75-888C-87FC-073C-53EF37756476}"/>
              </a:ext>
            </a:extLst>
          </p:cNvPr>
          <p:cNvSpPr/>
          <p:nvPr/>
        </p:nvSpPr>
        <p:spPr>
          <a:xfrm rot="20732429">
            <a:off x="7868094" y="241732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53BB7-F867-4662-413B-B5393D35877E}"/>
              </a:ext>
            </a:extLst>
          </p:cNvPr>
          <p:cNvSpPr txBox="1"/>
          <p:nvPr/>
        </p:nvSpPr>
        <p:spPr>
          <a:xfrm rot="20605310">
            <a:off x="7955698" y="2166356"/>
            <a:ext cx="489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pic>
        <p:nvPicPr>
          <p:cNvPr id="16" name="e">
            <a:hlinkClick r:id="" action="ppaction://media"/>
            <a:extLst>
              <a:ext uri="{FF2B5EF4-FFF2-40B4-BE49-F238E27FC236}">
                <a16:creationId xmlns:a16="http://schemas.microsoft.com/office/drawing/2014/main" id="{50E7D0A7-57BE-D399-F6E1-9804B568151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38549" y="2355481"/>
            <a:ext cx="246549" cy="24654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ACC9E3-F558-D063-8E6D-4A3AC2BAAC6C}"/>
              </a:ext>
            </a:extLst>
          </p:cNvPr>
          <p:cNvSpPr/>
          <p:nvPr/>
        </p:nvSpPr>
        <p:spPr>
          <a:xfrm rot="21265079">
            <a:off x="9022015" y="215804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86417-4A9C-7A25-05AD-1579233F799E}"/>
              </a:ext>
            </a:extLst>
          </p:cNvPr>
          <p:cNvSpPr txBox="1"/>
          <p:nvPr/>
        </p:nvSpPr>
        <p:spPr>
          <a:xfrm rot="21069168">
            <a:off x="9140509" y="1917521"/>
            <a:ext cx="51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pic>
        <p:nvPicPr>
          <p:cNvPr id="19" name="ê">
            <a:hlinkClick r:id="" action="ppaction://media"/>
            <a:extLst>
              <a:ext uri="{FF2B5EF4-FFF2-40B4-BE49-F238E27FC236}">
                <a16:creationId xmlns:a16="http://schemas.microsoft.com/office/drawing/2014/main" id="{01B39F2D-E446-B2F2-3661-A1B7FC11EC2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09749" y="2186339"/>
            <a:ext cx="272012" cy="272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E460D7-D8F5-B563-FDF0-97234951ABF1}"/>
              </a:ext>
            </a:extLst>
          </p:cNvPr>
          <p:cNvSpPr txBox="1"/>
          <p:nvPr/>
        </p:nvSpPr>
        <p:spPr>
          <a:xfrm rot="201875">
            <a:off x="7239299" y="4413585"/>
            <a:ext cx="5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F43B86-3D6C-AC98-C333-C1650F6B2EAA}"/>
              </a:ext>
            </a:extLst>
          </p:cNvPr>
          <p:cNvSpPr txBox="1"/>
          <p:nvPr/>
        </p:nvSpPr>
        <p:spPr>
          <a:xfrm rot="112218">
            <a:off x="2238560" y="4593379"/>
            <a:ext cx="5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F1D1DE-8237-D4D9-C534-77B4811A30E3}"/>
              </a:ext>
            </a:extLst>
          </p:cNvPr>
          <p:cNvSpPr txBox="1"/>
          <p:nvPr/>
        </p:nvSpPr>
        <p:spPr>
          <a:xfrm rot="21243811">
            <a:off x="3536097" y="4610238"/>
            <a:ext cx="5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38DE42-7C4A-E975-BF29-D99348A8E8FE}"/>
              </a:ext>
            </a:extLst>
          </p:cNvPr>
          <p:cNvSpPr txBox="1"/>
          <p:nvPr/>
        </p:nvSpPr>
        <p:spPr>
          <a:xfrm rot="21008566">
            <a:off x="4771647" y="4497902"/>
            <a:ext cx="48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A08CCE-5D32-280A-3523-3155F15EFF56}"/>
              </a:ext>
            </a:extLst>
          </p:cNvPr>
          <p:cNvSpPr txBox="1"/>
          <p:nvPr/>
        </p:nvSpPr>
        <p:spPr>
          <a:xfrm>
            <a:off x="6001897" y="4402953"/>
            <a:ext cx="51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3B8176-0EE8-8F84-69A5-31BF803FBD76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6" name="Rounded Rectangle 34">
              <a:extLst>
                <a:ext uri="{FF2B5EF4-FFF2-40B4-BE49-F238E27FC236}">
                  <a16:creationId xmlns:a16="http://schemas.microsoft.com/office/drawing/2014/main" id="{770D1D8F-51E4-E1BA-532B-0D031150C658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E7D0E9-41CE-47F0-0EEE-36BD9F8F486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88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69" y="1315482"/>
            <a:ext cx="7268262" cy="4669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0" y="188537"/>
            <a:ext cx="2419643" cy="90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55" y="3076407"/>
            <a:ext cx="1553709" cy="1005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089" y="3076407"/>
            <a:ext cx="1495548" cy="1005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66" y="4279996"/>
            <a:ext cx="1495548" cy="938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B00377-FFE6-25BF-CF8E-645A9259BCEB}"/>
              </a:ext>
            </a:extLst>
          </p:cNvPr>
          <p:cNvGrpSpPr/>
          <p:nvPr/>
        </p:nvGrpSpPr>
        <p:grpSpPr>
          <a:xfrm>
            <a:off x="2163542" y="913816"/>
            <a:ext cx="2084270" cy="830997"/>
            <a:chOff x="1022657" y="2263688"/>
            <a:chExt cx="2084270" cy="830997"/>
          </a:xfrm>
        </p:grpSpPr>
        <p:sp>
          <p:nvSpPr>
            <p:cNvPr id="3" name="Rounded Rectangle 6">
              <a:extLst>
                <a:ext uri="{FF2B5EF4-FFF2-40B4-BE49-F238E27FC236}">
                  <a16:creationId xmlns:a16="http://schemas.microsoft.com/office/drawing/2014/main" id="{270484ED-EA93-440F-402C-4AF48FAF1EE7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992D08-90EF-14A3-81C1-1624404D37CF}"/>
                </a:ext>
              </a:extLst>
            </p:cNvPr>
            <p:cNvSpPr txBox="1"/>
            <p:nvPr/>
          </p:nvSpPr>
          <p:spPr>
            <a:xfrm>
              <a:off x="1255138" y="2263688"/>
              <a:ext cx="18517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CCCCFB-9615-4B51-9145-018B5B3303C9}"/>
              </a:ext>
            </a:extLst>
          </p:cNvPr>
          <p:cNvGrpSpPr/>
          <p:nvPr/>
        </p:nvGrpSpPr>
        <p:grpSpPr>
          <a:xfrm>
            <a:off x="4874685" y="982396"/>
            <a:ext cx="2160325" cy="830997"/>
            <a:chOff x="1383349" y="977341"/>
            <a:chExt cx="2160325" cy="830997"/>
          </a:xfrm>
        </p:grpSpPr>
        <p:sp>
          <p:nvSpPr>
            <p:cNvPr id="6" name="Rounded Rectangle 12">
              <a:extLst>
                <a:ext uri="{FF2B5EF4-FFF2-40B4-BE49-F238E27FC236}">
                  <a16:creationId xmlns:a16="http://schemas.microsoft.com/office/drawing/2014/main" id="{F9EAD791-E6F1-94FA-1D9A-D01EEED9C351}"/>
                </a:ext>
              </a:extLst>
            </p:cNvPr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BF8497-5BB4-B37B-2243-288314E088E0}"/>
                </a:ext>
              </a:extLst>
            </p:cNvPr>
            <p:cNvSpPr txBox="1"/>
            <p:nvPr/>
          </p:nvSpPr>
          <p:spPr>
            <a:xfrm>
              <a:off x="1752908" y="977341"/>
              <a:ext cx="16594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be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6435C0-7BB4-37B9-C784-C589BF723377}"/>
              </a:ext>
            </a:extLst>
          </p:cNvPr>
          <p:cNvGrpSpPr/>
          <p:nvPr/>
        </p:nvGrpSpPr>
        <p:grpSpPr>
          <a:xfrm>
            <a:off x="7601030" y="968666"/>
            <a:ext cx="2246466" cy="830997"/>
            <a:chOff x="494872" y="3145431"/>
            <a:chExt cx="2100001" cy="746958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87BCD27F-1137-4597-86D3-57D9FFFEE32D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691E5-C6CC-CA10-09C1-D14418962BF2}"/>
                </a:ext>
              </a:extLst>
            </p:cNvPr>
            <p:cNvSpPr txBox="1"/>
            <p:nvPr/>
          </p:nvSpPr>
          <p:spPr>
            <a:xfrm>
              <a:off x="823670" y="3145431"/>
              <a:ext cx="1506283" cy="7469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7289F-8827-38F8-9BDB-1467DEA20687}"/>
              </a:ext>
            </a:extLst>
          </p:cNvPr>
          <p:cNvGrpSpPr/>
          <p:nvPr/>
        </p:nvGrpSpPr>
        <p:grpSpPr>
          <a:xfrm>
            <a:off x="3195125" y="2317783"/>
            <a:ext cx="2090825" cy="830997"/>
            <a:chOff x="3867393" y="541465"/>
            <a:chExt cx="2097657" cy="920738"/>
          </a:xfrm>
        </p:grpSpPr>
        <p:sp>
          <p:nvSpPr>
            <p:cNvPr id="12" name="Rounded Rectangle 19">
              <a:extLst>
                <a:ext uri="{FF2B5EF4-FFF2-40B4-BE49-F238E27FC236}">
                  <a16:creationId xmlns:a16="http://schemas.microsoft.com/office/drawing/2014/main" id="{284B9759-FECB-C2A6-901D-6801424C9820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06A6FC-0988-5655-F09A-1BC716781D31}"/>
                </a:ext>
              </a:extLst>
            </p:cNvPr>
            <p:cNvSpPr txBox="1"/>
            <p:nvPr/>
          </p:nvSpPr>
          <p:spPr>
            <a:xfrm>
              <a:off x="4236684" y="541465"/>
              <a:ext cx="1616604" cy="9207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2B49E6-9569-DA6D-64EE-296ECAD4782F}"/>
              </a:ext>
            </a:extLst>
          </p:cNvPr>
          <p:cNvGrpSpPr/>
          <p:nvPr/>
        </p:nvGrpSpPr>
        <p:grpSpPr>
          <a:xfrm>
            <a:off x="5954848" y="2329151"/>
            <a:ext cx="2160325" cy="831059"/>
            <a:chOff x="3829987" y="656154"/>
            <a:chExt cx="2160325" cy="831059"/>
          </a:xfrm>
        </p:grpSpPr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284E8C91-5BD8-C3AF-BEEA-4190DCC1D268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03D7BE-4B07-FD7F-653F-A4F884B9364F}"/>
                </a:ext>
              </a:extLst>
            </p:cNvPr>
            <p:cNvSpPr txBox="1"/>
            <p:nvPr/>
          </p:nvSpPr>
          <p:spPr>
            <a:xfrm>
              <a:off x="4241642" y="656216"/>
              <a:ext cx="16594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6CE0CE-92C3-AECB-1495-2D5509964E7E}"/>
              </a:ext>
            </a:extLst>
          </p:cNvPr>
          <p:cNvGrpSpPr/>
          <p:nvPr/>
        </p:nvGrpSpPr>
        <p:grpSpPr>
          <a:xfrm>
            <a:off x="3520440" y="3655093"/>
            <a:ext cx="4640580" cy="1248376"/>
            <a:chOff x="3867393" y="528800"/>
            <a:chExt cx="2097657" cy="1383189"/>
          </a:xfrm>
        </p:grpSpPr>
        <p:sp>
          <p:nvSpPr>
            <p:cNvPr id="18" name="Rounded Rectangle 19">
              <a:extLst>
                <a:ext uri="{FF2B5EF4-FFF2-40B4-BE49-F238E27FC236}">
                  <a16:creationId xmlns:a16="http://schemas.microsoft.com/office/drawing/2014/main" id="{C31221F2-24E7-AA61-47B6-D44CE310D6BA}"/>
                </a:ext>
              </a:extLst>
            </p:cNvPr>
            <p:cNvSpPr/>
            <p:nvPr/>
          </p:nvSpPr>
          <p:spPr>
            <a:xfrm>
              <a:off x="3867393" y="565890"/>
              <a:ext cx="2097657" cy="134609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4200CC-85FD-DDAF-1A26-FC18614993C2}"/>
                </a:ext>
              </a:extLst>
            </p:cNvPr>
            <p:cNvSpPr txBox="1"/>
            <p:nvPr/>
          </p:nvSpPr>
          <p:spPr>
            <a:xfrm>
              <a:off x="4133499" y="528800"/>
              <a:ext cx="1547821" cy="122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6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6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6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05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8" y="230407"/>
            <a:ext cx="2593339" cy="821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vi-VN" dirty="0" smtClean="0"/>
              <a:t>Số 6,7,8,9,10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smtClean="0"/>
              <a:t>(Mở video trên hành trang số)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7" y="263012"/>
            <a:ext cx="2933194" cy="929684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2709" y="1062181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5" y="233194"/>
            <a:ext cx="2964552" cy="939623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9655" y="1034473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9" y="197533"/>
            <a:ext cx="2656055" cy="841844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605" y="1039377"/>
            <a:ext cx="5312559" cy="53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1" y="312707"/>
            <a:ext cx="2656055" cy="841844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417" y="1016000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893" r="20845"/>
          <a:stretch/>
        </p:blipFill>
        <p:spPr>
          <a:xfrm>
            <a:off x="4310743" y="541339"/>
            <a:ext cx="7141028" cy="2146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17528"/>
          <a:stretch/>
        </p:blipFill>
        <p:spPr>
          <a:xfrm>
            <a:off x="5738205" y="3062255"/>
            <a:ext cx="6460999" cy="37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4400"/>
              <a:ext cx="9143999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0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 CON HỌC CHỮ</a:t>
              </a:r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4755" y="914400"/>
              <a:ext cx="1520830" cy="905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057401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7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pic>
        <p:nvPicPr>
          <p:cNvPr id="1027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58688" y="1577822"/>
            <a:ext cx="3182688" cy="25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/>
          <p:cNvGrpSpPr/>
          <p:nvPr/>
        </p:nvGrpSpPr>
        <p:grpSpPr>
          <a:xfrm>
            <a:off x="5819516" y="1858170"/>
            <a:ext cx="3246002" cy="1770060"/>
            <a:chOff x="3992998" y="1577821"/>
            <a:chExt cx="3246002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92998" y="2743200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85942" y="2577587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343150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6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endPara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2.83865E-6 L 0.48229 0.0078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29 0.00786 L 1.39896 -0.00324 " pathEditMode="relative" rAng="0" ptsTypes="AA">
                                      <p:cBhvr>
                                        <p:cTn id="31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-121920" y="0"/>
            <a:ext cx="12313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3448228" cy="1770060"/>
            <a:chOff x="3962400" y="1577821"/>
            <a:chExt cx="3448228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514778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6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6602" y="1858170"/>
            <a:ext cx="2768751" cy="189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-0.00901 L 0.51232 0.0131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32 0.01318 L 1.41527 0.00208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3660390" cy="1770060"/>
            <a:chOff x="3962400" y="1577821"/>
            <a:chExt cx="3660390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726940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endPara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90" l="10000" r="93333">
                        <a14:foregroundMark x1="35667" y1="50476" x2="33556" y2="5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13348" y="1883525"/>
            <a:ext cx="4885817" cy="228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623E-6 L 0.53334 0.0182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0.01829 L 1.39618 0.0370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4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3540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1398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4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8455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1346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2371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1548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2484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5720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049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788918" y="1858170"/>
            <a:ext cx="5520212" cy="1770060"/>
            <a:chOff x="3962400" y="1577821"/>
            <a:chExt cx="5520212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49" y="1577821"/>
              <a:ext cx="4586763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6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6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6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31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0325" y="1465870"/>
            <a:ext cx="6129937" cy="34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657600" y="5388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2945E-6 L 0.47951 0.0016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52 0.00162 L 1.40452 0.00162 " pathEditMode="relative" rAng="0" ptsTypes="AA">
                                      <p:cBhvr>
                                        <p:cTn id="25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06" y="2310737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3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7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84" y="64803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43600" y="-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05097" y="464457"/>
            <a:ext cx="11181806" cy="6119222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57" y="595267"/>
            <a:ext cx="5094916" cy="5988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" y="1608368"/>
            <a:ext cx="6389988" cy="4602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839FD4-6D85-64F7-7DD9-1059FC956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277" y="318446"/>
            <a:ext cx="3468925" cy="1603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C5DCA5-C00A-A685-F564-A188618CB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449" y="2335404"/>
            <a:ext cx="449314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3029" y="290286"/>
            <a:ext cx="11625942" cy="6376047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55326" y="2272936"/>
            <a:ext cx="6553174" cy="2978333"/>
          </a:xfrm>
          <a:prstGeom prst="rect">
            <a:avLst/>
          </a:prstGeom>
          <a:solidFill>
            <a:schemeClr val="bg1">
              <a:alpha val="46000"/>
            </a:schemeClr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412" y="2523073"/>
            <a:ext cx="5525588" cy="4334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896516-7620-5792-3B10-9F987ADF8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057" y="2404696"/>
            <a:ext cx="5645385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47</Words>
  <Application>Microsoft Office PowerPoint</Application>
  <PresentationFormat>Widescreen</PresentationFormat>
  <Paragraphs>25</Paragraphs>
  <Slides>18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Lato</vt:lpstr>
      <vt:lpstr>Times New Roman</vt:lpstr>
      <vt:lpstr>1_Office Theme</vt:lpstr>
      <vt:lpstr>Simple Light</vt:lpstr>
      <vt:lpstr>6_Office Theme</vt:lpstr>
      <vt:lpstr>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 6,7,8,9,10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106</cp:revision>
  <dcterms:created xsi:type="dcterms:W3CDTF">2020-08-07T01:41:00Z</dcterms:created>
  <dcterms:modified xsi:type="dcterms:W3CDTF">2025-09-13T16:49:30Z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