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ctiveX/activeX1.xml" ContentType="application/vnd.ms-office.activeX+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7" r:id="rId3"/>
    <p:sldMasterId id="2147483704" r:id="rId4"/>
    <p:sldMasterId id="2147483716" r:id="rId5"/>
    <p:sldMasterId id="2147483719" r:id="rId6"/>
    <p:sldMasterId id="2147483724" r:id="rId7"/>
    <p:sldMasterId id="2147483735" r:id="rId8"/>
  </p:sldMasterIdLst>
  <p:notesMasterIdLst>
    <p:notesMasterId r:id="rId38"/>
  </p:notesMasterIdLst>
  <p:sldIdLst>
    <p:sldId id="410" r:id="rId9"/>
    <p:sldId id="352" r:id="rId10"/>
    <p:sldId id="344" r:id="rId11"/>
    <p:sldId id="349" r:id="rId12"/>
    <p:sldId id="350" r:id="rId13"/>
    <p:sldId id="351" r:id="rId14"/>
    <p:sldId id="257" r:id="rId15"/>
    <p:sldId id="291" r:id="rId16"/>
    <p:sldId id="385" r:id="rId17"/>
    <p:sldId id="293" r:id="rId18"/>
    <p:sldId id="386" r:id="rId19"/>
    <p:sldId id="405" r:id="rId20"/>
    <p:sldId id="406" r:id="rId21"/>
    <p:sldId id="295" r:id="rId22"/>
    <p:sldId id="2007577243" r:id="rId23"/>
    <p:sldId id="2007577244" r:id="rId24"/>
    <p:sldId id="299" r:id="rId25"/>
    <p:sldId id="274" r:id="rId26"/>
    <p:sldId id="2007577245" r:id="rId27"/>
    <p:sldId id="276" r:id="rId28"/>
    <p:sldId id="277" r:id="rId29"/>
    <p:sldId id="278" r:id="rId30"/>
    <p:sldId id="279" r:id="rId31"/>
    <p:sldId id="305" r:id="rId32"/>
    <p:sldId id="400" r:id="rId33"/>
    <p:sldId id="348" r:id="rId34"/>
    <p:sldId id="403" r:id="rId35"/>
    <p:sldId id="316" r:id="rId36"/>
    <p:sldId id="28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8C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92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2FCAF0-B06C-4D47-94CB-3F420E7FC799}" type="datetimeFigureOut">
              <a:rPr lang="en-US" smtClean="0"/>
              <a:t>9/13/2025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06C20A-ABDB-4FB3-ADA0-4850D950F7DA}" type="slidenum">
              <a:rPr lang="en-US" smtClean="0"/>
              <a:t>‹#›</a:t>
            </a:fld>
            <a:endParaRPr lang="en-US"/>
          </a:p>
        </p:txBody>
      </p:sp>
    </p:spTree>
    <p:extLst>
      <p:ext uri="{BB962C8B-B14F-4D97-AF65-F5344CB8AC3E}">
        <p14:creationId xmlns:p14="http://schemas.microsoft.com/office/powerpoint/2010/main" val="1893093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027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E28D0-6E8F-4568-81D4-252BBD7506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441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luôn</a:t>
            </a:r>
            <a:r>
              <a:rPr lang="en-US" dirty="0"/>
              <a:t> </a:t>
            </a:r>
            <a:r>
              <a:rPr lang="en-US" dirty="0" err="1"/>
              <a:t>tên</a:t>
            </a:r>
            <a:r>
              <a:rPr lang="en-US" dirty="0"/>
              <a:t> </a:t>
            </a:r>
            <a:r>
              <a:rPr lang="en-US" dirty="0" err="1"/>
              <a:t>nhóm</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fld id="{0506C20A-ABDB-4FB3-ADA0-4850D950F7DA}" type="slidenum">
              <a:rPr lang="en-US" smtClean="0"/>
              <a:t>28</a:t>
            </a:fld>
            <a:endParaRPr lang="en-US"/>
          </a:p>
        </p:txBody>
      </p:sp>
    </p:spTree>
    <p:extLst>
      <p:ext uri="{BB962C8B-B14F-4D97-AF65-F5344CB8AC3E}">
        <p14:creationId xmlns:p14="http://schemas.microsoft.com/office/powerpoint/2010/main" val="1390467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tags" Target="../tags/tag4.xml"/><Relationship Id="rId7" Type="http://schemas.openxmlformats.org/officeDocument/2006/relationships/image" Target="../media/image8.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slideMaster" Target="../slideMasters/slideMaster6.xml"/><Relationship Id="rId10" Type="http://schemas.openxmlformats.org/officeDocument/2006/relationships/image" Target="../media/image10.png"/><Relationship Id="rId4" Type="http://schemas.openxmlformats.org/officeDocument/2006/relationships/tags" Target="../tags/tag5.xml"/><Relationship Id="rId9" Type="http://schemas.openxmlformats.org/officeDocument/2006/relationships/image" Target="../media/image9.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8.xml"/><Relationship Id="rId7" Type="http://schemas.openxmlformats.org/officeDocument/2006/relationships/image" Target="../media/image7.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6.xml"/><Relationship Id="rId11" Type="http://schemas.openxmlformats.org/officeDocument/2006/relationships/image" Target="../media/image10.png"/><Relationship Id="rId5" Type="http://schemas.openxmlformats.org/officeDocument/2006/relationships/tags" Target="../tags/tag10.xml"/><Relationship Id="rId10" Type="http://schemas.openxmlformats.org/officeDocument/2006/relationships/image" Target="../media/image9.png"/><Relationship Id="rId4" Type="http://schemas.openxmlformats.org/officeDocument/2006/relationships/tags" Target="../tags/tag9.xml"/><Relationship Id="rId9" Type="http://schemas.openxmlformats.org/officeDocument/2006/relationships/hyperlink" Target="https://www.facebook.com/groups/629898828017053" TargetMode="Externa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13.xml"/><Relationship Id="rId7" Type="http://schemas.openxmlformats.org/officeDocument/2006/relationships/image" Target="../media/image7.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6.xml"/><Relationship Id="rId11" Type="http://schemas.openxmlformats.org/officeDocument/2006/relationships/image" Target="../media/image10.png"/><Relationship Id="rId5" Type="http://schemas.openxmlformats.org/officeDocument/2006/relationships/tags" Target="../tags/tag15.xml"/><Relationship Id="rId10" Type="http://schemas.openxmlformats.org/officeDocument/2006/relationships/image" Target="../media/image9.png"/><Relationship Id="rId4" Type="http://schemas.openxmlformats.org/officeDocument/2006/relationships/tags" Target="../tags/tag14.xml"/><Relationship Id="rId9" Type="http://schemas.openxmlformats.org/officeDocument/2006/relationships/hyperlink" Target="https://www.facebook.com/groups/629898828017053" TargetMode="Externa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9/13/2025</a:t>
            </a:fld>
            <a:endParaRPr lang="en-US"/>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974510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9/13/2025</a:t>
            </a:fld>
            <a:endParaRPr lang="en-US"/>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184696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9/13/2025</a:t>
            </a:fld>
            <a:endParaRPr lang="en-US"/>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194277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3939-936B-9A23-69BB-9EB49C5268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6576574-A4C6-BB1C-0D28-5AF184244C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E9DD571-C627-87BF-A9AD-55705B015C42}"/>
              </a:ext>
            </a:extLst>
          </p:cNvPr>
          <p:cNvSpPr>
            <a:spLocks noGrp="1"/>
          </p:cNvSpPr>
          <p:nvPr>
            <p:ph type="dt" sz="half" idx="10"/>
          </p:nvPr>
        </p:nvSpPr>
        <p:spPr/>
        <p:txBody>
          <a:bodyPr/>
          <a:lstStyle/>
          <a:p>
            <a:fld id="{1A8E54D4-2C72-420D-AABA-55C4963F15D7}" type="datetimeFigureOut">
              <a:rPr lang="vi-VN" smtClean="0"/>
              <a:t>13/09/2025</a:t>
            </a:fld>
            <a:endParaRPr lang="vi-VN"/>
          </a:p>
        </p:txBody>
      </p:sp>
      <p:sp>
        <p:nvSpPr>
          <p:cNvPr id="5" name="Footer Placeholder 4">
            <a:extLst>
              <a:ext uri="{FF2B5EF4-FFF2-40B4-BE49-F238E27FC236}">
                <a16:creationId xmlns:a16="http://schemas.microsoft.com/office/drawing/2014/main" id="{B6A2930A-2AC3-5A1E-2C9E-11C6F4E9D8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A96E037-F1CE-F08C-E74D-201EBD62DBC9}"/>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554751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01E93-C574-5831-412A-5E53F3D5097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58355ED-93D1-D9E4-5459-9CC799CB1F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2EFCA1C-4C9A-7D69-1968-C99D45F91EF5}"/>
              </a:ext>
            </a:extLst>
          </p:cNvPr>
          <p:cNvSpPr>
            <a:spLocks noGrp="1"/>
          </p:cNvSpPr>
          <p:nvPr>
            <p:ph type="dt" sz="half" idx="10"/>
          </p:nvPr>
        </p:nvSpPr>
        <p:spPr/>
        <p:txBody>
          <a:bodyPr/>
          <a:lstStyle/>
          <a:p>
            <a:fld id="{1A8E54D4-2C72-420D-AABA-55C4963F15D7}" type="datetimeFigureOut">
              <a:rPr lang="vi-VN" smtClean="0"/>
              <a:t>13/09/2025</a:t>
            </a:fld>
            <a:endParaRPr lang="vi-VN"/>
          </a:p>
        </p:txBody>
      </p:sp>
      <p:sp>
        <p:nvSpPr>
          <p:cNvPr id="5" name="Footer Placeholder 4">
            <a:extLst>
              <a:ext uri="{FF2B5EF4-FFF2-40B4-BE49-F238E27FC236}">
                <a16:creationId xmlns:a16="http://schemas.microsoft.com/office/drawing/2014/main" id="{CAF1D199-647F-B551-FD61-731D59ED45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4222067-9F74-85D9-AAED-19C5343C243F}"/>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7994039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6115E-48A3-3627-F508-5128085BEA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9BB5E61-A480-DA49-8216-17DF92C3BA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42EF71-BFE8-15B4-5ED0-05BD49DA5139}"/>
              </a:ext>
            </a:extLst>
          </p:cNvPr>
          <p:cNvSpPr>
            <a:spLocks noGrp="1"/>
          </p:cNvSpPr>
          <p:nvPr>
            <p:ph type="dt" sz="half" idx="10"/>
          </p:nvPr>
        </p:nvSpPr>
        <p:spPr/>
        <p:txBody>
          <a:bodyPr/>
          <a:lstStyle/>
          <a:p>
            <a:fld id="{1A8E54D4-2C72-420D-AABA-55C4963F15D7}" type="datetimeFigureOut">
              <a:rPr lang="vi-VN" smtClean="0"/>
              <a:t>13/09/2025</a:t>
            </a:fld>
            <a:endParaRPr lang="vi-VN"/>
          </a:p>
        </p:txBody>
      </p:sp>
      <p:sp>
        <p:nvSpPr>
          <p:cNvPr id="5" name="Footer Placeholder 4">
            <a:extLst>
              <a:ext uri="{FF2B5EF4-FFF2-40B4-BE49-F238E27FC236}">
                <a16:creationId xmlns:a16="http://schemas.microsoft.com/office/drawing/2014/main" id="{5C63B71B-C3DC-E68E-6E59-99BB2F952D1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F525DB-B562-1787-2947-1824AD74C4A3}"/>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768795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7942-725B-8C6D-C757-8B8C4B1B3C2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C56920E-8838-BC8F-3B2A-7725E0D60E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11FE438-2364-7A36-ED8E-1D8F6903BF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365AF44-E6E8-299F-9C8C-C80C3470613E}"/>
              </a:ext>
            </a:extLst>
          </p:cNvPr>
          <p:cNvSpPr>
            <a:spLocks noGrp="1"/>
          </p:cNvSpPr>
          <p:nvPr>
            <p:ph type="dt" sz="half" idx="10"/>
          </p:nvPr>
        </p:nvSpPr>
        <p:spPr/>
        <p:txBody>
          <a:bodyPr/>
          <a:lstStyle/>
          <a:p>
            <a:fld id="{1A8E54D4-2C72-420D-AABA-55C4963F15D7}" type="datetimeFigureOut">
              <a:rPr lang="vi-VN" smtClean="0"/>
              <a:t>13/09/2025</a:t>
            </a:fld>
            <a:endParaRPr lang="vi-VN"/>
          </a:p>
        </p:txBody>
      </p:sp>
      <p:sp>
        <p:nvSpPr>
          <p:cNvPr id="6" name="Footer Placeholder 5">
            <a:extLst>
              <a:ext uri="{FF2B5EF4-FFF2-40B4-BE49-F238E27FC236}">
                <a16:creationId xmlns:a16="http://schemas.microsoft.com/office/drawing/2014/main" id="{97E5F809-A60B-4214-2F09-09A89323B28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1412DA6-F2A7-4572-CF7A-ECB322C2DC2C}"/>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5898559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A18EF-FFD8-1149-3009-E99B88042EB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1C58C04-9C09-B247-D02B-629EEB3DBA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20043B-24DF-E5DA-ADAA-30D7365682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79E3A35-311B-BEC7-773F-ED73A48CE9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2E5ED7-681D-5BFD-D7C2-F0C312F88F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298298F-E743-1B27-A87D-82844BA27079}"/>
              </a:ext>
            </a:extLst>
          </p:cNvPr>
          <p:cNvSpPr>
            <a:spLocks noGrp="1"/>
          </p:cNvSpPr>
          <p:nvPr>
            <p:ph type="dt" sz="half" idx="10"/>
          </p:nvPr>
        </p:nvSpPr>
        <p:spPr/>
        <p:txBody>
          <a:bodyPr/>
          <a:lstStyle/>
          <a:p>
            <a:fld id="{1A8E54D4-2C72-420D-AABA-55C4963F15D7}" type="datetimeFigureOut">
              <a:rPr lang="vi-VN" smtClean="0"/>
              <a:t>13/09/2025</a:t>
            </a:fld>
            <a:endParaRPr lang="vi-VN"/>
          </a:p>
        </p:txBody>
      </p:sp>
      <p:sp>
        <p:nvSpPr>
          <p:cNvPr id="8" name="Footer Placeholder 7">
            <a:extLst>
              <a:ext uri="{FF2B5EF4-FFF2-40B4-BE49-F238E27FC236}">
                <a16:creationId xmlns:a16="http://schemas.microsoft.com/office/drawing/2014/main" id="{4B0AB161-BE30-CB20-5879-939B9BA4B07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7ABB55C-CA50-55B3-312C-39C05678386F}"/>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315407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8B03-F8FE-5552-CBC0-84CDEE945E5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98A9C22-BA43-ADEF-DCBD-3A4897A58326}"/>
              </a:ext>
            </a:extLst>
          </p:cNvPr>
          <p:cNvSpPr>
            <a:spLocks noGrp="1"/>
          </p:cNvSpPr>
          <p:nvPr>
            <p:ph type="dt" sz="half" idx="10"/>
          </p:nvPr>
        </p:nvSpPr>
        <p:spPr/>
        <p:txBody>
          <a:bodyPr/>
          <a:lstStyle/>
          <a:p>
            <a:fld id="{1A8E54D4-2C72-420D-AABA-55C4963F15D7}" type="datetimeFigureOut">
              <a:rPr lang="vi-VN" smtClean="0"/>
              <a:t>13/09/2025</a:t>
            </a:fld>
            <a:endParaRPr lang="vi-VN"/>
          </a:p>
        </p:txBody>
      </p:sp>
      <p:sp>
        <p:nvSpPr>
          <p:cNvPr id="4" name="Footer Placeholder 3">
            <a:extLst>
              <a:ext uri="{FF2B5EF4-FFF2-40B4-BE49-F238E27FC236}">
                <a16:creationId xmlns:a16="http://schemas.microsoft.com/office/drawing/2014/main" id="{71F60952-9300-4BC3-D0EA-AF71C1223FD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B7F7341-C3D2-382A-97D9-28B769594904}"/>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1375256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0F0A92-1BCB-91C7-500B-CEC1C6C99F31}"/>
              </a:ext>
            </a:extLst>
          </p:cNvPr>
          <p:cNvSpPr>
            <a:spLocks noGrp="1"/>
          </p:cNvSpPr>
          <p:nvPr>
            <p:ph type="dt" sz="half" idx="10"/>
          </p:nvPr>
        </p:nvSpPr>
        <p:spPr/>
        <p:txBody>
          <a:bodyPr/>
          <a:lstStyle/>
          <a:p>
            <a:fld id="{1A8E54D4-2C72-420D-AABA-55C4963F15D7}" type="datetimeFigureOut">
              <a:rPr lang="vi-VN" smtClean="0"/>
              <a:t>13/09/2025</a:t>
            </a:fld>
            <a:endParaRPr lang="vi-VN"/>
          </a:p>
        </p:txBody>
      </p:sp>
      <p:sp>
        <p:nvSpPr>
          <p:cNvPr id="3" name="Footer Placeholder 2">
            <a:extLst>
              <a:ext uri="{FF2B5EF4-FFF2-40B4-BE49-F238E27FC236}">
                <a16:creationId xmlns:a16="http://schemas.microsoft.com/office/drawing/2014/main" id="{BE779576-7EDB-76A6-F3F1-E9E5A96A40A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3FA68AF-1283-D277-ACFA-16E03F812FDA}"/>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777478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87AB1-6E8A-D5D8-A94E-6BDB389631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F850879-54A5-8A38-37B5-101A25EA58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6CD31E2-BE74-5787-748B-491E2A389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738190-87DC-F641-0240-9E224F28B490}"/>
              </a:ext>
            </a:extLst>
          </p:cNvPr>
          <p:cNvSpPr>
            <a:spLocks noGrp="1"/>
          </p:cNvSpPr>
          <p:nvPr>
            <p:ph type="dt" sz="half" idx="10"/>
          </p:nvPr>
        </p:nvSpPr>
        <p:spPr/>
        <p:txBody>
          <a:bodyPr/>
          <a:lstStyle/>
          <a:p>
            <a:fld id="{1A8E54D4-2C72-420D-AABA-55C4963F15D7}" type="datetimeFigureOut">
              <a:rPr lang="vi-VN" smtClean="0"/>
              <a:t>13/09/2025</a:t>
            </a:fld>
            <a:endParaRPr lang="vi-VN"/>
          </a:p>
        </p:txBody>
      </p:sp>
      <p:sp>
        <p:nvSpPr>
          <p:cNvPr id="6" name="Footer Placeholder 5">
            <a:extLst>
              <a:ext uri="{FF2B5EF4-FFF2-40B4-BE49-F238E27FC236}">
                <a16:creationId xmlns:a16="http://schemas.microsoft.com/office/drawing/2014/main" id="{9928193E-F137-D215-8388-0C551930F6C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12CD49B-93FA-3BF6-0AAB-2A6FEA8C8E1A}"/>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645927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9/13/2025</a:t>
            </a:fld>
            <a:endParaRPr lang="en-US"/>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6488532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703D5-42D5-AA70-5889-F3FE37116F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458D19B-1CE1-C95A-E12A-4509E1CF4A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E948A80-C1D8-86EB-4186-1713E837FD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43EA86-669F-3496-1DC8-C8DFD3BAE027}"/>
              </a:ext>
            </a:extLst>
          </p:cNvPr>
          <p:cNvSpPr>
            <a:spLocks noGrp="1"/>
          </p:cNvSpPr>
          <p:nvPr>
            <p:ph type="dt" sz="half" idx="10"/>
          </p:nvPr>
        </p:nvSpPr>
        <p:spPr/>
        <p:txBody>
          <a:bodyPr/>
          <a:lstStyle/>
          <a:p>
            <a:fld id="{1A8E54D4-2C72-420D-AABA-55C4963F15D7}" type="datetimeFigureOut">
              <a:rPr lang="vi-VN" smtClean="0"/>
              <a:t>13/09/2025</a:t>
            </a:fld>
            <a:endParaRPr lang="vi-VN"/>
          </a:p>
        </p:txBody>
      </p:sp>
      <p:sp>
        <p:nvSpPr>
          <p:cNvPr id="6" name="Footer Placeholder 5">
            <a:extLst>
              <a:ext uri="{FF2B5EF4-FFF2-40B4-BE49-F238E27FC236}">
                <a16:creationId xmlns:a16="http://schemas.microsoft.com/office/drawing/2014/main" id="{B486272F-81B0-6B54-71F6-001938CF695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0C0291B-649F-19CA-CECA-42B7DBBC6D97}"/>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602063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B728A-01D2-839E-6B8A-350BABD67A3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666E6D7-05C4-313B-0F48-B9DBEC80C4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DB1A5EC-985D-3F3E-7F31-DDA362E0EA69}"/>
              </a:ext>
            </a:extLst>
          </p:cNvPr>
          <p:cNvSpPr>
            <a:spLocks noGrp="1"/>
          </p:cNvSpPr>
          <p:nvPr>
            <p:ph type="dt" sz="half" idx="10"/>
          </p:nvPr>
        </p:nvSpPr>
        <p:spPr/>
        <p:txBody>
          <a:bodyPr/>
          <a:lstStyle/>
          <a:p>
            <a:fld id="{1A8E54D4-2C72-420D-AABA-55C4963F15D7}" type="datetimeFigureOut">
              <a:rPr lang="vi-VN" smtClean="0"/>
              <a:t>13/09/2025</a:t>
            </a:fld>
            <a:endParaRPr lang="vi-VN"/>
          </a:p>
        </p:txBody>
      </p:sp>
      <p:sp>
        <p:nvSpPr>
          <p:cNvPr id="5" name="Footer Placeholder 4">
            <a:extLst>
              <a:ext uri="{FF2B5EF4-FFF2-40B4-BE49-F238E27FC236}">
                <a16:creationId xmlns:a16="http://schemas.microsoft.com/office/drawing/2014/main" id="{3770B0A5-D8B4-A2FE-C5BA-40309C190B1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66964DF-0720-8E4F-A203-7A11429E4171}"/>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962682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3F1BE8-0F87-3EEA-B860-FF178CA55FB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BBA779B-070D-5BF2-5853-E78D8B03E0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8A76B9-F25A-506C-D840-89A8DD64AC9D}"/>
              </a:ext>
            </a:extLst>
          </p:cNvPr>
          <p:cNvSpPr>
            <a:spLocks noGrp="1"/>
          </p:cNvSpPr>
          <p:nvPr>
            <p:ph type="dt" sz="half" idx="10"/>
          </p:nvPr>
        </p:nvSpPr>
        <p:spPr/>
        <p:txBody>
          <a:bodyPr/>
          <a:lstStyle/>
          <a:p>
            <a:fld id="{1A8E54D4-2C72-420D-AABA-55C4963F15D7}" type="datetimeFigureOut">
              <a:rPr lang="vi-VN" smtClean="0"/>
              <a:t>13/09/2025</a:t>
            </a:fld>
            <a:endParaRPr lang="vi-VN"/>
          </a:p>
        </p:txBody>
      </p:sp>
      <p:sp>
        <p:nvSpPr>
          <p:cNvPr id="5" name="Footer Placeholder 4">
            <a:extLst>
              <a:ext uri="{FF2B5EF4-FFF2-40B4-BE49-F238E27FC236}">
                <a16:creationId xmlns:a16="http://schemas.microsoft.com/office/drawing/2014/main" id="{8C87C3B2-5F2D-15E0-7FA0-80EFB8E5032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F07B432-A6E4-C9AB-F58F-A63129EC822C}"/>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300879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2908717"/>
            <a:ext cx="10290000" cy="21532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6000"/>
              <a:buNone/>
              <a:defRPr sz="4800" b="1"/>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 name="Google Shape;10;p2"/>
          <p:cNvSpPr txBox="1">
            <a:spLocks noGrp="1"/>
          </p:cNvSpPr>
          <p:nvPr>
            <p:ph type="subTitle" idx="1"/>
          </p:nvPr>
        </p:nvSpPr>
        <p:spPr>
          <a:xfrm>
            <a:off x="2509800" y="5138284"/>
            <a:ext cx="7172400" cy="3932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 name="Google Shape;11;p2"/>
          <p:cNvSpPr/>
          <p:nvPr/>
        </p:nvSpPr>
        <p:spPr>
          <a:xfrm rot="5400000">
            <a:off x="9707691" y="1210851"/>
            <a:ext cx="3695160" cy="127345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 name="Google Shape;12;p2"/>
          <p:cNvSpPr/>
          <p:nvPr/>
        </p:nvSpPr>
        <p:spPr>
          <a:xfrm rot="5400000">
            <a:off x="9813644" y="4617259"/>
            <a:ext cx="1314843" cy="316659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 name="Google Shape;13;p2"/>
          <p:cNvSpPr/>
          <p:nvPr/>
        </p:nvSpPr>
        <p:spPr>
          <a:xfrm rot="5400000">
            <a:off x="9894642" y="6219989"/>
            <a:ext cx="251541" cy="223214"/>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 name="Google Shape;14;p2"/>
          <p:cNvSpPr/>
          <p:nvPr/>
        </p:nvSpPr>
        <p:spPr>
          <a:xfrm flipH="1">
            <a:off x="11928962" y="5647701"/>
            <a:ext cx="172520"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 name="Google Shape;15;p2"/>
          <p:cNvSpPr/>
          <p:nvPr/>
        </p:nvSpPr>
        <p:spPr>
          <a:xfrm rot="5400000">
            <a:off x="1434185" y="6098689"/>
            <a:ext cx="136855" cy="11724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 name="Google Shape;16;p2"/>
          <p:cNvSpPr/>
          <p:nvPr/>
        </p:nvSpPr>
        <p:spPr>
          <a:xfrm rot="5400000">
            <a:off x="1036381" y="6305871"/>
            <a:ext cx="235971" cy="215015"/>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 name="Google Shape;17;p2"/>
          <p:cNvSpPr/>
          <p:nvPr/>
        </p:nvSpPr>
        <p:spPr>
          <a:xfrm rot="5400000">
            <a:off x="2917215" y="6601834"/>
            <a:ext cx="136855" cy="11731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 name="Google Shape;18;p2"/>
          <p:cNvSpPr/>
          <p:nvPr/>
        </p:nvSpPr>
        <p:spPr>
          <a:xfrm flipH="1">
            <a:off x="11499591" y="4906009"/>
            <a:ext cx="172520"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 name="Google Shape;19;p2"/>
          <p:cNvSpPr/>
          <p:nvPr/>
        </p:nvSpPr>
        <p:spPr>
          <a:xfrm rot="5400000">
            <a:off x="9583409" y="6284211"/>
            <a:ext cx="126580" cy="127308"/>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 name="Google Shape;20;p2"/>
          <p:cNvSpPr/>
          <p:nvPr/>
        </p:nvSpPr>
        <p:spPr>
          <a:xfrm rot="5400000">
            <a:off x="1679076" y="5636590"/>
            <a:ext cx="644968" cy="179790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 name="Google Shape;21;p2"/>
          <p:cNvSpPr/>
          <p:nvPr/>
        </p:nvSpPr>
        <p:spPr>
          <a:xfrm flipH="1">
            <a:off x="11973808" y="5182322"/>
            <a:ext cx="221786"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 name="Google Shape;22;p2"/>
          <p:cNvSpPr/>
          <p:nvPr/>
        </p:nvSpPr>
        <p:spPr>
          <a:xfrm rot="5400000">
            <a:off x="-994544" y="4569590"/>
            <a:ext cx="3283012" cy="129396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 name="Google Shape;23;p2"/>
          <p:cNvSpPr/>
          <p:nvPr/>
        </p:nvSpPr>
        <p:spPr>
          <a:xfrm rot="5400000">
            <a:off x="-228894" y="4318992"/>
            <a:ext cx="1150173" cy="692401"/>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4" name="Google Shape;24;p2"/>
          <p:cNvSpPr/>
          <p:nvPr/>
        </p:nvSpPr>
        <p:spPr>
          <a:xfrm rot="5400000">
            <a:off x="10460423" y="-639109"/>
            <a:ext cx="721039" cy="1999257"/>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5" name="Google Shape;25;p2"/>
          <p:cNvSpPr/>
          <p:nvPr/>
        </p:nvSpPr>
        <p:spPr>
          <a:xfrm rot="5400000">
            <a:off x="1202467" y="-1202558"/>
            <a:ext cx="1653827" cy="4058941"/>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6" name="Google Shape;26;p2"/>
          <p:cNvSpPr/>
          <p:nvPr/>
        </p:nvSpPr>
        <p:spPr>
          <a:xfrm rot="5400000">
            <a:off x="11807738" y="468109"/>
            <a:ext cx="59112" cy="59051"/>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7" name="Google Shape;27;p2"/>
          <p:cNvSpPr/>
          <p:nvPr/>
        </p:nvSpPr>
        <p:spPr>
          <a:xfrm rot="5400000">
            <a:off x="10924283" y="6161879"/>
            <a:ext cx="77372" cy="773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 name="Google Shape;28;p2"/>
          <p:cNvSpPr/>
          <p:nvPr/>
        </p:nvSpPr>
        <p:spPr>
          <a:xfrm rot="5400000">
            <a:off x="11363594" y="6620128"/>
            <a:ext cx="77291" cy="7729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9" name="Google Shape;29;p2"/>
          <p:cNvSpPr/>
          <p:nvPr/>
        </p:nvSpPr>
        <p:spPr>
          <a:xfrm rot="5400000">
            <a:off x="1503351" y="60639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0" name="Google Shape;30;p2"/>
          <p:cNvSpPr/>
          <p:nvPr/>
        </p:nvSpPr>
        <p:spPr>
          <a:xfrm rot="5400000">
            <a:off x="260848" y="412015"/>
            <a:ext cx="81652" cy="81652"/>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 name="Google Shape;31;p2"/>
          <p:cNvSpPr/>
          <p:nvPr/>
        </p:nvSpPr>
        <p:spPr>
          <a:xfrm rot="5400000">
            <a:off x="383239" y="13675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2" name="Google Shape;32;p2"/>
          <p:cNvSpPr/>
          <p:nvPr/>
        </p:nvSpPr>
        <p:spPr>
          <a:xfrm rot="5400000">
            <a:off x="676840" y="582457"/>
            <a:ext cx="81737" cy="81652"/>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3" name="Google Shape;33;p2"/>
          <p:cNvSpPr/>
          <p:nvPr/>
        </p:nvSpPr>
        <p:spPr>
          <a:xfrm rot="5400000">
            <a:off x="298693" y="6689016"/>
            <a:ext cx="71299" cy="7129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4" name="Google Shape;34;p2"/>
          <p:cNvSpPr/>
          <p:nvPr/>
        </p:nvSpPr>
        <p:spPr>
          <a:xfrm rot="5400000">
            <a:off x="2330284" y="6643748"/>
            <a:ext cx="83828" cy="7114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5" name="Google Shape;35;p2"/>
          <p:cNvSpPr/>
          <p:nvPr/>
        </p:nvSpPr>
        <p:spPr>
          <a:xfrm rot="5400000">
            <a:off x="434760" y="4356015"/>
            <a:ext cx="71299" cy="7122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6" name="Google Shape;36;p2"/>
          <p:cNvSpPr/>
          <p:nvPr/>
        </p:nvSpPr>
        <p:spPr>
          <a:xfrm rot="5400000">
            <a:off x="11985138" y="560365"/>
            <a:ext cx="133127" cy="132571"/>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7" name="Google Shape;37;p2"/>
          <p:cNvSpPr/>
          <p:nvPr/>
        </p:nvSpPr>
        <p:spPr>
          <a:xfrm rot="5400000">
            <a:off x="10680431" y="6300519"/>
            <a:ext cx="174249" cy="174249"/>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8" name="Google Shape;38;p2"/>
          <p:cNvSpPr/>
          <p:nvPr/>
        </p:nvSpPr>
        <p:spPr>
          <a:xfrm rot="5400000">
            <a:off x="26181" y="4745725"/>
            <a:ext cx="159900" cy="160645"/>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9" name="Google Shape;39;p2"/>
          <p:cNvSpPr/>
          <p:nvPr/>
        </p:nvSpPr>
        <p:spPr>
          <a:xfrm rot="5400000">
            <a:off x="1788956" y="268807"/>
            <a:ext cx="184081" cy="184081"/>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0" name="Google Shape;40;p2"/>
          <p:cNvSpPr/>
          <p:nvPr/>
        </p:nvSpPr>
        <p:spPr>
          <a:xfrm rot="5400000">
            <a:off x="-28261" y="6293004"/>
            <a:ext cx="159900" cy="103368"/>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 name="Google Shape;41;p2"/>
          <p:cNvSpPr/>
          <p:nvPr/>
        </p:nvSpPr>
        <p:spPr>
          <a:xfrm rot="5400000">
            <a:off x="10633745" y="128429"/>
            <a:ext cx="132571" cy="132571"/>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35500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3"/>
        <p:cNvGrpSpPr/>
        <p:nvPr/>
      </p:nvGrpSpPr>
      <p:grpSpPr>
        <a:xfrm>
          <a:off x="0" y="0"/>
          <a:ext cx="0" cy="0"/>
          <a:chOff x="0" y="0"/>
          <a:chExt cx="0" cy="0"/>
        </a:xfrm>
      </p:grpSpPr>
      <p:sp>
        <p:nvSpPr>
          <p:cNvPr id="124" name="Google Shape;124;p7"/>
          <p:cNvSpPr txBox="1">
            <a:spLocks noGrp="1"/>
          </p:cNvSpPr>
          <p:nvPr>
            <p:ph type="subTitle" idx="1"/>
          </p:nvPr>
        </p:nvSpPr>
        <p:spPr>
          <a:xfrm>
            <a:off x="950967" y="2290933"/>
            <a:ext cx="3444400" cy="3364400"/>
          </a:xfrm>
          <a:prstGeom prst="rect">
            <a:avLst/>
          </a:prstGeom>
        </p:spPr>
        <p:txBody>
          <a:bodyPr spcFirstLastPara="1" wrap="square" lIns="121705" tIns="121705" rIns="121705" bIns="121705" anchor="t" anchorCtr="0">
            <a:noAutofit/>
          </a:bodyPr>
          <a:lstStyle>
            <a:lvl1pPr lvl="0">
              <a:spcBef>
                <a:spcPts val="0"/>
              </a:spcBef>
              <a:spcAft>
                <a:spcPts val="0"/>
              </a:spcAft>
              <a:buSzPts val="1600"/>
              <a:buChar char="●"/>
              <a:defRPr/>
            </a:lvl1pPr>
            <a:lvl2pPr lvl="1">
              <a:spcBef>
                <a:spcPts val="2130"/>
              </a:spcBef>
              <a:spcAft>
                <a:spcPts val="0"/>
              </a:spcAft>
              <a:buSzPts val="1600"/>
              <a:buChar char="○"/>
              <a:defRPr sz="2100"/>
            </a:lvl2pPr>
            <a:lvl3pPr lvl="2">
              <a:spcBef>
                <a:spcPts val="2130"/>
              </a:spcBef>
              <a:spcAft>
                <a:spcPts val="0"/>
              </a:spcAft>
              <a:buSzPts val="1600"/>
              <a:buChar char="■"/>
              <a:defRPr sz="2100"/>
            </a:lvl3pPr>
            <a:lvl4pPr lvl="3">
              <a:spcBef>
                <a:spcPts val="2130"/>
              </a:spcBef>
              <a:spcAft>
                <a:spcPts val="0"/>
              </a:spcAft>
              <a:buSzPts val="1600"/>
              <a:buChar char="●"/>
              <a:defRPr sz="2100"/>
            </a:lvl4pPr>
            <a:lvl5pPr lvl="4">
              <a:spcBef>
                <a:spcPts val="2130"/>
              </a:spcBef>
              <a:spcAft>
                <a:spcPts val="0"/>
              </a:spcAft>
              <a:buSzPts val="1600"/>
              <a:buChar char="○"/>
              <a:defRPr sz="2100"/>
            </a:lvl5pPr>
            <a:lvl6pPr lvl="5">
              <a:spcBef>
                <a:spcPts val="2130"/>
              </a:spcBef>
              <a:spcAft>
                <a:spcPts val="0"/>
              </a:spcAft>
              <a:buSzPts val="1600"/>
              <a:buChar char="■"/>
              <a:defRPr sz="2100"/>
            </a:lvl6pPr>
            <a:lvl7pPr lvl="6">
              <a:spcBef>
                <a:spcPts val="2130"/>
              </a:spcBef>
              <a:spcAft>
                <a:spcPts val="0"/>
              </a:spcAft>
              <a:buSzPts val="1600"/>
              <a:buChar char="●"/>
              <a:defRPr sz="2100"/>
            </a:lvl7pPr>
            <a:lvl8pPr lvl="7">
              <a:spcBef>
                <a:spcPts val="2130"/>
              </a:spcBef>
              <a:spcAft>
                <a:spcPts val="0"/>
              </a:spcAft>
              <a:buSzPts val="1600"/>
              <a:buChar char="○"/>
              <a:defRPr sz="2100"/>
            </a:lvl8pPr>
            <a:lvl9pPr lvl="8">
              <a:spcBef>
                <a:spcPts val="2130"/>
              </a:spcBef>
              <a:spcAft>
                <a:spcPts val="2130"/>
              </a:spcAft>
              <a:buSzPts val="1600"/>
              <a:buChar char="■"/>
              <a:defRPr sz="2100"/>
            </a:lvl9pPr>
          </a:lstStyle>
          <a:p>
            <a:endParaRPr/>
          </a:p>
        </p:txBody>
      </p:sp>
      <p:sp>
        <p:nvSpPr>
          <p:cNvPr id="125" name="Google Shape;125;p7"/>
          <p:cNvSpPr txBox="1">
            <a:spLocks noGrp="1"/>
          </p:cNvSpPr>
          <p:nvPr>
            <p:ph type="title"/>
          </p:nvPr>
        </p:nvSpPr>
        <p:spPr>
          <a:xfrm>
            <a:off x="950967" y="719333"/>
            <a:ext cx="4508400" cy="817200"/>
          </a:xfrm>
          <a:prstGeom prst="rect">
            <a:avLst/>
          </a:prstGeom>
        </p:spPr>
        <p:txBody>
          <a:bodyPr spcFirstLastPara="1" wrap="square" lIns="121705" tIns="121705" rIns="121705" bIns="121705" anchor="t" anchorCtr="0">
            <a:noAutofit/>
          </a:bodyPr>
          <a:lstStyle>
            <a:lvl1pPr lvl="0" algn="l"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6" name="Google Shape;126;p7"/>
          <p:cNvSpPr/>
          <p:nvPr/>
        </p:nvSpPr>
        <p:spPr>
          <a:xfrm rot="10800000">
            <a:off x="6922456" y="5656804"/>
            <a:ext cx="5269544" cy="1201181"/>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7" name="Google Shape;127;p7"/>
          <p:cNvSpPr/>
          <p:nvPr/>
        </p:nvSpPr>
        <p:spPr>
          <a:xfrm flipH="1">
            <a:off x="10990934" y="2290935"/>
            <a:ext cx="1201066" cy="456708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8" name="Google Shape;128;p7"/>
          <p:cNvSpPr/>
          <p:nvPr/>
        </p:nvSpPr>
        <p:spPr>
          <a:xfrm flipH="1">
            <a:off x="11472614" y="3994783"/>
            <a:ext cx="92435" cy="9274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9" name="Google Shape;129;p7"/>
          <p:cNvSpPr/>
          <p:nvPr/>
        </p:nvSpPr>
        <p:spPr>
          <a:xfrm flipH="1">
            <a:off x="10682849" y="5782695"/>
            <a:ext cx="92435" cy="92648"/>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0" name="Google Shape;130;p7"/>
          <p:cNvSpPr/>
          <p:nvPr/>
        </p:nvSpPr>
        <p:spPr>
          <a:xfrm flipH="1">
            <a:off x="10994446" y="5534815"/>
            <a:ext cx="201028" cy="201716"/>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1" name="Google Shape;131;p7"/>
          <p:cNvSpPr/>
          <p:nvPr/>
        </p:nvSpPr>
        <p:spPr>
          <a:xfrm flipH="1">
            <a:off x="10489853" y="5310636"/>
            <a:ext cx="92531" cy="92648"/>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2" name="Google Shape;132;p7"/>
          <p:cNvSpPr/>
          <p:nvPr/>
        </p:nvSpPr>
        <p:spPr>
          <a:xfrm flipH="1">
            <a:off x="11738879" y="355454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3" name="Google Shape;133;p7"/>
          <p:cNvSpPr/>
          <p:nvPr/>
        </p:nvSpPr>
        <p:spPr>
          <a:xfrm flipH="1">
            <a:off x="9743486" y="634720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060706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5"/>
        <p:cNvGrpSpPr/>
        <p:nvPr/>
      </p:nvGrpSpPr>
      <p:grpSpPr>
        <a:xfrm>
          <a:off x="0" y="0"/>
          <a:ext cx="0" cy="0"/>
          <a:chOff x="0" y="0"/>
          <a:chExt cx="0" cy="0"/>
        </a:xfrm>
      </p:grpSpPr>
      <p:sp>
        <p:nvSpPr>
          <p:cNvPr id="186" name="Google Shape;186;p11"/>
          <p:cNvSpPr/>
          <p:nvPr/>
        </p:nvSpPr>
        <p:spPr>
          <a:xfrm rot="5400000" flipH="1">
            <a:off x="4859429" y="4408597"/>
            <a:ext cx="547133" cy="431800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7" name="Google Shape;187;p11"/>
          <p:cNvSpPr/>
          <p:nvPr/>
        </p:nvSpPr>
        <p:spPr>
          <a:xfrm rot="-5400000">
            <a:off x="2204828" y="4501516"/>
            <a:ext cx="575724" cy="4137244"/>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8" name="Google Shape;188;p11"/>
          <p:cNvSpPr/>
          <p:nvPr/>
        </p:nvSpPr>
        <p:spPr>
          <a:xfrm>
            <a:off x="6771933" y="6448033"/>
            <a:ext cx="4758829"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9" name="Google Shape;189;p11"/>
          <p:cNvSpPr/>
          <p:nvPr/>
        </p:nvSpPr>
        <p:spPr>
          <a:xfrm rot="10800000" flipH="1">
            <a:off x="8159101" y="5850481"/>
            <a:ext cx="4032873"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0" name="Google Shape;190;p11"/>
          <p:cNvSpPr/>
          <p:nvPr/>
        </p:nvSpPr>
        <p:spPr>
          <a:xfrm rot="-5400000" flipH="1">
            <a:off x="802791" y="5055242"/>
            <a:ext cx="999979" cy="2605547"/>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1" name="Google Shape;191;p11"/>
          <p:cNvSpPr txBox="1">
            <a:spLocks noGrp="1"/>
          </p:cNvSpPr>
          <p:nvPr>
            <p:ph type="title" hasCustomPrompt="1"/>
          </p:nvPr>
        </p:nvSpPr>
        <p:spPr>
          <a:xfrm>
            <a:off x="1907402" y="2865933"/>
            <a:ext cx="8377199" cy="1120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7200"/>
              <a:buNone/>
              <a:defRPr sz="8000"/>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192" name="Google Shape;192;p11"/>
          <p:cNvSpPr txBox="1">
            <a:spLocks noGrp="1"/>
          </p:cNvSpPr>
          <p:nvPr>
            <p:ph type="subTitle" idx="1"/>
          </p:nvPr>
        </p:nvSpPr>
        <p:spPr>
          <a:xfrm>
            <a:off x="2468600" y="4118533"/>
            <a:ext cx="7254800" cy="4100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600"/>
              <a:buNone/>
              <a:defRPr/>
            </a:lvl1pPr>
            <a:lvl2pPr lvl="1" algn="ctr">
              <a:spcBef>
                <a:spcPts val="2130"/>
              </a:spcBef>
              <a:spcAft>
                <a:spcPts val="0"/>
              </a:spcAft>
              <a:buSzPts val="1600"/>
              <a:buNone/>
              <a:defRPr sz="2100"/>
            </a:lvl2pPr>
            <a:lvl3pPr lvl="2" algn="ctr">
              <a:spcBef>
                <a:spcPts val="2130"/>
              </a:spcBef>
              <a:spcAft>
                <a:spcPts val="0"/>
              </a:spcAft>
              <a:buSzPts val="1600"/>
              <a:buNone/>
              <a:defRPr sz="2100"/>
            </a:lvl3pPr>
            <a:lvl4pPr lvl="3" algn="ctr">
              <a:spcBef>
                <a:spcPts val="2130"/>
              </a:spcBef>
              <a:spcAft>
                <a:spcPts val="0"/>
              </a:spcAft>
              <a:buSzPts val="1600"/>
              <a:buNone/>
              <a:defRPr sz="2100"/>
            </a:lvl4pPr>
            <a:lvl5pPr lvl="4" algn="ctr">
              <a:spcBef>
                <a:spcPts val="2130"/>
              </a:spcBef>
              <a:spcAft>
                <a:spcPts val="0"/>
              </a:spcAft>
              <a:buSzPts val="1600"/>
              <a:buNone/>
              <a:defRPr sz="2100"/>
            </a:lvl5pPr>
            <a:lvl6pPr lvl="5" algn="ctr">
              <a:spcBef>
                <a:spcPts val="2130"/>
              </a:spcBef>
              <a:spcAft>
                <a:spcPts val="0"/>
              </a:spcAft>
              <a:buSzPts val="1600"/>
              <a:buNone/>
              <a:defRPr sz="2100"/>
            </a:lvl6pPr>
            <a:lvl7pPr lvl="6" algn="ctr">
              <a:spcBef>
                <a:spcPts val="2130"/>
              </a:spcBef>
              <a:spcAft>
                <a:spcPts val="0"/>
              </a:spcAft>
              <a:buSzPts val="1600"/>
              <a:buNone/>
              <a:defRPr sz="2100"/>
            </a:lvl7pPr>
            <a:lvl8pPr lvl="7" algn="ctr">
              <a:spcBef>
                <a:spcPts val="2130"/>
              </a:spcBef>
              <a:spcAft>
                <a:spcPts val="0"/>
              </a:spcAft>
              <a:buSzPts val="1600"/>
              <a:buNone/>
              <a:defRPr sz="2100"/>
            </a:lvl8pPr>
            <a:lvl9pPr lvl="8" algn="ctr">
              <a:spcBef>
                <a:spcPts val="2130"/>
              </a:spcBef>
              <a:spcAft>
                <a:spcPts val="2130"/>
              </a:spcAft>
              <a:buSzPts val="1600"/>
              <a:buNone/>
              <a:defRPr sz="2100"/>
            </a:lvl9pPr>
          </a:lstStyle>
          <a:p>
            <a:endParaRPr/>
          </a:p>
        </p:txBody>
      </p:sp>
      <p:sp>
        <p:nvSpPr>
          <p:cNvPr id="193" name="Google Shape;193;p11"/>
          <p:cNvSpPr/>
          <p:nvPr/>
        </p:nvSpPr>
        <p:spPr>
          <a:xfrm rot="-6674206">
            <a:off x="1443733" y="-823314"/>
            <a:ext cx="510603" cy="237882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4" name="Google Shape;194;p11"/>
          <p:cNvSpPr/>
          <p:nvPr/>
        </p:nvSpPr>
        <p:spPr>
          <a:xfrm rot="5400000" flipH="1">
            <a:off x="6137842" y="-2882542"/>
            <a:ext cx="598819"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5" name="Google Shape;195;p11"/>
          <p:cNvSpPr/>
          <p:nvPr/>
        </p:nvSpPr>
        <p:spPr>
          <a:xfrm rot="-5400000" flipH="1">
            <a:off x="7409388" y="-1865378"/>
            <a:ext cx="533072" cy="4263834"/>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6" name="Google Shape;196;p11"/>
          <p:cNvSpPr/>
          <p:nvPr/>
        </p:nvSpPr>
        <p:spPr>
          <a:xfrm rot="5400000">
            <a:off x="10021078" y="-1389678"/>
            <a:ext cx="781176" cy="3560538"/>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7" name="Google Shape;197;p11"/>
          <p:cNvSpPr/>
          <p:nvPr/>
        </p:nvSpPr>
        <p:spPr>
          <a:xfrm rot="-5400000">
            <a:off x="4166846" y="-1415797"/>
            <a:ext cx="774121"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8" name="Google Shape;198;p11"/>
          <p:cNvSpPr/>
          <p:nvPr/>
        </p:nvSpPr>
        <p:spPr>
          <a:xfrm rot="5400000" flipH="1">
            <a:off x="6984729" y="470219"/>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9" name="Google Shape;199;p11"/>
          <p:cNvSpPr/>
          <p:nvPr/>
        </p:nvSpPr>
        <p:spPr>
          <a:xfrm rot="5400000" flipH="1">
            <a:off x="6628884" y="506682"/>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0" name="Google Shape;200;p11"/>
          <p:cNvSpPr/>
          <p:nvPr/>
        </p:nvSpPr>
        <p:spPr>
          <a:xfrm rot="10800000">
            <a:off x="33" y="3"/>
            <a:ext cx="4524208"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1" name="Google Shape;201;p11"/>
          <p:cNvSpPr/>
          <p:nvPr/>
        </p:nvSpPr>
        <p:spPr>
          <a:xfrm rot="5400000" flipH="1">
            <a:off x="4525147" y="4807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2" name="Google Shape;202;p11"/>
          <p:cNvSpPr/>
          <p:nvPr/>
        </p:nvSpPr>
        <p:spPr>
          <a:xfrm rot="5400000" flipH="1">
            <a:off x="4423354" y="3668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3" name="Google Shape;203;p11"/>
          <p:cNvSpPr/>
          <p:nvPr/>
        </p:nvSpPr>
        <p:spPr>
          <a:xfrm rot="5400000" flipH="1">
            <a:off x="9809887" y="1332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4" name="Google Shape;204;p11"/>
          <p:cNvSpPr/>
          <p:nvPr/>
        </p:nvSpPr>
        <p:spPr>
          <a:xfrm rot="-5400000">
            <a:off x="11059066" y="8066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5" name="Google Shape;205;p11"/>
          <p:cNvSpPr/>
          <p:nvPr/>
        </p:nvSpPr>
        <p:spPr>
          <a:xfrm rot="-5400000">
            <a:off x="11227556" y="5428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6" name="Google Shape;206;p11"/>
          <p:cNvSpPr/>
          <p:nvPr/>
        </p:nvSpPr>
        <p:spPr>
          <a:xfrm rot="7199165" flipH="1">
            <a:off x="2138973" y="6793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7" name="Google Shape;207;p11"/>
          <p:cNvSpPr/>
          <p:nvPr/>
        </p:nvSpPr>
        <p:spPr>
          <a:xfrm rot="7199142" flipH="1">
            <a:off x="2839557" y="507460"/>
            <a:ext cx="68956" cy="704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8" name="Google Shape;208;p11"/>
          <p:cNvSpPr/>
          <p:nvPr/>
        </p:nvSpPr>
        <p:spPr>
          <a:xfrm rot="5400000" flipH="1">
            <a:off x="4005847" y="47104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9" name="Google Shape;209;p11"/>
          <p:cNvSpPr/>
          <p:nvPr/>
        </p:nvSpPr>
        <p:spPr>
          <a:xfrm rot="5400000" flipH="1">
            <a:off x="389296" y="331991"/>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0" name="Google Shape;210;p11"/>
          <p:cNvSpPr/>
          <p:nvPr/>
        </p:nvSpPr>
        <p:spPr>
          <a:xfrm rot="5400000" flipH="1">
            <a:off x="12052214" y="53509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1" name="Google Shape;211;p11"/>
          <p:cNvSpPr/>
          <p:nvPr/>
        </p:nvSpPr>
        <p:spPr>
          <a:xfrm rot="5400000" flipH="1">
            <a:off x="9532014" y="2279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2" name="Google Shape;212;p11"/>
          <p:cNvSpPr/>
          <p:nvPr/>
        </p:nvSpPr>
        <p:spPr>
          <a:xfrm rot="5400000" flipH="1">
            <a:off x="1595817" y="824115"/>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3" name="Google Shape;213;p11"/>
          <p:cNvSpPr/>
          <p:nvPr/>
        </p:nvSpPr>
        <p:spPr>
          <a:xfrm rot="7199165" flipH="1">
            <a:off x="7853773" y="63526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4" name="Google Shape;214;p11"/>
          <p:cNvSpPr/>
          <p:nvPr/>
        </p:nvSpPr>
        <p:spPr>
          <a:xfrm rot="7199165" flipH="1">
            <a:off x="8542422" y="6160092"/>
            <a:ext cx="86196"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5" name="Google Shape;215;p11"/>
          <p:cNvSpPr/>
          <p:nvPr/>
        </p:nvSpPr>
        <p:spPr>
          <a:xfrm rot="5400000" flipH="1">
            <a:off x="9746806" y="6170502"/>
            <a:ext cx="60400" cy="616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6" name="Google Shape;216;p11"/>
          <p:cNvSpPr/>
          <p:nvPr/>
        </p:nvSpPr>
        <p:spPr>
          <a:xfrm rot="-5400000">
            <a:off x="3976707" y="65582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7" name="Google Shape;217;p11"/>
          <p:cNvSpPr/>
          <p:nvPr/>
        </p:nvSpPr>
        <p:spPr>
          <a:xfrm rot="5400000" flipH="1">
            <a:off x="4801364" y="65505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8" name="Google Shape;218;p11"/>
          <p:cNvSpPr/>
          <p:nvPr/>
        </p:nvSpPr>
        <p:spPr>
          <a:xfrm rot="7199165" flipH="1">
            <a:off x="2418373" y="632560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9" name="Google Shape;219;p11"/>
          <p:cNvSpPr/>
          <p:nvPr/>
        </p:nvSpPr>
        <p:spPr>
          <a:xfrm rot="5400000" flipH="1">
            <a:off x="668696" y="5978242"/>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0" name="Google Shape;220;p11"/>
          <p:cNvSpPr/>
          <p:nvPr/>
        </p:nvSpPr>
        <p:spPr>
          <a:xfrm rot="-5400000">
            <a:off x="426107" y="55168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1" name="Google Shape;221;p11"/>
          <p:cNvSpPr/>
          <p:nvPr/>
        </p:nvSpPr>
        <p:spPr>
          <a:xfrm rot="-5400000">
            <a:off x="10008323" y="622949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2" name="Google Shape;222;p11"/>
          <p:cNvSpPr/>
          <p:nvPr/>
        </p:nvSpPr>
        <p:spPr>
          <a:xfrm rot="5400000" flipH="1">
            <a:off x="12069651" y="6327615"/>
            <a:ext cx="69029" cy="7048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3" name="Google Shape;223;p11"/>
          <p:cNvSpPr/>
          <p:nvPr/>
        </p:nvSpPr>
        <p:spPr>
          <a:xfrm rot="5400000" flipH="1">
            <a:off x="11620414" y="660896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4" name="Google Shape;224;p11"/>
          <p:cNvSpPr/>
          <p:nvPr/>
        </p:nvSpPr>
        <p:spPr>
          <a:xfrm rot="5400000" flipH="1">
            <a:off x="2054654" y="66956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5" name="Google Shape;225;p11"/>
          <p:cNvSpPr/>
          <p:nvPr/>
        </p:nvSpPr>
        <p:spPr>
          <a:xfrm rot="5400000" flipH="1">
            <a:off x="3845354" y="6455566"/>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38857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Tree>
    <p:extLst>
      <p:ext uri="{BB962C8B-B14F-4D97-AF65-F5344CB8AC3E}">
        <p14:creationId xmlns:p14="http://schemas.microsoft.com/office/powerpoint/2010/main" val="2805410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5">
  <p:cSld name="Title and three columns 5">
    <p:spTree>
      <p:nvGrpSpPr>
        <p:cNvPr id="1" name="Shape 413"/>
        <p:cNvGrpSpPr/>
        <p:nvPr/>
      </p:nvGrpSpPr>
      <p:grpSpPr>
        <a:xfrm>
          <a:off x="0" y="0"/>
          <a:ext cx="0" cy="0"/>
          <a:chOff x="0" y="0"/>
          <a:chExt cx="0" cy="0"/>
        </a:xfrm>
      </p:grpSpPr>
      <p:sp>
        <p:nvSpPr>
          <p:cNvPr id="414" name="Google Shape;414;p24"/>
          <p:cNvSpPr/>
          <p:nvPr/>
        </p:nvSpPr>
        <p:spPr>
          <a:xfrm rot="10800000" flipH="1">
            <a:off x="40" y="5679043"/>
            <a:ext cx="4011196"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5" name="Google Shape;415;p24"/>
          <p:cNvSpPr txBox="1">
            <a:spLocks noGrp="1"/>
          </p:cNvSpPr>
          <p:nvPr>
            <p:ph type="title"/>
          </p:nvPr>
        </p:nvSpPr>
        <p:spPr>
          <a:xfrm flipH="1">
            <a:off x="7920234" y="1328400"/>
            <a:ext cx="3320800" cy="882800"/>
          </a:xfrm>
          <a:prstGeom prst="rect">
            <a:avLst/>
          </a:prstGeom>
        </p:spPr>
        <p:txBody>
          <a:bodyPr spcFirstLastPara="1" wrap="square" lIns="121705" tIns="121705" rIns="121705" bIns="121705" anchor="t" anchorCtr="0">
            <a:noAutofit/>
          </a:bodyPr>
          <a:lstStyle>
            <a:lvl1pPr lvl="0" rtl="0">
              <a:spcBef>
                <a:spcPts val="0"/>
              </a:spcBef>
              <a:spcAft>
                <a:spcPts val="0"/>
              </a:spcAft>
              <a:buSzPts val="30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416" name="Google Shape;416;p24"/>
          <p:cNvSpPr txBox="1">
            <a:spLocks noGrp="1"/>
          </p:cNvSpPr>
          <p:nvPr>
            <p:ph type="subTitle" idx="1"/>
          </p:nvPr>
        </p:nvSpPr>
        <p:spPr>
          <a:xfrm flipH="1">
            <a:off x="7920212" y="22112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7" name="Google Shape;417;p24"/>
          <p:cNvSpPr txBox="1">
            <a:spLocks noGrp="1"/>
          </p:cNvSpPr>
          <p:nvPr>
            <p:ph type="subTitle" idx="2"/>
          </p:nvPr>
        </p:nvSpPr>
        <p:spPr>
          <a:xfrm flipH="1">
            <a:off x="950967" y="3213817"/>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8" name="Google Shape;418;p24"/>
          <p:cNvSpPr txBox="1">
            <a:spLocks noGrp="1"/>
          </p:cNvSpPr>
          <p:nvPr>
            <p:ph type="subTitle" idx="3"/>
          </p:nvPr>
        </p:nvSpPr>
        <p:spPr>
          <a:xfrm flipH="1">
            <a:off x="950967" y="2330984"/>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19" name="Google Shape;419;p24"/>
          <p:cNvSpPr txBox="1">
            <a:spLocks noGrp="1"/>
          </p:cNvSpPr>
          <p:nvPr>
            <p:ph type="subTitle" idx="4"/>
          </p:nvPr>
        </p:nvSpPr>
        <p:spPr>
          <a:xfrm flipH="1">
            <a:off x="7920201" y="44845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20" name="Google Shape;420;p24"/>
          <p:cNvSpPr txBox="1">
            <a:spLocks noGrp="1"/>
          </p:cNvSpPr>
          <p:nvPr>
            <p:ph type="subTitle" idx="5"/>
          </p:nvPr>
        </p:nvSpPr>
        <p:spPr>
          <a:xfrm flipH="1">
            <a:off x="7920201" y="3601700"/>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21" name="Google Shape;421;p24"/>
          <p:cNvSpPr/>
          <p:nvPr/>
        </p:nvSpPr>
        <p:spPr>
          <a:xfrm rot="5400000" flipH="1">
            <a:off x="1909322" y="-1787613"/>
            <a:ext cx="770395" cy="4345639"/>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2" name="Google Shape;422;p24"/>
          <p:cNvSpPr/>
          <p:nvPr/>
        </p:nvSpPr>
        <p:spPr>
          <a:xfrm flipH="1">
            <a:off x="44" y="-9244"/>
            <a:ext cx="744474"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3" name="Google Shape;423;p24"/>
          <p:cNvSpPr/>
          <p:nvPr/>
        </p:nvSpPr>
        <p:spPr>
          <a:xfrm rot="10800000">
            <a:off x="1349105" y="419298"/>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4" name="Google Shape;424;p24"/>
          <p:cNvSpPr/>
          <p:nvPr/>
        </p:nvSpPr>
        <p:spPr>
          <a:xfrm rot="10800000">
            <a:off x="782259" y="9"/>
            <a:ext cx="191180"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5" name="Google Shape;425;p24"/>
          <p:cNvSpPr/>
          <p:nvPr/>
        </p:nvSpPr>
        <p:spPr>
          <a:xfrm rot="10800000">
            <a:off x="4188040" y="6527455"/>
            <a:ext cx="145232"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6" name="Google Shape;426;p24"/>
          <p:cNvSpPr/>
          <p:nvPr/>
        </p:nvSpPr>
        <p:spPr>
          <a:xfrm rot="5400000" flipH="1">
            <a:off x="337645" y="5188038"/>
            <a:ext cx="147399" cy="1473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7" name="Google Shape;427;p24"/>
          <p:cNvSpPr/>
          <p:nvPr/>
        </p:nvSpPr>
        <p:spPr>
          <a:xfrm rot="5400000">
            <a:off x="-769257" y="3221712"/>
            <a:ext cx="2174605" cy="636047"/>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8" name="Google Shape;428;p24"/>
          <p:cNvSpPr/>
          <p:nvPr/>
        </p:nvSpPr>
        <p:spPr>
          <a:xfrm rot="5400000">
            <a:off x="337596" y="3548900"/>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9" name="Google Shape;429;p24"/>
          <p:cNvSpPr/>
          <p:nvPr/>
        </p:nvSpPr>
        <p:spPr>
          <a:xfrm rot="5400000">
            <a:off x="107989" y="3111891"/>
            <a:ext cx="155583" cy="156316"/>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0" name="Google Shape;430;p24"/>
          <p:cNvSpPr/>
          <p:nvPr/>
        </p:nvSpPr>
        <p:spPr>
          <a:xfrm>
            <a:off x="-671594" y="-775256"/>
            <a:ext cx="1338400" cy="1549600"/>
          </a:xfrm>
          <a:prstGeom prst="pie">
            <a:avLst>
              <a:gd name="adj1" fmla="val 0"/>
              <a:gd name="adj2" fmla="val 5398930"/>
            </a:avLst>
          </a:pr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1" name="Google Shape;431;p24"/>
          <p:cNvSpPr/>
          <p:nvPr/>
        </p:nvSpPr>
        <p:spPr>
          <a:xfrm rot="5400000">
            <a:off x="-1059114" y="4428841"/>
            <a:ext cx="3488292" cy="137007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2" name="Google Shape;432;p24"/>
          <p:cNvSpPr/>
          <p:nvPr/>
        </p:nvSpPr>
        <p:spPr>
          <a:xfrm rot="5400000" flipH="1">
            <a:off x="121712" y="5609702"/>
            <a:ext cx="128168" cy="12816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3" name="Google Shape;433;p24"/>
          <p:cNvSpPr/>
          <p:nvPr/>
        </p:nvSpPr>
        <p:spPr>
          <a:xfrm rot="10800000">
            <a:off x="185356" y="953764"/>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4" name="Google Shape;434;p24"/>
          <p:cNvSpPr/>
          <p:nvPr/>
        </p:nvSpPr>
        <p:spPr>
          <a:xfrm rot="5400000">
            <a:off x="2648997" y="427267"/>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499602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99966A6A-5068-46EF-827D-CC5B5F6D8E70}" type="datetimeFigureOut">
              <a:rPr lang="en-US" smtClean="0"/>
              <a:t>9/13/2025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794646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77061-2381-4310-862C-0F87F95B05DF}"/>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5447F547-D2E4-4E30-AA87-1110AD8D3ED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92783B16-772A-4AFF-B285-21A10B5A3BD9}"/>
              </a:ext>
            </a:extLst>
          </p:cNvPr>
          <p:cNvSpPr>
            <a:spLocks noGrp="1"/>
          </p:cNvSpPr>
          <p:nvPr>
            <p:ph type="dt" sz="half" idx="10"/>
          </p:nvPr>
        </p:nvSpPr>
        <p:spPr/>
        <p:txBody>
          <a:bodyPr/>
          <a:lstStyle/>
          <a:p>
            <a:fld id="{0BB231DB-4B24-4066-A7B0-8FB8E7FFBC6C}" type="datetimeFigureOut">
              <a:rPr lang="en-US" smtClean="0"/>
              <a:t>9/13/2025</a:t>
            </a:fld>
            <a:endParaRPr lang="en-US"/>
          </a:p>
        </p:txBody>
      </p:sp>
      <p:sp>
        <p:nvSpPr>
          <p:cNvPr id="5" name="Footer Placeholder 4">
            <a:extLst>
              <a:ext uri="{FF2B5EF4-FFF2-40B4-BE49-F238E27FC236}">
                <a16:creationId xmlns:a16="http://schemas.microsoft.com/office/drawing/2014/main"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F40401-1416-46CD-AAAE-1E1980E12190}"/>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892801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9/13/2025</a:t>
            </a:fld>
            <a:endParaRPr lang="en-US"/>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765436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295C8-A2EE-4F72-98A9-4DCE420F06C3}"/>
              </a:ext>
            </a:extLst>
          </p:cNvPr>
          <p:cNvSpPr>
            <a:spLocks noGrp="1"/>
          </p:cNvSpPr>
          <p:nvPr>
            <p:ph type="dt" sz="half" idx="10"/>
          </p:nvPr>
        </p:nvSpPr>
        <p:spPr/>
        <p:txBody>
          <a:bodyPr/>
          <a:lstStyle/>
          <a:p>
            <a:fld id="{0BB231DB-4B24-4066-A7B0-8FB8E7FFBC6C}" type="datetimeFigureOut">
              <a:rPr lang="en-US" smtClean="0"/>
              <a:t>9/13/2025</a:t>
            </a:fld>
            <a:endParaRPr lang="en-US"/>
          </a:p>
        </p:txBody>
      </p:sp>
      <p:sp>
        <p:nvSpPr>
          <p:cNvPr id="5" name="Footer Placeholder 4">
            <a:extLst>
              <a:ext uri="{FF2B5EF4-FFF2-40B4-BE49-F238E27FC236}">
                <a16:creationId xmlns:a16="http://schemas.microsoft.com/office/drawing/2014/main"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96531-D52B-4A8D-AADB-F1C6BBC2154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8810755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0D3E5-3359-4086-9DFE-4DA98B0DD914}"/>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EEF77688-BD04-4C56-B29E-F02AF4014D80}"/>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D8A012-1F4B-4223-888E-0008BF452CBB}"/>
              </a:ext>
            </a:extLst>
          </p:cNvPr>
          <p:cNvSpPr>
            <a:spLocks noGrp="1"/>
          </p:cNvSpPr>
          <p:nvPr>
            <p:ph type="dt" sz="half" idx="10"/>
          </p:nvPr>
        </p:nvSpPr>
        <p:spPr/>
        <p:txBody>
          <a:bodyPr/>
          <a:lstStyle/>
          <a:p>
            <a:fld id="{0BB231DB-4B24-4066-A7B0-8FB8E7FFBC6C}" type="datetimeFigureOut">
              <a:rPr lang="en-US" smtClean="0"/>
              <a:t>9/13/2025</a:t>
            </a:fld>
            <a:endParaRPr lang="en-US"/>
          </a:p>
        </p:txBody>
      </p:sp>
      <p:sp>
        <p:nvSpPr>
          <p:cNvPr id="5" name="Footer Placeholder 4">
            <a:extLst>
              <a:ext uri="{FF2B5EF4-FFF2-40B4-BE49-F238E27FC236}">
                <a16:creationId xmlns:a16="http://schemas.microsoft.com/office/drawing/2014/main"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6F41D-B27C-484A-A285-8C63EC238D18}"/>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0840896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34CD7A-187E-459D-A35B-EAA4D9941A5B}"/>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83843-6F9F-4846-8116-39ED88B4914F}"/>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BF09E5-3AEE-4540-A60C-751CF3C6C8EB}"/>
              </a:ext>
            </a:extLst>
          </p:cNvPr>
          <p:cNvSpPr>
            <a:spLocks noGrp="1"/>
          </p:cNvSpPr>
          <p:nvPr>
            <p:ph type="dt" sz="half" idx="10"/>
          </p:nvPr>
        </p:nvSpPr>
        <p:spPr/>
        <p:txBody>
          <a:bodyPr/>
          <a:lstStyle/>
          <a:p>
            <a:fld id="{0BB231DB-4B24-4066-A7B0-8FB8E7FFBC6C}" type="datetimeFigureOut">
              <a:rPr lang="en-US" smtClean="0"/>
              <a:t>9/13/2025</a:t>
            </a:fld>
            <a:endParaRPr lang="en-US"/>
          </a:p>
        </p:txBody>
      </p:sp>
      <p:sp>
        <p:nvSpPr>
          <p:cNvPr id="6" name="Footer Placeholder 5">
            <a:extLst>
              <a:ext uri="{FF2B5EF4-FFF2-40B4-BE49-F238E27FC236}">
                <a16:creationId xmlns:a16="http://schemas.microsoft.com/office/drawing/2014/main"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F4935A-9B77-404A-A1D2-7F2FCB91A0C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3623105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22EFA-F255-4289-9257-43EA20829470}"/>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ED443F-4849-4C2D-BFE8-0BB674BDBB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AEB967AF-F48C-4069-9AC9-31473186DE95}"/>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43313-EDF9-4776-B229-9967CF5A6E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A9FD495E-4DC7-435A-BA67-950CF81E8994}"/>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E3DC64-57A8-4D09-A2BD-FA9D70DFA2D2}"/>
              </a:ext>
            </a:extLst>
          </p:cNvPr>
          <p:cNvSpPr>
            <a:spLocks noGrp="1"/>
          </p:cNvSpPr>
          <p:nvPr>
            <p:ph type="dt" sz="half" idx="10"/>
          </p:nvPr>
        </p:nvSpPr>
        <p:spPr/>
        <p:txBody>
          <a:bodyPr/>
          <a:lstStyle/>
          <a:p>
            <a:fld id="{0BB231DB-4B24-4066-A7B0-8FB8E7FFBC6C}" type="datetimeFigureOut">
              <a:rPr lang="en-US" smtClean="0"/>
              <a:t>9/13/2025</a:t>
            </a:fld>
            <a:endParaRPr lang="en-US"/>
          </a:p>
        </p:txBody>
      </p:sp>
      <p:sp>
        <p:nvSpPr>
          <p:cNvPr id="8" name="Footer Placeholder 7">
            <a:extLst>
              <a:ext uri="{FF2B5EF4-FFF2-40B4-BE49-F238E27FC236}">
                <a16:creationId xmlns:a16="http://schemas.microsoft.com/office/drawing/2014/main"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13280C-C0DD-444F-8D8C-3158514FBE4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6144518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518520-C014-4629-A7CB-74C75FDC0704}"/>
              </a:ext>
            </a:extLst>
          </p:cNvPr>
          <p:cNvSpPr>
            <a:spLocks noGrp="1"/>
          </p:cNvSpPr>
          <p:nvPr>
            <p:ph type="dt" sz="half" idx="10"/>
          </p:nvPr>
        </p:nvSpPr>
        <p:spPr/>
        <p:txBody>
          <a:bodyPr/>
          <a:lstStyle/>
          <a:p>
            <a:fld id="{0BB231DB-4B24-4066-A7B0-8FB8E7FFBC6C}" type="datetimeFigureOut">
              <a:rPr lang="en-US" smtClean="0"/>
              <a:t>9/13/2025</a:t>
            </a:fld>
            <a:endParaRPr lang="en-US"/>
          </a:p>
        </p:txBody>
      </p:sp>
      <p:sp>
        <p:nvSpPr>
          <p:cNvPr id="4" name="Footer Placeholder 3">
            <a:extLst>
              <a:ext uri="{FF2B5EF4-FFF2-40B4-BE49-F238E27FC236}">
                <a16:creationId xmlns:a16="http://schemas.microsoft.com/office/drawing/2014/main"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F33B30-3BB3-4166-997A-541B7AAB6D87}"/>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825991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A79315-6C06-453C-9E3C-96B2513BB0F4}"/>
              </a:ext>
            </a:extLst>
          </p:cNvPr>
          <p:cNvSpPr>
            <a:spLocks noGrp="1"/>
          </p:cNvSpPr>
          <p:nvPr>
            <p:ph type="dt" sz="half" idx="10"/>
          </p:nvPr>
        </p:nvSpPr>
        <p:spPr/>
        <p:txBody>
          <a:bodyPr/>
          <a:lstStyle/>
          <a:p>
            <a:fld id="{0BB231DB-4B24-4066-A7B0-8FB8E7FFBC6C}" type="datetimeFigureOut">
              <a:rPr lang="en-US" smtClean="0"/>
              <a:t>9/13/2025</a:t>
            </a:fld>
            <a:endParaRPr lang="en-US"/>
          </a:p>
        </p:txBody>
      </p:sp>
      <p:sp>
        <p:nvSpPr>
          <p:cNvPr id="3" name="Footer Placeholder 2">
            <a:extLst>
              <a:ext uri="{FF2B5EF4-FFF2-40B4-BE49-F238E27FC236}">
                <a16:creationId xmlns:a16="http://schemas.microsoft.com/office/drawing/2014/main"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208857-F4F9-4B41-83D4-E836FDE6AE63}"/>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3755940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0F620-DCCE-4D62-AEBE-7FA391302E2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76DBFD0C-277B-4D8B-8681-5E209C272FC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EBF49E-2399-4F93-B65C-21312C57E3B5}"/>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5A001D6-9C10-4D6A-9F08-5D3B33AC6032}"/>
              </a:ext>
            </a:extLst>
          </p:cNvPr>
          <p:cNvSpPr>
            <a:spLocks noGrp="1"/>
          </p:cNvSpPr>
          <p:nvPr>
            <p:ph type="dt" sz="half" idx="10"/>
          </p:nvPr>
        </p:nvSpPr>
        <p:spPr/>
        <p:txBody>
          <a:bodyPr/>
          <a:lstStyle/>
          <a:p>
            <a:fld id="{0BB231DB-4B24-4066-A7B0-8FB8E7FFBC6C}" type="datetimeFigureOut">
              <a:rPr lang="en-US" smtClean="0"/>
              <a:t>9/13/2025</a:t>
            </a:fld>
            <a:endParaRPr lang="en-US"/>
          </a:p>
        </p:txBody>
      </p:sp>
      <p:sp>
        <p:nvSpPr>
          <p:cNvPr id="6" name="Footer Placeholder 5">
            <a:extLst>
              <a:ext uri="{FF2B5EF4-FFF2-40B4-BE49-F238E27FC236}">
                <a16:creationId xmlns:a16="http://schemas.microsoft.com/office/drawing/2014/main"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907EE8-6CEF-45AA-9F22-2271FC3050B5}"/>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5642894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741F3-CC27-4F28-9D3D-491CDE0B533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402892A-D7F1-475C-846D-5C9043CCC388}"/>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EBB09D8C-EC6D-4021-A538-1704AEE1965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5A41C367-0C0F-43CA-A68A-6298F60A34E4}"/>
              </a:ext>
            </a:extLst>
          </p:cNvPr>
          <p:cNvSpPr>
            <a:spLocks noGrp="1"/>
          </p:cNvSpPr>
          <p:nvPr>
            <p:ph type="dt" sz="half" idx="10"/>
          </p:nvPr>
        </p:nvSpPr>
        <p:spPr/>
        <p:txBody>
          <a:bodyPr/>
          <a:lstStyle/>
          <a:p>
            <a:fld id="{0BB231DB-4B24-4066-A7B0-8FB8E7FFBC6C}" type="datetimeFigureOut">
              <a:rPr lang="en-US" smtClean="0"/>
              <a:t>9/13/2025</a:t>
            </a:fld>
            <a:endParaRPr lang="en-US"/>
          </a:p>
        </p:txBody>
      </p:sp>
      <p:sp>
        <p:nvSpPr>
          <p:cNvPr id="6" name="Footer Placeholder 5">
            <a:extLst>
              <a:ext uri="{FF2B5EF4-FFF2-40B4-BE49-F238E27FC236}">
                <a16:creationId xmlns:a16="http://schemas.microsoft.com/office/drawing/2014/main"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01EF5B-2C5C-41B2-B28B-8819F82C965D}"/>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0010309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9531DF-DCF8-43F1-A073-DB01350E7C32}"/>
              </a:ext>
            </a:extLst>
          </p:cNvPr>
          <p:cNvSpPr>
            <a:spLocks noGrp="1"/>
          </p:cNvSpPr>
          <p:nvPr>
            <p:ph type="dt" sz="half" idx="10"/>
          </p:nvPr>
        </p:nvSpPr>
        <p:spPr/>
        <p:txBody>
          <a:bodyPr/>
          <a:lstStyle/>
          <a:p>
            <a:fld id="{0BB231DB-4B24-4066-A7B0-8FB8E7FFBC6C}" type="datetimeFigureOut">
              <a:rPr lang="en-US" smtClean="0"/>
              <a:t>9/13/2025</a:t>
            </a:fld>
            <a:endParaRPr lang="en-US"/>
          </a:p>
        </p:txBody>
      </p:sp>
      <p:sp>
        <p:nvSpPr>
          <p:cNvPr id="5" name="Footer Placeholder 4">
            <a:extLst>
              <a:ext uri="{FF2B5EF4-FFF2-40B4-BE49-F238E27FC236}">
                <a16:creationId xmlns:a16="http://schemas.microsoft.com/office/drawing/2014/main"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F151B-08AE-4773-8199-06D0186DCEC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5619815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1AF5DA-EFF8-46D9-8C38-6E230D788685}"/>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3D6E46-7804-4EE1-AB08-B0CDC2606ED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84571-8807-4E7E-8E89-C246FA7F5D93}"/>
              </a:ext>
            </a:extLst>
          </p:cNvPr>
          <p:cNvSpPr>
            <a:spLocks noGrp="1"/>
          </p:cNvSpPr>
          <p:nvPr>
            <p:ph type="dt" sz="half" idx="10"/>
          </p:nvPr>
        </p:nvSpPr>
        <p:spPr/>
        <p:txBody>
          <a:bodyPr/>
          <a:lstStyle/>
          <a:p>
            <a:fld id="{0BB231DB-4B24-4066-A7B0-8FB8E7FFBC6C}" type="datetimeFigureOut">
              <a:rPr lang="en-US" smtClean="0"/>
              <a:t>9/13/2025</a:t>
            </a:fld>
            <a:endParaRPr lang="en-US"/>
          </a:p>
        </p:txBody>
      </p:sp>
      <p:sp>
        <p:nvSpPr>
          <p:cNvPr id="5" name="Footer Placeholder 4">
            <a:extLst>
              <a:ext uri="{FF2B5EF4-FFF2-40B4-BE49-F238E27FC236}">
                <a16:creationId xmlns:a16="http://schemas.microsoft.com/office/drawing/2014/main"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56358-D1A4-46C7-A473-3E7A0E09E1F2}"/>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705901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9/13/2025</a:t>
            </a:fld>
            <a:endParaRPr lang="en-US"/>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40135286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23885" y="0"/>
            <a:ext cx="12215886" cy="6858000"/>
          </a:xfrm>
          <a:prstGeom prst="rect">
            <a:avLst/>
          </a:pr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b="72963"/>
          <a:stretch/>
        </p:blipFill>
        <p:spPr>
          <a:xfrm>
            <a:off x="-23884" y="-1588"/>
            <a:ext cx="12242800" cy="1854200"/>
          </a:xfrm>
          <a:prstGeom prst="rect">
            <a:avLst/>
          </a:prstGeom>
        </p:spPr>
      </p:pic>
      <p:sp>
        <p:nvSpPr>
          <p:cNvPr id="8" name="圆角矩形 7"/>
          <p:cNvSpPr/>
          <p:nvPr userDrawn="1"/>
        </p:nvSpPr>
        <p:spPr>
          <a:xfrm>
            <a:off x="279400" y="248404"/>
            <a:ext cx="11582400" cy="6442075"/>
          </a:xfrm>
          <a:prstGeom prst="roundRect">
            <a:avLst>
              <a:gd name="adj" fmla="val 87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12572056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图片 20"/>
          <p:cNvPicPr>
            <a:picLocks noChangeAspect="1"/>
          </p:cNvPicPr>
          <p:nvPr userDrawn="1"/>
        </p:nvPicPr>
        <p:blipFill>
          <a:blip r:embed="rId2"/>
          <a:stretch>
            <a:fillRect/>
          </a:stretch>
        </p:blipFill>
        <p:spPr>
          <a:xfrm>
            <a:off x="22612" y="0"/>
            <a:ext cx="12215886" cy="6858000"/>
          </a:xfrm>
          <a:prstGeom prst="rect">
            <a:avLst/>
          </a:prstGeom>
        </p:spPr>
      </p:pic>
      <p:pic>
        <p:nvPicPr>
          <p:cNvPr id="3" name="Picture 2">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4" name="Picture 3">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5"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6"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7"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8"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7975245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4051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1"/>
            </p:custDataLst>
          </p:nvPr>
        </p:nvPicPr>
        <p:blipFill>
          <a:blip r:embed="rId6"/>
          <a:stretch>
            <a:fillRect/>
          </a:stretch>
        </p:blipFill>
        <p:spPr>
          <a:xfrm>
            <a:off x="0" y="0"/>
            <a:ext cx="12192000" cy="6858635"/>
          </a:xfrm>
          <a:prstGeom prst="rect">
            <a:avLst/>
          </a:prstGeom>
        </p:spPr>
      </p:pic>
      <p:sp>
        <p:nvSpPr>
          <p:cNvPr id="121" name="图形"/>
          <p:cNvSpPr/>
          <p:nvPr userDrawn="1">
            <p:custDataLst>
              <p:tags r:id="rId2"/>
            </p:custDataLst>
          </p:nvPr>
        </p:nvSpPr>
        <p:spPr>
          <a:xfrm>
            <a:off x="228600" y="347871"/>
            <a:ext cx="11678478" cy="6181550"/>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宋体 CN Heavy" panose="02020900000000000000" charset="-122"/>
            </a:endParaRPr>
          </a:p>
        </p:txBody>
      </p:sp>
      <p:pic>
        <p:nvPicPr>
          <p:cNvPr id="18" name="图片 17" descr="5d1dse482853c6"/>
          <p:cNvPicPr>
            <a:picLocks noChangeAspect="1"/>
          </p:cNvPicPr>
          <p:nvPr userDrawn="1">
            <p:custDataLst>
              <p:tags r:id="rId3"/>
            </p:custDataLst>
          </p:nvPr>
        </p:nvPicPr>
        <p:blipFill>
          <a:blip r:embed="rId7"/>
          <a:srcRect r="79547" b="62187"/>
          <a:stretch>
            <a:fillRect/>
          </a:stretch>
        </p:blipFill>
        <p:spPr>
          <a:xfrm>
            <a:off x="-165100" y="0"/>
            <a:ext cx="1926590" cy="1780540"/>
          </a:xfrm>
          <a:prstGeom prst="rect">
            <a:avLst/>
          </a:prstGeom>
        </p:spPr>
      </p:pic>
      <p:pic>
        <p:nvPicPr>
          <p:cNvPr id="19" name="图片 18" descr="5d1dse482853c6"/>
          <p:cNvPicPr>
            <a:picLocks noChangeAspect="1"/>
          </p:cNvPicPr>
          <p:nvPr userDrawn="1">
            <p:custDataLst>
              <p:tags r:id="rId4"/>
            </p:custDataLst>
          </p:nvPr>
        </p:nvPicPr>
        <p:blipFill>
          <a:blip r:embed="rId7"/>
          <a:srcRect l="37188" t="65042" r="36552"/>
          <a:stretch>
            <a:fillRect/>
          </a:stretch>
        </p:blipFill>
        <p:spPr>
          <a:xfrm>
            <a:off x="9759142" y="4927589"/>
            <a:ext cx="2900218" cy="1930411"/>
          </a:xfrm>
          <a:prstGeom prst="rect">
            <a:avLst/>
          </a:prstGeom>
        </p:spPr>
      </p:pic>
      <p:sp>
        <p:nvSpPr>
          <p:cNvPr id="2" name="TextBox 3">
            <a:extLst>
              <a:ext uri="{FF2B5EF4-FFF2-40B4-BE49-F238E27FC236}">
                <a16:creationId xmlns:a16="http://schemas.microsoft.com/office/drawing/2014/main" id="{29F3872B-00B5-F035-B374-F6B22860881F}"/>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E58723FA-6B1F-D26A-96B6-B76BF20F656D}"/>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1BC0EFE0-5752-5BA7-A425-09E8097E78FA}"/>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CB50B660-08AC-54B2-EA8E-446428AD68D8}"/>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1F4D68EE-8C05-E5CF-ED7C-395CDC97C5F4}"/>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6416C47C-B519-632C-8EEE-05276C47D0B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8" name="Title 1">
            <a:extLst>
              <a:ext uri="{FF2B5EF4-FFF2-40B4-BE49-F238E27FC236}">
                <a16:creationId xmlns:a16="http://schemas.microsoft.com/office/drawing/2014/main" id="{74C8C9CD-D909-A467-CBCF-A5DCF5CEB11F}"/>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4FD76649-27D8-B81C-03F5-CD45366870D9}"/>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9A318854-A031-7297-D23F-CB26C12DB3FA}"/>
              </a:ext>
            </a:extLst>
          </p:cNvPr>
          <p:cNvPicPr>
            <a:picLocks noChangeAspect="1"/>
          </p:cNvPicPr>
          <p:nvPr userDrawn="1"/>
        </p:nvPicPr>
        <p:blipFill>
          <a:blip r:embed="rId10"/>
          <a:stretch>
            <a:fillRect/>
          </a:stretch>
        </p:blipFill>
        <p:spPr>
          <a:xfrm>
            <a:off x="3245371" y="7825468"/>
            <a:ext cx="1203760" cy="1461947"/>
          </a:xfrm>
          <a:prstGeom prst="rect">
            <a:avLst/>
          </a:prstGeom>
        </p:spPr>
      </p:pic>
      <p:pic>
        <p:nvPicPr>
          <p:cNvPr id="11" name="Picture 10">
            <a:extLst>
              <a:ext uri="{FF2B5EF4-FFF2-40B4-BE49-F238E27FC236}">
                <a16:creationId xmlns:a16="http://schemas.microsoft.com/office/drawing/2014/main" id="{4DC59DAF-5D6D-FA9B-826F-C3C1A2F44922}"/>
              </a:ext>
            </a:extLst>
          </p:cNvPr>
          <p:cNvPicPr>
            <a:picLocks noChangeAspect="1"/>
          </p:cNvPicPr>
          <p:nvPr userDrawn="1"/>
        </p:nvPicPr>
        <p:blipFill>
          <a:blip r:embed="rId10"/>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1071205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1"/>
            </p:custDataLst>
          </p:nvPr>
        </p:nvPicPr>
        <p:blipFill>
          <a:blip r:embed="rId7"/>
          <a:stretch>
            <a:fillRect/>
          </a:stretch>
        </p:blipFill>
        <p:spPr>
          <a:xfrm>
            <a:off x="0" y="0"/>
            <a:ext cx="12192000" cy="6858635"/>
          </a:xfrm>
          <a:prstGeom prst="rect">
            <a:avLst/>
          </a:prstGeom>
        </p:spPr>
      </p:pic>
      <p:sp>
        <p:nvSpPr>
          <p:cNvPr id="121" name="图形"/>
          <p:cNvSpPr/>
          <p:nvPr userDrawn="1">
            <p:custDataLst>
              <p:tags r:id="rId2"/>
            </p:custDataLst>
          </p:nvPr>
        </p:nvSpPr>
        <p:spPr>
          <a:xfrm>
            <a:off x="467360" y="452755"/>
            <a:ext cx="11334750" cy="6025515"/>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宋体 CN Heavy" panose="02020900000000000000" charset="-122"/>
            </a:endParaRPr>
          </a:p>
        </p:txBody>
      </p:sp>
      <p:pic>
        <p:nvPicPr>
          <p:cNvPr id="18" name="图片 17" descr="5d1dse482853c6"/>
          <p:cNvPicPr>
            <a:picLocks noChangeAspect="1"/>
          </p:cNvPicPr>
          <p:nvPr userDrawn="1">
            <p:custDataLst>
              <p:tags r:id="rId3"/>
            </p:custDataLst>
          </p:nvPr>
        </p:nvPicPr>
        <p:blipFill>
          <a:blip r:embed="rId8"/>
          <a:srcRect r="79547" b="62187"/>
          <a:stretch>
            <a:fillRect/>
          </a:stretch>
        </p:blipFill>
        <p:spPr>
          <a:xfrm>
            <a:off x="-165100" y="0"/>
            <a:ext cx="1926590" cy="1780540"/>
          </a:xfrm>
          <a:prstGeom prst="rect">
            <a:avLst/>
          </a:prstGeom>
        </p:spPr>
      </p:pic>
      <p:pic>
        <p:nvPicPr>
          <p:cNvPr id="19" name="图片 18" descr="5d1dse482853c6"/>
          <p:cNvPicPr>
            <a:picLocks noChangeAspect="1"/>
          </p:cNvPicPr>
          <p:nvPr userDrawn="1">
            <p:custDataLst>
              <p:tags r:id="rId4"/>
            </p:custDataLst>
          </p:nvPr>
        </p:nvPicPr>
        <p:blipFill>
          <a:blip r:embed="rId8"/>
          <a:srcRect l="37188" t="65042" r="36552"/>
          <a:stretch>
            <a:fillRect/>
          </a:stretch>
        </p:blipFill>
        <p:spPr>
          <a:xfrm>
            <a:off x="9410700" y="4726940"/>
            <a:ext cx="3201670" cy="2131060"/>
          </a:xfrm>
          <a:prstGeom prst="rect">
            <a:avLst/>
          </a:prstGeom>
        </p:spPr>
      </p:pic>
      <p:pic>
        <p:nvPicPr>
          <p:cNvPr id="28" name="图片 27" descr="5d1dse482853c6"/>
          <p:cNvPicPr>
            <a:picLocks noChangeAspect="1"/>
          </p:cNvPicPr>
          <p:nvPr userDrawn="1">
            <p:custDataLst>
              <p:tags r:id="rId5"/>
            </p:custDataLst>
          </p:nvPr>
        </p:nvPicPr>
        <p:blipFill>
          <a:blip r:embed="rId8"/>
          <a:srcRect t="64885" r="80052"/>
          <a:stretch>
            <a:fillRect/>
          </a:stretch>
        </p:blipFill>
        <p:spPr>
          <a:xfrm>
            <a:off x="-68580" y="4531995"/>
            <a:ext cx="2642870" cy="2326005"/>
          </a:xfrm>
          <a:prstGeom prst="rect">
            <a:avLst/>
          </a:prstGeom>
        </p:spPr>
      </p:pic>
      <p:sp>
        <p:nvSpPr>
          <p:cNvPr id="2" name="TextBox 3">
            <a:extLst>
              <a:ext uri="{FF2B5EF4-FFF2-40B4-BE49-F238E27FC236}">
                <a16:creationId xmlns:a16="http://schemas.microsoft.com/office/drawing/2014/main" id="{4ECECD70-80CF-7E6F-4017-01D93C693D17}"/>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29D09A17-7402-741F-63C3-48951D65979C}"/>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3C159EF3-9012-62F3-DD1D-CF4AACAEB352}"/>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5F091EDB-A0B9-683A-EE96-4C68C9DDC5B2}"/>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689A9C98-A0E5-227A-EDD7-7BA28202FB1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B7B83FCB-416C-BD4C-C345-7A3309DCDBD9}"/>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8" name="Title 1">
            <a:extLst>
              <a:ext uri="{FF2B5EF4-FFF2-40B4-BE49-F238E27FC236}">
                <a16:creationId xmlns:a16="http://schemas.microsoft.com/office/drawing/2014/main" id="{DCFC4DE3-7667-1151-8F27-746CECAA65D6}"/>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AAC008B7-E326-F4AA-90E5-B0BADA5CF965}"/>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8EC8CF1-8DCC-1021-9A5D-5F4ACD2E0BCD}"/>
              </a:ext>
            </a:extLst>
          </p:cNvPr>
          <p:cNvPicPr>
            <a:picLocks noChangeAspect="1"/>
          </p:cNvPicPr>
          <p:nvPr userDrawn="1"/>
        </p:nvPicPr>
        <p:blipFill>
          <a:blip r:embed="rId11"/>
          <a:stretch>
            <a:fillRect/>
          </a:stretch>
        </p:blipFill>
        <p:spPr>
          <a:xfrm>
            <a:off x="3245371" y="7825468"/>
            <a:ext cx="1203760" cy="1461947"/>
          </a:xfrm>
          <a:prstGeom prst="rect">
            <a:avLst/>
          </a:prstGeom>
        </p:spPr>
      </p:pic>
      <p:pic>
        <p:nvPicPr>
          <p:cNvPr id="11" name="Picture 10">
            <a:extLst>
              <a:ext uri="{FF2B5EF4-FFF2-40B4-BE49-F238E27FC236}">
                <a16:creationId xmlns:a16="http://schemas.microsoft.com/office/drawing/2014/main" id="{5BDB20B5-5A63-66EB-6AE2-C99577EA4ACE}"/>
              </a:ext>
            </a:extLst>
          </p:cNvPr>
          <p:cNvPicPr>
            <a:picLocks noChangeAspect="1"/>
          </p:cNvPicPr>
          <p:nvPr userDrawn="1"/>
        </p:nvPicPr>
        <p:blipFill>
          <a:blip r:embed="rId11"/>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3628310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1"/>
            </p:custDataLst>
          </p:nvPr>
        </p:nvPicPr>
        <p:blipFill>
          <a:blip r:embed="rId7"/>
          <a:stretch>
            <a:fillRect/>
          </a:stretch>
        </p:blipFill>
        <p:spPr>
          <a:xfrm>
            <a:off x="0" y="0"/>
            <a:ext cx="12192000" cy="6858635"/>
          </a:xfrm>
          <a:prstGeom prst="rect">
            <a:avLst/>
          </a:prstGeom>
        </p:spPr>
      </p:pic>
      <p:sp>
        <p:nvSpPr>
          <p:cNvPr id="121" name="图形"/>
          <p:cNvSpPr/>
          <p:nvPr userDrawn="1">
            <p:custDataLst>
              <p:tags r:id="rId2"/>
            </p:custDataLst>
          </p:nvPr>
        </p:nvSpPr>
        <p:spPr>
          <a:xfrm>
            <a:off x="467360" y="452755"/>
            <a:ext cx="11334750" cy="6025515"/>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宋体 CN Heavy" panose="02020900000000000000" charset="-122"/>
            </a:endParaRPr>
          </a:p>
        </p:txBody>
      </p:sp>
      <p:pic>
        <p:nvPicPr>
          <p:cNvPr id="18" name="图片 17" descr="5d1dse482853c6"/>
          <p:cNvPicPr>
            <a:picLocks noChangeAspect="1"/>
          </p:cNvPicPr>
          <p:nvPr userDrawn="1">
            <p:custDataLst>
              <p:tags r:id="rId3"/>
            </p:custDataLst>
          </p:nvPr>
        </p:nvPicPr>
        <p:blipFill>
          <a:blip r:embed="rId8"/>
          <a:srcRect r="79547" b="62187"/>
          <a:stretch>
            <a:fillRect/>
          </a:stretch>
        </p:blipFill>
        <p:spPr>
          <a:xfrm>
            <a:off x="-165100" y="0"/>
            <a:ext cx="1926590" cy="1780540"/>
          </a:xfrm>
          <a:prstGeom prst="rect">
            <a:avLst/>
          </a:prstGeom>
        </p:spPr>
      </p:pic>
      <p:pic>
        <p:nvPicPr>
          <p:cNvPr id="19" name="图片 18" descr="5d1dse482853c6"/>
          <p:cNvPicPr>
            <a:picLocks noChangeAspect="1"/>
          </p:cNvPicPr>
          <p:nvPr userDrawn="1">
            <p:custDataLst>
              <p:tags r:id="rId4"/>
            </p:custDataLst>
          </p:nvPr>
        </p:nvPicPr>
        <p:blipFill>
          <a:blip r:embed="rId8"/>
          <a:srcRect l="37188" t="65042" r="36552"/>
          <a:stretch>
            <a:fillRect/>
          </a:stretch>
        </p:blipFill>
        <p:spPr>
          <a:xfrm>
            <a:off x="9410700" y="4726940"/>
            <a:ext cx="3201670" cy="2131060"/>
          </a:xfrm>
          <a:prstGeom prst="rect">
            <a:avLst/>
          </a:prstGeom>
        </p:spPr>
      </p:pic>
      <p:pic>
        <p:nvPicPr>
          <p:cNvPr id="28" name="图片 27" descr="5d1dse482853c6"/>
          <p:cNvPicPr>
            <a:picLocks noChangeAspect="1"/>
          </p:cNvPicPr>
          <p:nvPr userDrawn="1">
            <p:custDataLst>
              <p:tags r:id="rId5"/>
            </p:custDataLst>
          </p:nvPr>
        </p:nvPicPr>
        <p:blipFill>
          <a:blip r:embed="rId8"/>
          <a:srcRect t="64885" r="80052"/>
          <a:stretch>
            <a:fillRect/>
          </a:stretch>
        </p:blipFill>
        <p:spPr>
          <a:xfrm>
            <a:off x="-68580" y="4531995"/>
            <a:ext cx="2642870" cy="2326005"/>
          </a:xfrm>
          <a:prstGeom prst="rect">
            <a:avLst/>
          </a:prstGeom>
        </p:spPr>
      </p:pic>
      <p:sp>
        <p:nvSpPr>
          <p:cNvPr id="2" name="TextBox 3">
            <a:extLst>
              <a:ext uri="{FF2B5EF4-FFF2-40B4-BE49-F238E27FC236}">
                <a16:creationId xmlns:a16="http://schemas.microsoft.com/office/drawing/2014/main" id="{86825BBC-9D1E-F577-C390-7381F5442789}"/>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C1E9F2BA-0D93-829A-BB15-20DA93F7D537}"/>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F5E9D606-DDB2-8348-241A-73C9ED5711B3}"/>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F2779DDD-5F1B-0077-17D5-A79214C851CE}"/>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C8B061C9-87FB-247A-08F1-E1386BFBD6E8}"/>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5D4B5817-AB27-446E-629D-458699F5D42D}"/>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8" name="Title 1">
            <a:extLst>
              <a:ext uri="{FF2B5EF4-FFF2-40B4-BE49-F238E27FC236}">
                <a16:creationId xmlns:a16="http://schemas.microsoft.com/office/drawing/2014/main" id="{B7BEA3A6-8BBD-8FB5-31A9-5F8EFB84D941}"/>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173ED910-B96D-E90E-0BF1-AC4E2E1776E6}"/>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BA609ACF-7354-6705-BF1D-47DE91F1AE83}"/>
              </a:ext>
            </a:extLst>
          </p:cNvPr>
          <p:cNvPicPr>
            <a:picLocks noChangeAspect="1"/>
          </p:cNvPicPr>
          <p:nvPr userDrawn="1"/>
        </p:nvPicPr>
        <p:blipFill>
          <a:blip r:embed="rId11"/>
          <a:stretch>
            <a:fillRect/>
          </a:stretch>
        </p:blipFill>
        <p:spPr>
          <a:xfrm>
            <a:off x="3245371" y="7825468"/>
            <a:ext cx="1203760" cy="1461947"/>
          </a:xfrm>
          <a:prstGeom prst="rect">
            <a:avLst/>
          </a:prstGeom>
        </p:spPr>
      </p:pic>
      <p:pic>
        <p:nvPicPr>
          <p:cNvPr id="11" name="Picture 10">
            <a:extLst>
              <a:ext uri="{FF2B5EF4-FFF2-40B4-BE49-F238E27FC236}">
                <a16:creationId xmlns:a16="http://schemas.microsoft.com/office/drawing/2014/main" id="{6D2CB2E6-0845-C811-3DA9-44EA83DAA5B2}"/>
              </a:ext>
            </a:extLst>
          </p:cNvPr>
          <p:cNvPicPr>
            <a:picLocks noChangeAspect="1"/>
          </p:cNvPicPr>
          <p:nvPr userDrawn="1"/>
        </p:nvPicPr>
        <p:blipFill>
          <a:blip r:embed="rId11"/>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2142031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74652-335E-479C-827D-F30C70914B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F404D0-8047-4708-97F1-7055D649BB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F597F2-5935-4033-8247-66A1C3F0685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9/13/2025</a:t>
            </a:fld>
            <a:endParaRPr lang="en-US"/>
          </a:p>
        </p:txBody>
      </p:sp>
      <p:sp>
        <p:nvSpPr>
          <p:cNvPr id="5" name="Footer Placeholder 4">
            <a:extLst>
              <a:ext uri="{FF2B5EF4-FFF2-40B4-BE49-F238E27FC236}">
                <a16:creationId xmlns:a16="http://schemas.microsoft.com/office/drawing/2014/main" id="{D84BEBD7-D6D7-49D7-B2F3-4A49A43347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F9B837-DC7B-445B-A3CB-BEC8790163EF}"/>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2736961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1AF6-D32C-4FB6-8536-653067BA6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199241-C1A3-4967-956B-24A124B6B70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848E1-0D67-4156-AD39-3D6BA8AFDE8F}"/>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9/13/2025</a:t>
            </a:fld>
            <a:endParaRPr lang="en-US"/>
          </a:p>
        </p:txBody>
      </p:sp>
      <p:sp>
        <p:nvSpPr>
          <p:cNvPr id="5" name="Footer Placeholder 4">
            <a:extLst>
              <a:ext uri="{FF2B5EF4-FFF2-40B4-BE49-F238E27FC236}">
                <a16:creationId xmlns:a16="http://schemas.microsoft.com/office/drawing/2014/main" id="{1B6DBD2E-322A-4A3A-A44E-BB6B6811D7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227C06-E39C-4320-950A-6A7666CC4C8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8552971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795C-9C2A-4867-9D5E-66579D6C52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E32E91-2DB4-48AF-A3E5-0F1981EC3B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A23EE7-0B29-498C-B68F-82EAA212A369}"/>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9/13/2025</a:t>
            </a:fld>
            <a:endParaRPr lang="en-US"/>
          </a:p>
        </p:txBody>
      </p:sp>
      <p:sp>
        <p:nvSpPr>
          <p:cNvPr id="5" name="Footer Placeholder 4">
            <a:extLst>
              <a:ext uri="{FF2B5EF4-FFF2-40B4-BE49-F238E27FC236}">
                <a16:creationId xmlns:a16="http://schemas.microsoft.com/office/drawing/2014/main" id="{5431081A-D6B1-4403-9083-DACA50C91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CB0FEA-ED50-4101-9857-10A4C3A89A0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1766632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8F9B1-EB80-4F5F-ABE8-443AE5772D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DA4F77-E909-4FF9-B6DF-C05F6FC3505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2E87D7-3621-4C27-A57A-D2A0A1FD433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23C1DF-6F30-4879-80E7-15BEBD4FF2B1}"/>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9/13/2025</a:t>
            </a:fld>
            <a:endParaRPr lang="en-US"/>
          </a:p>
        </p:txBody>
      </p:sp>
      <p:sp>
        <p:nvSpPr>
          <p:cNvPr id="6" name="Footer Placeholder 5">
            <a:extLst>
              <a:ext uri="{FF2B5EF4-FFF2-40B4-BE49-F238E27FC236}">
                <a16:creationId xmlns:a16="http://schemas.microsoft.com/office/drawing/2014/main" id="{0C028261-FF27-4609-A078-F00343C455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81E30-E8FD-4449-AC1B-655C4D1FF4B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471251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9/13/2025</a:t>
            </a:fld>
            <a:endParaRPr lang="en-US"/>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2356354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47824-8421-44BE-87E9-EB5AE448D0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7DC0A88-9894-4A27-BB3F-9A6B91BEB9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232F0A-34A9-4896-9607-B95D1D7E7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6BB0D2-C263-40D6-A126-3721B0CEA8C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0AEA8E-B010-498E-A355-971EB77C2F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6D1BB1-32EF-4599-BB4D-F79EDB389B6C}"/>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9/13/2025</a:t>
            </a:fld>
            <a:endParaRPr lang="en-US"/>
          </a:p>
        </p:txBody>
      </p:sp>
      <p:sp>
        <p:nvSpPr>
          <p:cNvPr id="8" name="Footer Placeholder 7">
            <a:extLst>
              <a:ext uri="{FF2B5EF4-FFF2-40B4-BE49-F238E27FC236}">
                <a16:creationId xmlns:a16="http://schemas.microsoft.com/office/drawing/2014/main" id="{45B4959C-E1FD-4689-93DF-AFBCF1DB6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C5F489-BE8B-4AAF-8277-5E6F4014FBFB}"/>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41686731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34E5F-9A45-46BB-93AE-CECCADA20B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8FEB94B-BB27-4998-90F5-D52BA3A2050A}"/>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9/13/2025</a:t>
            </a:fld>
            <a:endParaRPr lang="en-US"/>
          </a:p>
        </p:txBody>
      </p:sp>
      <p:sp>
        <p:nvSpPr>
          <p:cNvPr id="4" name="Footer Placeholder 3">
            <a:extLst>
              <a:ext uri="{FF2B5EF4-FFF2-40B4-BE49-F238E27FC236}">
                <a16:creationId xmlns:a16="http://schemas.microsoft.com/office/drawing/2014/main" id="{44D3C394-DEA9-4F49-85E2-70EF09BEDB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710026C-9279-4895-BCD0-09980CEFB12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9473319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BB83E-EE55-41B8-8D6D-0BFB22357426}"/>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9/13/2025</a:t>
            </a:fld>
            <a:endParaRPr lang="en-US"/>
          </a:p>
        </p:txBody>
      </p:sp>
      <p:sp>
        <p:nvSpPr>
          <p:cNvPr id="3" name="Footer Placeholder 2">
            <a:extLst>
              <a:ext uri="{FF2B5EF4-FFF2-40B4-BE49-F238E27FC236}">
                <a16:creationId xmlns:a16="http://schemas.microsoft.com/office/drawing/2014/main" id="{03BDF2B3-A15D-4B29-A678-F767F5212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0781A85-6151-49C9-B2EE-E206D4E77450}"/>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5629177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EFBAF-499C-4852-A8D9-436743CF7F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C7DB60-F3C5-458F-8163-F44FB2374A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3C7690-9131-4292-B543-D62BACB161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CCC2E-0F66-4D21-A042-2C93F6924E34}"/>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9/13/2025</a:t>
            </a:fld>
            <a:endParaRPr lang="en-US"/>
          </a:p>
        </p:txBody>
      </p:sp>
      <p:sp>
        <p:nvSpPr>
          <p:cNvPr id="6" name="Footer Placeholder 5">
            <a:extLst>
              <a:ext uri="{FF2B5EF4-FFF2-40B4-BE49-F238E27FC236}">
                <a16:creationId xmlns:a16="http://schemas.microsoft.com/office/drawing/2014/main" id="{8475FBD2-9A8F-4E02-9FC4-5819B09DF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8A5A06-3387-4011-9024-07EC8AB9A9ED}"/>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8732105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55B32-DC11-4ED7-AC00-E1B50F07B6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09A1BF-9060-4870-BC88-4F8CF9BFFF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84C31E-1A0D-415D-902F-F1D1F6CBAE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E52E3-7863-4446-893D-43EF6E39099D}"/>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9/13/2025</a:t>
            </a:fld>
            <a:endParaRPr lang="en-US"/>
          </a:p>
        </p:txBody>
      </p:sp>
      <p:sp>
        <p:nvSpPr>
          <p:cNvPr id="6" name="Footer Placeholder 5">
            <a:extLst>
              <a:ext uri="{FF2B5EF4-FFF2-40B4-BE49-F238E27FC236}">
                <a16:creationId xmlns:a16="http://schemas.microsoft.com/office/drawing/2014/main" id="{946F987B-276B-4BAC-88C9-9BCCE03C9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320D75C-DBD5-40B5-A174-CE11C6DD1C5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3323438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0080-3D14-46A9-B593-799C4D0000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46BDBD-F820-4E2B-B190-7F57C3DF19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F6411-76AA-4491-A5DC-87319F8CF9C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9/13/2025</a:t>
            </a:fld>
            <a:endParaRPr lang="en-US"/>
          </a:p>
        </p:txBody>
      </p:sp>
      <p:sp>
        <p:nvSpPr>
          <p:cNvPr id="5" name="Footer Placeholder 4">
            <a:extLst>
              <a:ext uri="{FF2B5EF4-FFF2-40B4-BE49-F238E27FC236}">
                <a16:creationId xmlns:a16="http://schemas.microsoft.com/office/drawing/2014/main" id="{B81DC52F-A919-44F3-87BB-123217BB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377DB2-6C05-4D68-A4F8-83E1DE496E53}"/>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5804438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23885" y="0"/>
            <a:ext cx="12215886" cy="6858000"/>
          </a:xfrm>
          <a:prstGeom prst="rect">
            <a:avLst/>
          </a:prstGeom>
        </p:spPr>
      </p:pic>
      <p:pic>
        <p:nvPicPr>
          <p:cNvPr id="11" name="图片 10"/>
          <p:cNvPicPr>
            <a:picLocks noChangeAspect="1"/>
          </p:cNvPicPr>
          <p:nvPr userDrawn="1"/>
        </p:nvPicPr>
        <p:blipFill rotWithShape="1">
          <a:blip r:embed="rId3">
            <a:extLst>
              <a:ext uri="{28A0092B-C50C-407E-A947-70E740481C1C}">
                <a14:useLocalDpi xmlns:a14="http://schemas.microsoft.com/office/drawing/2010/main" val="0"/>
              </a:ext>
            </a:extLst>
          </a:blip>
          <a:srcRect b="72963"/>
          <a:stretch/>
        </p:blipFill>
        <p:spPr>
          <a:xfrm flipV="1">
            <a:off x="-50800" y="5005388"/>
            <a:ext cx="12242800" cy="1854200"/>
          </a:xfrm>
          <a:prstGeom prst="rect">
            <a:avLst/>
          </a:pr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b="72963"/>
          <a:stretch/>
        </p:blipFill>
        <p:spPr>
          <a:xfrm>
            <a:off x="-23884" y="-1588"/>
            <a:ext cx="12242800" cy="1854200"/>
          </a:xfrm>
          <a:prstGeom prst="rect">
            <a:avLst/>
          </a:prstGeom>
        </p:spPr>
      </p:pic>
      <p:sp>
        <p:nvSpPr>
          <p:cNvPr id="8" name="圆角矩形 7"/>
          <p:cNvSpPr/>
          <p:nvPr userDrawn="1"/>
        </p:nvSpPr>
        <p:spPr>
          <a:xfrm>
            <a:off x="279400" y="248404"/>
            <a:ext cx="11582400" cy="6442075"/>
          </a:xfrm>
          <a:prstGeom prst="roundRect">
            <a:avLst>
              <a:gd name="adj" fmla="val 87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41290838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图片 20"/>
          <p:cNvPicPr>
            <a:picLocks noChangeAspect="1"/>
          </p:cNvPicPr>
          <p:nvPr userDrawn="1"/>
        </p:nvPicPr>
        <p:blipFill>
          <a:blip r:embed="rId2"/>
          <a:stretch>
            <a:fillRect/>
          </a:stretch>
        </p:blipFill>
        <p:spPr>
          <a:xfrm>
            <a:off x="22612" y="0"/>
            <a:ext cx="12215886" cy="6858000"/>
          </a:xfrm>
          <a:prstGeom prst="rect">
            <a:avLst/>
          </a:prstGeom>
        </p:spPr>
      </p:pic>
    </p:spTree>
    <p:extLst>
      <p:ext uri="{BB962C8B-B14F-4D97-AF65-F5344CB8AC3E}">
        <p14:creationId xmlns:p14="http://schemas.microsoft.com/office/powerpoint/2010/main" val="2906471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9/13/2025</a:t>
            </a:fld>
            <a:endParaRPr lang="en-US"/>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715667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9/13/2025</a:t>
            </a:fld>
            <a:endParaRPr lang="en-US"/>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773426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9/13/2025</a:t>
            </a:fld>
            <a:endParaRPr lang="en-US"/>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979287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9/13/2025</a:t>
            </a:fld>
            <a:endParaRPr lang="en-US"/>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908129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4.png"/><Relationship Id="rId5" Type="http://schemas.openxmlformats.org/officeDocument/2006/relationships/slideLayout" Target="../slideLayouts/slideLayout27.xml"/><Relationship Id="rId10" Type="http://schemas.openxmlformats.org/officeDocument/2006/relationships/image" Target="../media/image3.png"/><Relationship Id="rId4" Type="http://schemas.openxmlformats.org/officeDocument/2006/relationships/slideLayout" Target="../slideLayouts/slideLayout26.xml"/><Relationship Id="rId9"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4.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4.pn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ags" Target="../tags/tag1.xml"/><Relationship Id="rId5" Type="http://schemas.openxmlformats.org/officeDocument/2006/relationships/theme" Target="../theme/theme6.xml"/><Relationship Id="rId4"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theme" Target="../theme/theme7.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57.xml"/><Relationship Id="rId1"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6ADAC6D5-8005-B447-6FD8-2F4BA8A4E88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pic>
        <p:nvPicPr>
          <p:cNvPr id="2" name="图片 6">
            <a:extLst>
              <a:ext uri="{FF2B5EF4-FFF2-40B4-BE49-F238E27FC236}">
                <a16:creationId xmlns:a16="http://schemas.microsoft.com/office/drawing/2014/main" id="{A18F657A-8D20-FE11-CADA-51D8D003D369}"/>
              </a:ext>
            </a:extLst>
          </p:cNvPr>
          <p:cNvPicPr>
            <a:picLocks noChangeAspect="1"/>
          </p:cNvPicPr>
          <p:nvPr userDrawn="1"/>
        </p:nvPicPr>
        <p:blipFill>
          <a:blip r:embed="rId14"/>
          <a:stretch>
            <a:fillRect/>
          </a:stretch>
        </p:blipFill>
        <p:spPr>
          <a:xfrm>
            <a:off x="-23885" y="0"/>
            <a:ext cx="12215886" cy="6858000"/>
          </a:xfrm>
          <a:prstGeom prst="rect">
            <a:avLst/>
          </a:prstGeom>
        </p:spPr>
      </p:pic>
      <p:pic>
        <p:nvPicPr>
          <p:cNvPr id="4" name="图片 10">
            <a:extLst>
              <a:ext uri="{FF2B5EF4-FFF2-40B4-BE49-F238E27FC236}">
                <a16:creationId xmlns:a16="http://schemas.microsoft.com/office/drawing/2014/main" id="{9725375C-E3A4-2BB3-51D9-4F468EE40F29}"/>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b="72963"/>
          <a:stretch/>
        </p:blipFill>
        <p:spPr>
          <a:xfrm flipV="1">
            <a:off x="-50800" y="5005388"/>
            <a:ext cx="12242800" cy="1854200"/>
          </a:xfrm>
          <a:prstGeom prst="rect">
            <a:avLst/>
          </a:prstGeom>
        </p:spPr>
      </p:pic>
      <p:sp>
        <p:nvSpPr>
          <p:cNvPr id="5" name="圆角矩形 7">
            <a:extLst>
              <a:ext uri="{FF2B5EF4-FFF2-40B4-BE49-F238E27FC236}">
                <a16:creationId xmlns:a16="http://schemas.microsoft.com/office/drawing/2014/main" id="{2D5A0DE1-A6B5-11C2-6673-CAD000C9C59A}"/>
              </a:ext>
            </a:extLst>
          </p:cNvPr>
          <p:cNvSpPr/>
          <p:nvPr userDrawn="1"/>
        </p:nvSpPr>
        <p:spPr>
          <a:xfrm>
            <a:off x="279400" y="248404"/>
            <a:ext cx="11582400" cy="6442075"/>
          </a:xfrm>
          <a:prstGeom prst="roundRect">
            <a:avLst>
              <a:gd name="adj" fmla="val 87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6" name="Picture 5" descr="A round pink circle with white text and a black background&#10;&#10;AI-generated content may be incorrect.">
            <a:extLst>
              <a:ext uri="{FF2B5EF4-FFF2-40B4-BE49-F238E27FC236}">
                <a16:creationId xmlns:a16="http://schemas.microsoft.com/office/drawing/2014/main" id="{E9D3658C-8C2C-6B95-E57D-AD62FB32068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702676" y="175689"/>
            <a:ext cx="1487573" cy="1487573"/>
          </a:xfrm>
          <a:prstGeom prst="rect">
            <a:avLst/>
          </a:prstGeom>
        </p:spPr>
      </p:pic>
    </p:spTree>
    <p:extLst>
      <p:ext uri="{BB962C8B-B14F-4D97-AF65-F5344CB8AC3E}">
        <p14:creationId xmlns:p14="http://schemas.microsoft.com/office/powerpoint/2010/main" val="33166089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F57216-0C11-AF0B-3680-5BE8BBB5E2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0F883C8-83E4-34A8-EEFF-EB3D3DF4D4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4E37C5-A6C4-E779-0B29-B4EDDC884A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E54D4-2C72-420D-AABA-55C4963F15D7}" type="datetimeFigureOut">
              <a:rPr lang="vi-VN" smtClean="0"/>
              <a:t>13/09/2025</a:t>
            </a:fld>
            <a:endParaRPr lang="vi-VN"/>
          </a:p>
        </p:txBody>
      </p:sp>
      <p:sp>
        <p:nvSpPr>
          <p:cNvPr id="5" name="Footer Placeholder 4">
            <a:extLst>
              <a:ext uri="{FF2B5EF4-FFF2-40B4-BE49-F238E27FC236}">
                <a16:creationId xmlns:a16="http://schemas.microsoft.com/office/drawing/2014/main" id="{26683319-E49D-410E-756C-C978979E79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A2D30C78-424C-698A-17BE-8F3F022AF4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9439F3-051E-4B55-B683-48224EBF538B}" type="slidenum">
              <a:rPr lang="vi-VN" smtClean="0"/>
              <a:t>‹#›</a:t>
            </a:fld>
            <a:endParaRPr lang="vi-VN"/>
          </a:p>
        </p:txBody>
      </p:sp>
      <p:pic>
        <p:nvPicPr>
          <p:cNvPr id="8" name="Picture 7" descr="A white circle with leaves and blue text&#10;&#10;Description automatically generated">
            <a:extLst>
              <a:ext uri="{FF2B5EF4-FFF2-40B4-BE49-F238E27FC236}">
                <a16:creationId xmlns:a16="http://schemas.microsoft.com/office/drawing/2014/main" id="{251538EA-D67B-0F24-F38A-91666E78522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pic>
        <p:nvPicPr>
          <p:cNvPr id="7" name="Picture 6" descr="A white circle with leaves and blue text&#10;&#10;Description automatically generated">
            <a:extLst>
              <a:ext uri="{FF2B5EF4-FFF2-40B4-BE49-F238E27FC236}">
                <a16:creationId xmlns:a16="http://schemas.microsoft.com/office/drawing/2014/main" id="{B6BB9B75-6CDD-D72E-E6D9-E9933164DCA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pic>
        <p:nvPicPr>
          <p:cNvPr id="9" name="图片 6">
            <a:extLst>
              <a:ext uri="{FF2B5EF4-FFF2-40B4-BE49-F238E27FC236}">
                <a16:creationId xmlns:a16="http://schemas.microsoft.com/office/drawing/2014/main" id="{F6E93246-57A8-C7EB-0A6D-5F38824750D1}"/>
              </a:ext>
            </a:extLst>
          </p:cNvPr>
          <p:cNvPicPr>
            <a:picLocks noChangeAspect="1"/>
          </p:cNvPicPr>
          <p:nvPr userDrawn="1"/>
        </p:nvPicPr>
        <p:blipFill>
          <a:blip r:embed="rId14"/>
          <a:stretch>
            <a:fillRect/>
          </a:stretch>
        </p:blipFill>
        <p:spPr>
          <a:xfrm>
            <a:off x="-23885" y="0"/>
            <a:ext cx="12215886" cy="6858000"/>
          </a:xfrm>
          <a:prstGeom prst="rect">
            <a:avLst/>
          </a:prstGeom>
        </p:spPr>
      </p:pic>
      <p:pic>
        <p:nvPicPr>
          <p:cNvPr id="10" name="图片 10">
            <a:extLst>
              <a:ext uri="{FF2B5EF4-FFF2-40B4-BE49-F238E27FC236}">
                <a16:creationId xmlns:a16="http://schemas.microsoft.com/office/drawing/2014/main" id="{24D3D6C8-8269-7682-22A6-0BB615FE6B1B}"/>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b="72963"/>
          <a:stretch/>
        </p:blipFill>
        <p:spPr>
          <a:xfrm flipV="1">
            <a:off x="-50800" y="5005388"/>
            <a:ext cx="12242800" cy="1854200"/>
          </a:xfrm>
          <a:prstGeom prst="rect">
            <a:avLst/>
          </a:prstGeom>
        </p:spPr>
      </p:pic>
      <p:sp>
        <p:nvSpPr>
          <p:cNvPr id="11" name="圆角矩形 7">
            <a:extLst>
              <a:ext uri="{FF2B5EF4-FFF2-40B4-BE49-F238E27FC236}">
                <a16:creationId xmlns:a16="http://schemas.microsoft.com/office/drawing/2014/main" id="{9A38E423-5BF0-BB5A-3C2E-25BB2002BBFB}"/>
              </a:ext>
            </a:extLst>
          </p:cNvPr>
          <p:cNvSpPr/>
          <p:nvPr userDrawn="1"/>
        </p:nvSpPr>
        <p:spPr>
          <a:xfrm>
            <a:off x="279400" y="248404"/>
            <a:ext cx="11582400" cy="6442075"/>
          </a:xfrm>
          <a:prstGeom prst="roundRect">
            <a:avLst>
              <a:gd name="adj" fmla="val 87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Picture 11" descr="A round pink circle with white text and a black background&#10;&#10;AI-generated content may be incorrect.">
            <a:extLst>
              <a:ext uri="{FF2B5EF4-FFF2-40B4-BE49-F238E27FC236}">
                <a16:creationId xmlns:a16="http://schemas.microsoft.com/office/drawing/2014/main" id="{AF5FA5CB-5134-13D7-2395-34AB9E69AA5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702676" y="175689"/>
            <a:ext cx="1487573" cy="1487573"/>
          </a:xfrm>
          <a:prstGeom prst="rect">
            <a:avLst/>
          </a:prstGeom>
        </p:spPr>
      </p:pic>
    </p:spTree>
    <p:extLst>
      <p:ext uri="{BB962C8B-B14F-4D97-AF65-F5344CB8AC3E}">
        <p14:creationId xmlns:p14="http://schemas.microsoft.com/office/powerpoint/2010/main" val="1372111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8172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3000"/>
              <a:buFont typeface="Delius Unicase"/>
              <a:buNone/>
              <a:defRPr sz="3000" b="1">
                <a:solidFill>
                  <a:schemeClr val="dk1"/>
                </a:solidFill>
                <a:latin typeface="Delius Unicase"/>
                <a:ea typeface="Delius Unicase"/>
                <a:cs typeface="Delius Unicase"/>
                <a:sym typeface="Delius Unicase"/>
              </a:defRPr>
            </a:lvl1pPr>
            <a:lvl2pPr lvl="1"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2pPr>
            <a:lvl3pPr lvl="2"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3pPr>
            <a:lvl4pPr lvl="3"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4pPr>
            <a:lvl5pPr lvl="4"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5pPr>
            <a:lvl6pPr lvl="5"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6pPr>
            <a:lvl7pPr lvl="6"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7pPr>
            <a:lvl8pPr lvl="7"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8pPr>
            <a:lvl9pPr lvl="8"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950967" y="1536633"/>
            <a:ext cx="10290000" cy="46080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00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pic>
        <p:nvPicPr>
          <p:cNvPr id="2" name="Picture 1" descr="A white circle with leaves and blue text&#10;&#10;Description automatically generated">
            <a:extLst>
              <a:ext uri="{FF2B5EF4-FFF2-40B4-BE49-F238E27FC236}">
                <a16:creationId xmlns:a16="http://schemas.microsoft.com/office/drawing/2014/main" id="{706F6DC7-39A1-04DE-FC70-4B37D06F2E6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pic>
        <p:nvPicPr>
          <p:cNvPr id="3" name="图片 6">
            <a:extLst>
              <a:ext uri="{FF2B5EF4-FFF2-40B4-BE49-F238E27FC236}">
                <a16:creationId xmlns:a16="http://schemas.microsoft.com/office/drawing/2014/main" id="{DCB97244-3335-3717-0A40-DEE7973E307C}"/>
              </a:ext>
            </a:extLst>
          </p:cNvPr>
          <p:cNvPicPr>
            <a:picLocks noChangeAspect="1"/>
          </p:cNvPicPr>
          <p:nvPr userDrawn="1"/>
        </p:nvPicPr>
        <p:blipFill>
          <a:blip r:embed="rId9"/>
          <a:stretch>
            <a:fillRect/>
          </a:stretch>
        </p:blipFill>
        <p:spPr>
          <a:xfrm>
            <a:off x="-23885" y="0"/>
            <a:ext cx="12215886" cy="6858000"/>
          </a:xfrm>
          <a:prstGeom prst="rect">
            <a:avLst/>
          </a:prstGeom>
        </p:spPr>
      </p:pic>
      <p:pic>
        <p:nvPicPr>
          <p:cNvPr id="4" name="图片 10">
            <a:extLst>
              <a:ext uri="{FF2B5EF4-FFF2-40B4-BE49-F238E27FC236}">
                <a16:creationId xmlns:a16="http://schemas.microsoft.com/office/drawing/2014/main" id="{64B83596-0D1A-F3C4-6A6B-EC5DF7DB368A}"/>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b="72963"/>
          <a:stretch/>
        </p:blipFill>
        <p:spPr>
          <a:xfrm flipV="1">
            <a:off x="-50800" y="5005388"/>
            <a:ext cx="12242800" cy="1854200"/>
          </a:xfrm>
          <a:prstGeom prst="rect">
            <a:avLst/>
          </a:prstGeom>
        </p:spPr>
      </p:pic>
      <p:sp>
        <p:nvSpPr>
          <p:cNvPr id="5" name="圆角矩形 7">
            <a:extLst>
              <a:ext uri="{FF2B5EF4-FFF2-40B4-BE49-F238E27FC236}">
                <a16:creationId xmlns:a16="http://schemas.microsoft.com/office/drawing/2014/main" id="{AAA9E077-8181-8278-54F7-EFF27C0F6431}"/>
              </a:ext>
            </a:extLst>
          </p:cNvPr>
          <p:cNvSpPr/>
          <p:nvPr userDrawn="1"/>
        </p:nvSpPr>
        <p:spPr>
          <a:xfrm>
            <a:off x="279400" y="248404"/>
            <a:ext cx="11582400" cy="6442075"/>
          </a:xfrm>
          <a:prstGeom prst="roundRect">
            <a:avLst>
              <a:gd name="adj" fmla="val 87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8" name="Picture 7" descr="A round pink circle with white text and a black background&#10;&#10;AI-generated content may be incorrect.">
            <a:extLst>
              <a:ext uri="{FF2B5EF4-FFF2-40B4-BE49-F238E27FC236}">
                <a16:creationId xmlns:a16="http://schemas.microsoft.com/office/drawing/2014/main" id="{812154BA-73C6-E713-683C-3DB04D86B97F}"/>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702676" y="175689"/>
            <a:ext cx="1487573" cy="1487573"/>
          </a:xfrm>
          <a:prstGeom prst="rect">
            <a:avLst/>
          </a:prstGeom>
        </p:spPr>
      </p:pic>
    </p:spTree>
    <p:extLst>
      <p:ext uri="{BB962C8B-B14F-4D97-AF65-F5344CB8AC3E}">
        <p14:creationId xmlns:p14="http://schemas.microsoft.com/office/powerpoint/2010/main" val="2042028219"/>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B3D0A5B2-8FA9-4904-9B91-272317635EE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464E54C-4276-44D7-9843-6AD70C4F13E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A381BE-33D8-414A-80C7-2AF9A14645D4}"/>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CBB304-A09E-4362-BE3D-255D4C2E26B1}"/>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BB231DB-4B24-4066-A7B0-8FB8E7FFBC6C}" type="datetimeFigureOut">
              <a:rPr lang="en-US" smtClean="0"/>
              <a:t>9/13/2025</a:t>
            </a:fld>
            <a:endParaRPr lang="en-US"/>
          </a:p>
        </p:txBody>
      </p:sp>
      <p:sp>
        <p:nvSpPr>
          <p:cNvPr id="5" name="Footer Placeholder 4">
            <a:extLst>
              <a:ext uri="{FF2B5EF4-FFF2-40B4-BE49-F238E27FC236}">
                <a16:creationId xmlns:a16="http://schemas.microsoft.com/office/drawing/2014/main" id="{6E0B6D3C-AA99-48D8-8355-AE660AB889F1}"/>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D129F6-D321-4AD4-AABD-339BE109ACC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6DE11B-45D4-4B64-958F-F75A47E1B924}" type="slidenum">
              <a:rPr lang="en-US" smtClean="0"/>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ACB73497-E6CC-793E-0BC5-A8020845A27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02676" y="175689"/>
            <a:ext cx="1487573" cy="1487573"/>
          </a:xfrm>
          <a:prstGeom prst="rect">
            <a:avLst/>
          </a:prstGeom>
        </p:spPr>
      </p:pic>
    </p:spTree>
    <p:extLst>
      <p:ext uri="{BB962C8B-B14F-4D97-AF65-F5344CB8AC3E}">
        <p14:creationId xmlns:p14="http://schemas.microsoft.com/office/powerpoint/2010/main" val="149297861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49FD66AC-6773-ECCF-9099-C610C116811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02676" y="175689"/>
            <a:ext cx="1487573" cy="1487573"/>
          </a:xfrm>
          <a:prstGeom prst="rect">
            <a:avLst/>
          </a:prstGeom>
        </p:spPr>
      </p:pic>
    </p:spTree>
    <p:extLst>
      <p:ext uri="{BB962C8B-B14F-4D97-AF65-F5344CB8AC3E}">
        <p14:creationId xmlns:p14="http://schemas.microsoft.com/office/powerpoint/2010/main" val="2491203236"/>
      </p:ext>
    </p:extLst>
  </p:cSld>
  <p:clrMap bg1="lt1" tx1="dk1" bg2="lt2" tx2="dk2" accent1="accent1" accent2="accent2" accent3="accent3" accent4="accent4" accent5="accent5" accent6="accent6" hlink="hlink" folHlink="folHlink"/>
  <p:sldLayoutIdLst>
    <p:sldLayoutId id="2147483717" r:id="rId1"/>
    <p:sldLayoutId id="2147483718" r:id="rId2"/>
  </p:sldLayoutIdLs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AAFFE341-5064-6C3E-756D-37CEB3DCF7F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702676" y="175689"/>
            <a:ext cx="1487573" cy="1487573"/>
          </a:xfrm>
          <a:prstGeom prst="rect">
            <a:avLst/>
          </a:prstGeom>
        </p:spPr>
      </p:pic>
    </p:spTree>
    <p:custDataLst>
      <p:tags r:id="rId6"/>
    </p:custDataLst>
    <p:extLst>
      <p:ext uri="{BB962C8B-B14F-4D97-AF65-F5344CB8AC3E}">
        <p14:creationId xmlns:p14="http://schemas.microsoft.com/office/powerpoint/2010/main" val="25525492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957094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1557427"/>
      </p:ext>
    </p:extLst>
  </p:cSld>
  <p:clrMap bg1="lt1" tx1="dk1" bg2="lt2" tx2="dk2" accent1="accent1" accent2="accent2" accent3="accent3" accent4="accent4" accent5="accent5" accent6="accent6" hlink="hlink" folHlink="folHlink"/>
  <p:sldLayoutIdLst>
    <p:sldLayoutId id="2147483736" r:id="rId1"/>
    <p:sldLayoutId id="2147483737" r:id="rId2"/>
  </p:sldLayoutIdLs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13" Type="http://schemas.openxmlformats.org/officeDocument/2006/relationships/image" Target="../media/image13.png"/><Relationship Id="rId3" Type="http://schemas.openxmlformats.org/officeDocument/2006/relationships/tags" Target="../tags/tag18.xml"/><Relationship Id="rId7" Type="http://schemas.openxmlformats.org/officeDocument/2006/relationships/slideLayout" Target="../slideLayouts/slideLayout42.xml"/><Relationship Id="rId12" Type="http://schemas.openxmlformats.org/officeDocument/2006/relationships/image" Target="../media/image12.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image" Target="../media/image8.png"/><Relationship Id="rId5" Type="http://schemas.openxmlformats.org/officeDocument/2006/relationships/tags" Target="../tags/tag20.xml"/><Relationship Id="rId10" Type="http://schemas.openxmlformats.org/officeDocument/2006/relationships/image" Target="../media/image11.png"/><Relationship Id="rId4" Type="http://schemas.openxmlformats.org/officeDocument/2006/relationships/tags" Target="../tags/tag19.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53.png"/><Relationship Id="rId2" Type="http://schemas.openxmlformats.org/officeDocument/2006/relationships/image" Target="../media/image49.jpg"/><Relationship Id="rId1" Type="http://schemas.openxmlformats.org/officeDocument/2006/relationships/slideLayout" Target="../slideLayouts/slideLayout47.xml"/><Relationship Id="rId6" Type="http://schemas.openxmlformats.org/officeDocument/2006/relationships/image" Target="../media/image52.png"/><Relationship Id="rId5" Type="http://schemas.microsoft.com/office/2007/relationships/hdphoto" Target="../media/hdphoto5.wdp"/><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image" Target="../media/image54.jpg"/><Relationship Id="rId1" Type="http://schemas.openxmlformats.org/officeDocument/2006/relationships/slideLayout" Target="../slideLayouts/slideLayout47.xml"/><Relationship Id="rId6" Type="http://schemas.microsoft.com/office/2007/relationships/hdphoto" Target="../media/hdphoto7.wdp"/><Relationship Id="rId5" Type="http://schemas.openxmlformats.org/officeDocument/2006/relationships/image" Target="../media/image56.png"/><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emf"/><Relationship Id="rId4" Type="http://schemas.openxmlformats.org/officeDocument/2006/relationships/image" Target="../media/image59.emf"/></Relationships>
</file>

<file path=ppt/slides/_rels/slide18.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image" Target="../media/image3.png"/><Relationship Id="rId1" Type="http://schemas.openxmlformats.org/officeDocument/2006/relationships/slideLayout" Target="../slideLayouts/slideLayout57.xml"/><Relationship Id="rId6" Type="http://schemas.openxmlformats.org/officeDocument/2006/relationships/image" Target="../media/image64.png"/><Relationship Id="rId5" Type="http://schemas.openxmlformats.org/officeDocument/2006/relationships/image" Target="../media/image27.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slide" Target="slide20.xml"/><Relationship Id="rId2" Type="http://schemas.openxmlformats.org/officeDocument/2006/relationships/image" Target="../media/image3.png"/><Relationship Id="rId1" Type="http://schemas.openxmlformats.org/officeDocument/2006/relationships/slideLayout" Target="../slideLayouts/slideLayout57.xml"/><Relationship Id="rId6" Type="http://schemas.openxmlformats.org/officeDocument/2006/relationships/image" Target="../media/image65.png"/><Relationship Id="rId5" Type="http://schemas.openxmlformats.org/officeDocument/2006/relationships/image" Target="../media/image27.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6.xml"/><Relationship Id="rId7" Type="http://schemas.openxmlformats.org/officeDocument/2006/relationships/slide" Target="slide3.xml"/><Relationship Id="rId12" Type="http://schemas.openxmlformats.org/officeDocument/2006/relationships/image" Target="../media/image19.png"/><Relationship Id="rId2" Type="http://schemas.openxmlformats.org/officeDocument/2006/relationships/audio" Target="../media/media1.wav"/><Relationship Id="rId1" Type="http://schemas.microsoft.com/office/2007/relationships/media" Target="../media/media1.wav"/><Relationship Id="rId6" Type="http://schemas.microsoft.com/office/2007/relationships/hdphoto" Target="../media/hdphoto1.wdp"/><Relationship Id="rId11" Type="http://schemas.openxmlformats.org/officeDocument/2006/relationships/image" Target="../media/image18.png"/><Relationship Id="rId5" Type="http://schemas.openxmlformats.org/officeDocument/2006/relationships/image" Target="../media/image15.png"/><Relationship Id="rId10" Type="http://schemas.openxmlformats.org/officeDocument/2006/relationships/image" Target="../media/image17.png"/><Relationship Id="rId4" Type="http://schemas.openxmlformats.org/officeDocument/2006/relationships/image" Target="../media/image14.gif"/><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slide" Target="slide20.xml"/><Relationship Id="rId3" Type="http://schemas.openxmlformats.org/officeDocument/2006/relationships/image" Target="../media/image3.png"/><Relationship Id="rId7" Type="http://schemas.openxmlformats.org/officeDocument/2006/relationships/image" Target="../media/image66.png"/><Relationship Id="rId12" Type="http://schemas.openxmlformats.org/officeDocument/2006/relationships/image" Target="../media/image71.svg"/><Relationship Id="rId2" Type="http://schemas.openxmlformats.org/officeDocument/2006/relationships/audio" Target="../media/audio5.wav"/><Relationship Id="rId1" Type="http://schemas.openxmlformats.org/officeDocument/2006/relationships/slideLayout" Target="../slideLayouts/slideLayout57.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3.png"/><Relationship Id="rId10" Type="http://schemas.openxmlformats.org/officeDocument/2006/relationships/image" Target="../media/image69.svg"/><Relationship Id="rId4" Type="http://schemas.openxmlformats.org/officeDocument/2006/relationships/image" Target="../media/image62.png"/><Relationship Id="rId9"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png"/><Relationship Id="rId1" Type="http://schemas.openxmlformats.org/officeDocument/2006/relationships/slideLayout" Target="../slideLayouts/slideLayout57.xml"/><Relationship Id="rId6" Type="http://schemas.openxmlformats.org/officeDocument/2006/relationships/slide" Target="slide20.xml"/><Relationship Id="rId5" Type="http://schemas.openxmlformats.org/officeDocument/2006/relationships/image" Target="../media/image65.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png"/><Relationship Id="rId1" Type="http://schemas.openxmlformats.org/officeDocument/2006/relationships/slideLayout" Target="../slideLayouts/slideLayout57.xml"/><Relationship Id="rId6" Type="http://schemas.openxmlformats.org/officeDocument/2006/relationships/slide" Target="slide20.xml"/><Relationship Id="rId5" Type="http://schemas.openxmlformats.org/officeDocument/2006/relationships/image" Target="../media/image65.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slide" Target="slide20.xml"/><Relationship Id="rId2" Type="http://schemas.openxmlformats.org/officeDocument/2006/relationships/image" Target="../media/image3.png"/><Relationship Id="rId1" Type="http://schemas.openxmlformats.org/officeDocument/2006/relationships/slideLayout" Target="../slideLayouts/slideLayout57.xml"/><Relationship Id="rId6" Type="http://schemas.openxmlformats.org/officeDocument/2006/relationships/image" Target="../media/image72.png"/><Relationship Id="rId5" Type="http://schemas.openxmlformats.org/officeDocument/2006/relationships/image" Target="../media/image65.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82.png"/><Relationship Id="rId2" Type="http://schemas.openxmlformats.org/officeDocument/2006/relationships/image" Target="../media/image78.png"/><Relationship Id="rId1" Type="http://schemas.openxmlformats.org/officeDocument/2006/relationships/slideLayout" Target="../slideLayouts/slideLayout35.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84.png"/><Relationship Id="rId5" Type="http://schemas.openxmlformats.org/officeDocument/2006/relationships/image" Target="../media/image79.png"/><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control" Target="../activeX/activeX1.xml"/><Relationship Id="rId5" Type="http://schemas.openxmlformats.org/officeDocument/2006/relationships/image" Target="../media/image86.wmf"/><Relationship Id="rId4" Type="http://schemas.openxmlformats.org/officeDocument/2006/relationships/image" Target="../media/image85.png"/></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47.xml"/><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1.wav"/><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20.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2.wav"/><Relationship Id="rId1" Type="http://schemas.openxmlformats.org/officeDocument/2006/relationships/slideLayout" Target="../slideLayouts/slideLayout26.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7.png"/><Relationship Id="rId3" Type="http://schemas.openxmlformats.org/officeDocument/2006/relationships/image" Target="../media/image27.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40.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3.pn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形" descr="5d1de482s853c6"/>
          <p:cNvPicPr>
            <a:picLocks noChangeAspect="1"/>
          </p:cNvPicPr>
          <p:nvPr>
            <p:custDataLst>
              <p:tags r:id="rId2"/>
            </p:custDataLst>
          </p:nvPr>
        </p:nvPicPr>
        <p:blipFill>
          <a:blip r:embed="rId9"/>
          <a:stretch>
            <a:fillRect/>
          </a:stretch>
        </p:blipFill>
        <p:spPr>
          <a:xfrm>
            <a:off x="0" y="0"/>
            <a:ext cx="12192000" cy="6858635"/>
          </a:xfrm>
          <a:prstGeom prst="rect">
            <a:avLst/>
          </a:prstGeom>
        </p:spPr>
      </p:pic>
      <p:pic>
        <p:nvPicPr>
          <p:cNvPr id="17" name="图形" descr="60sd85274b5aab8"/>
          <p:cNvPicPr>
            <a:picLocks noChangeAspect="1"/>
          </p:cNvPicPr>
          <p:nvPr>
            <p:custDataLst>
              <p:tags r:id="rId3"/>
            </p:custDataLst>
          </p:nvPr>
        </p:nvPicPr>
        <p:blipFill>
          <a:blip r:embed="rId10"/>
          <a:srcRect l="9686" t="8361" r="10690" b="13683"/>
          <a:stretch>
            <a:fillRect/>
          </a:stretch>
        </p:blipFill>
        <p:spPr>
          <a:xfrm rot="16200000">
            <a:off x="3103245" y="-2334260"/>
            <a:ext cx="5603875" cy="11287125"/>
          </a:xfrm>
          <a:prstGeom prst="rect">
            <a:avLst/>
          </a:prstGeom>
        </p:spPr>
      </p:pic>
      <p:pic>
        <p:nvPicPr>
          <p:cNvPr id="18" name="图形" descr="5d1dse482853c6"/>
          <p:cNvPicPr>
            <a:picLocks noChangeAspect="1"/>
          </p:cNvPicPr>
          <p:nvPr/>
        </p:nvPicPr>
        <p:blipFill>
          <a:blip r:embed="rId11"/>
          <a:srcRect r="79547" b="62187"/>
          <a:stretch>
            <a:fillRect/>
          </a:stretch>
        </p:blipFill>
        <p:spPr>
          <a:xfrm>
            <a:off x="0" y="0"/>
            <a:ext cx="2574290" cy="2379345"/>
          </a:xfrm>
          <a:prstGeom prst="rect">
            <a:avLst/>
          </a:prstGeom>
        </p:spPr>
      </p:pic>
      <p:pic>
        <p:nvPicPr>
          <p:cNvPr id="19" name="图形" descr="5d1dse482853c6"/>
          <p:cNvPicPr>
            <a:picLocks noChangeAspect="1"/>
          </p:cNvPicPr>
          <p:nvPr/>
        </p:nvPicPr>
        <p:blipFill>
          <a:blip r:embed="rId11"/>
          <a:srcRect l="37188" t="65042" r="36552"/>
          <a:stretch>
            <a:fillRect/>
          </a:stretch>
        </p:blipFill>
        <p:spPr>
          <a:xfrm>
            <a:off x="4533900" y="4727575"/>
            <a:ext cx="3201670" cy="2131060"/>
          </a:xfrm>
          <a:prstGeom prst="rect">
            <a:avLst/>
          </a:prstGeom>
        </p:spPr>
      </p:pic>
      <p:pic>
        <p:nvPicPr>
          <p:cNvPr id="20" name="图形" descr="E:\006包图网\素材\064家长会\5d0sdc75bfbd77a.png5d0sdc75bfbd77a"/>
          <p:cNvPicPr>
            <a:picLocks noChangeAspect="1"/>
          </p:cNvPicPr>
          <p:nvPr/>
        </p:nvPicPr>
        <p:blipFill>
          <a:blip r:embed="rId12"/>
          <a:srcRect l="68116"/>
          <a:stretch>
            <a:fillRect/>
          </a:stretch>
        </p:blipFill>
        <p:spPr>
          <a:xfrm>
            <a:off x="8010525" y="-88900"/>
            <a:ext cx="4288155" cy="6722745"/>
          </a:xfrm>
          <a:prstGeom prst="rect">
            <a:avLst/>
          </a:prstGeom>
        </p:spPr>
      </p:pic>
      <p:pic>
        <p:nvPicPr>
          <p:cNvPr id="28" name="图形" descr="5d1dse482853c6"/>
          <p:cNvPicPr>
            <a:picLocks noChangeAspect="1"/>
          </p:cNvPicPr>
          <p:nvPr/>
        </p:nvPicPr>
        <p:blipFill>
          <a:blip r:embed="rId11"/>
          <a:srcRect t="64885" r="80052"/>
          <a:stretch>
            <a:fillRect/>
          </a:stretch>
        </p:blipFill>
        <p:spPr>
          <a:xfrm>
            <a:off x="-68580" y="4531995"/>
            <a:ext cx="2642870" cy="2326005"/>
          </a:xfrm>
          <a:prstGeom prst="rect">
            <a:avLst/>
          </a:prstGeom>
        </p:spPr>
      </p:pic>
      <p:grpSp>
        <p:nvGrpSpPr>
          <p:cNvPr id="2" name="图形"/>
          <p:cNvGrpSpPr/>
          <p:nvPr/>
        </p:nvGrpSpPr>
        <p:grpSpPr>
          <a:xfrm>
            <a:off x="1250315" y="2163445"/>
            <a:ext cx="1323340" cy="1967865"/>
            <a:chOff x="1969" y="3407"/>
            <a:chExt cx="2084" cy="3099"/>
          </a:xfrm>
        </p:grpSpPr>
        <p:sp>
          <p:nvSpPr>
            <p:cNvPr id="122" name="图形"/>
            <p:cNvSpPr/>
            <p:nvPr>
              <p:custDataLst>
                <p:tags r:id="rId4"/>
              </p:custDataLst>
            </p:nvPr>
          </p:nvSpPr>
          <p:spPr>
            <a:xfrm>
              <a:off x="2628" y="5792"/>
              <a:ext cx="714" cy="714"/>
            </a:xfrm>
            <a:prstGeom prst="ellipse">
              <a:avLst/>
            </a:prstGeom>
            <a:gradFill>
              <a:gsLst>
                <a:gs pos="0">
                  <a:srgbClr val="FE8B3C"/>
                </a:gs>
                <a:gs pos="100000">
                  <a:srgbClr val="FE9F55"/>
                </a:gs>
              </a:gsLst>
              <a:lin ang="13500000" scaled="0"/>
            </a:gra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思源宋体 SemiBold"/>
                <a:cs typeface="思源宋体 SemiBold" panose="02020600000000000000" charset="-122"/>
              </a:endParaRPr>
            </a:p>
          </p:txBody>
        </p:sp>
        <p:grpSp>
          <p:nvGrpSpPr>
            <p:cNvPr id="123" name="组合 122"/>
            <p:cNvGrpSpPr/>
            <p:nvPr/>
          </p:nvGrpSpPr>
          <p:grpSpPr>
            <a:xfrm>
              <a:off x="1969" y="3407"/>
              <a:ext cx="2085" cy="2085"/>
              <a:chOff x="9375" y="3025"/>
              <a:chExt cx="1384" cy="1384"/>
            </a:xfrm>
          </p:grpSpPr>
          <p:sp>
            <p:nvSpPr>
              <p:cNvPr id="124" name="图形"/>
              <p:cNvSpPr/>
              <p:nvPr>
                <p:custDataLst>
                  <p:tags r:id="rId5"/>
                </p:custDataLst>
              </p:nvPr>
            </p:nvSpPr>
            <p:spPr>
              <a:xfrm>
                <a:off x="9375" y="3025"/>
                <a:ext cx="1384" cy="1384"/>
              </a:xfrm>
              <a:prstGeom prst="ellipse">
                <a:avLst/>
              </a:prstGeom>
              <a:gradFill>
                <a:gsLst>
                  <a:gs pos="0">
                    <a:srgbClr val="FE8B3C"/>
                  </a:gs>
                  <a:gs pos="100000">
                    <a:srgbClr val="FE9F5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srgbClr val="FFFFFF"/>
                  </a:solidFill>
                  <a:effectLst/>
                  <a:uLnTx/>
                  <a:uFillTx/>
                  <a:latin typeface="包图粗黑体" panose="02000800000000000000" charset="-122"/>
                  <a:ea typeface="包图粗黑体" panose="02000800000000000000" charset="-122"/>
                  <a:cs typeface="思源宋体 SemiBold" panose="02020600000000000000" charset="-122"/>
                </a:endParaRPr>
              </a:p>
            </p:txBody>
          </p:sp>
          <p:sp>
            <p:nvSpPr>
              <p:cNvPr id="125" name="图形"/>
              <p:cNvSpPr txBox="1"/>
              <p:nvPr>
                <p:custDataLst>
                  <p:tags r:id="rId6"/>
                </p:custDataLst>
              </p:nvPr>
            </p:nvSpPr>
            <p:spPr>
              <a:xfrm>
                <a:off x="9434" y="3177"/>
                <a:ext cx="1230" cy="11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noFill/>
                    </a:ln>
                    <a:solidFill>
                      <a:srgbClr val="FFFFFF"/>
                    </a:solidFill>
                    <a:effectLst/>
                    <a:uLnTx/>
                    <a:uFillTx/>
                    <a:latin typeface="#9Slide07 IcielBaliho Script" pitchFamily="2" charset="0"/>
                    <a:ea typeface="包图粗黑体" panose="02000800000000000000" charset="-122"/>
                    <a:cs typeface="思源宋体 SemiBold" panose="02020600000000000000" charset="-122"/>
                  </a:rPr>
                  <a:t>01</a:t>
                </a:r>
              </a:p>
            </p:txBody>
          </p:sp>
        </p:grpSp>
      </p:grpSp>
      <p:pic>
        <p:nvPicPr>
          <p:cNvPr id="23" name="图形" descr="5d1dse482853c6"/>
          <p:cNvPicPr>
            <a:picLocks noChangeAspect="1"/>
          </p:cNvPicPr>
          <p:nvPr/>
        </p:nvPicPr>
        <p:blipFill>
          <a:blip r:embed="rId11"/>
          <a:srcRect l="88234" t="44365" b="25750"/>
          <a:stretch>
            <a:fillRect/>
          </a:stretch>
        </p:blipFill>
        <p:spPr>
          <a:xfrm flipH="1">
            <a:off x="1431290" y="4131310"/>
            <a:ext cx="1228725" cy="1561465"/>
          </a:xfrm>
          <a:prstGeom prst="rect">
            <a:avLst/>
          </a:prstGeom>
        </p:spPr>
      </p:pic>
      <p:pic>
        <p:nvPicPr>
          <p:cNvPr id="3" name="Picture 2">
            <a:extLst>
              <a:ext uri="{FF2B5EF4-FFF2-40B4-BE49-F238E27FC236}">
                <a16:creationId xmlns:a16="http://schemas.microsoft.com/office/drawing/2014/main" id="{1B74E92B-9BBE-A79A-EA53-845D4AF61754}"/>
              </a:ext>
            </a:extLst>
          </p:cNvPr>
          <p:cNvPicPr>
            <a:picLocks noChangeAspect="1"/>
          </p:cNvPicPr>
          <p:nvPr/>
        </p:nvPicPr>
        <p:blipFill>
          <a:blip r:embed="rId13"/>
          <a:stretch>
            <a:fillRect/>
          </a:stretch>
        </p:blipFill>
        <p:spPr>
          <a:xfrm>
            <a:off x="2728595" y="568647"/>
            <a:ext cx="6828112" cy="5803895"/>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D7F16A-D0E7-7269-C0AE-4C3F1CAC621E}"/>
              </a:ext>
            </a:extLst>
          </p:cNvPr>
          <p:cNvSpPr txBox="1"/>
          <p:nvPr/>
        </p:nvSpPr>
        <p:spPr>
          <a:xfrm>
            <a:off x="4088737" y="263826"/>
            <a:ext cx="4822258" cy="707886"/>
          </a:xfrm>
          <a:prstGeom prst="rect">
            <a:avLst/>
          </a:prstGeom>
          <a:noFill/>
        </p:spPr>
        <p:txBody>
          <a:bodyPr wrap="square" rtlCol="0">
            <a:spAutoFit/>
          </a:bodyPr>
          <a:lstStyle/>
          <a:p>
            <a:r>
              <a:rPr lang="en-US" sz="4000" b="1" dirty="0">
                <a:solidFill>
                  <a:srgbClr val="00CC00"/>
                </a:solidFill>
                <a:effectLst>
                  <a:reflection blurRad="6350" stA="50000" endA="300" endPos="50000" dist="29997" dir="5400000" sy="-100000" algn="bl" rotWithShape="0"/>
                </a:effectLst>
                <a:latin typeface="Cambria" panose="02040503050406030204" pitchFamily="18" charset="0"/>
                <a:ea typeface="Cambria" panose="02040503050406030204" pitchFamily="18" charset="0"/>
              </a:rPr>
              <a:t>Anh </a:t>
            </a:r>
            <a:r>
              <a:rPr lang="en-US" sz="4000" b="1" dirty="0" err="1">
                <a:solidFill>
                  <a:srgbClr val="00CC00"/>
                </a:solidFill>
                <a:effectLst>
                  <a:reflection blurRad="6350" stA="50000" endA="300" endPos="50000" dist="29997" dir="5400000" sy="-100000" algn="bl" rotWithShape="0"/>
                </a:effectLst>
                <a:latin typeface="Cambria" panose="02040503050406030204" pitchFamily="18" charset="0"/>
                <a:ea typeface="Cambria" panose="02040503050406030204" pitchFamily="18" charset="0"/>
              </a:rPr>
              <a:t>em</a:t>
            </a:r>
            <a:r>
              <a:rPr lang="en-US" sz="4000" b="1" dirty="0">
                <a:solidFill>
                  <a:srgbClr val="00CC00"/>
                </a:solidFill>
                <a:effectLst>
                  <a:reflection blurRad="6350" stA="50000" endA="300" endPos="50000" dist="29997" dir="5400000" sy="-100000" algn="bl" rotWithShape="0"/>
                </a:effectLst>
                <a:latin typeface="Cambria" panose="02040503050406030204" pitchFamily="18" charset="0"/>
                <a:ea typeface="Cambria" panose="02040503050406030204" pitchFamily="18" charset="0"/>
              </a:rPr>
              <a:t> </a:t>
            </a:r>
            <a:r>
              <a:rPr lang="en-US" sz="4000" b="1" dirty="0" err="1">
                <a:solidFill>
                  <a:srgbClr val="00CC00"/>
                </a:solidFill>
                <a:effectLst>
                  <a:reflection blurRad="6350" stA="50000" endA="300" endPos="50000" dist="29997" dir="5400000" sy="-100000" algn="bl" rotWithShape="0"/>
                </a:effectLst>
                <a:latin typeface="Cambria" panose="02040503050406030204" pitchFamily="18" charset="0"/>
                <a:ea typeface="Cambria" panose="02040503050406030204" pitchFamily="18" charset="0"/>
              </a:rPr>
              <a:t>sinh</a:t>
            </a:r>
            <a:r>
              <a:rPr lang="en-US" sz="4000" b="1" dirty="0">
                <a:solidFill>
                  <a:srgbClr val="00CC00"/>
                </a:solidFill>
                <a:effectLst>
                  <a:reflection blurRad="6350" stA="50000" endA="300" endPos="50000" dist="29997" dir="5400000" sy="-100000" algn="bl" rotWithShape="0"/>
                </a:effectLst>
                <a:latin typeface="Cambria" panose="02040503050406030204" pitchFamily="18" charset="0"/>
                <a:ea typeface="Cambria" panose="02040503050406030204" pitchFamily="18" charset="0"/>
              </a:rPr>
              <a:t> </a:t>
            </a:r>
            <a:r>
              <a:rPr lang="en-US" sz="4000" b="1" dirty="0" err="1">
                <a:solidFill>
                  <a:srgbClr val="00CC00"/>
                </a:solidFill>
                <a:effectLst>
                  <a:reflection blurRad="6350" stA="50000" endA="300" endPos="50000" dist="29997" dir="5400000" sy="-100000" algn="bl" rotWithShape="0"/>
                </a:effectLst>
                <a:latin typeface="Cambria" panose="02040503050406030204" pitchFamily="18" charset="0"/>
                <a:ea typeface="Cambria" panose="02040503050406030204" pitchFamily="18" charset="0"/>
              </a:rPr>
              <a:t>đôi</a:t>
            </a:r>
            <a:endParaRPr lang="en-US" sz="4000" b="1" dirty="0">
              <a:solidFill>
                <a:srgbClr val="00CC00"/>
              </a:solidFill>
              <a:effectLst>
                <a:reflection blurRad="6350" stA="50000" endA="300" endPos="50000" dist="29997" dir="5400000" sy="-100000" algn="bl" rotWithShape="0"/>
              </a:effectLst>
              <a:latin typeface="Cambria" panose="02040503050406030204" pitchFamily="18" charset="0"/>
              <a:ea typeface="Cambria" panose="02040503050406030204" pitchFamily="18" charset="0"/>
            </a:endParaRPr>
          </a:p>
        </p:txBody>
      </p:sp>
      <p:sp>
        <p:nvSpPr>
          <p:cNvPr id="6" name="TextBox 262">
            <a:extLst>
              <a:ext uri="{FF2B5EF4-FFF2-40B4-BE49-F238E27FC236}">
                <a16:creationId xmlns:a16="http://schemas.microsoft.com/office/drawing/2014/main" id="{A55750F2-8AAC-E9B0-280F-FB6F27DBD1D6}"/>
              </a:ext>
            </a:extLst>
          </p:cNvPr>
          <p:cNvSpPr txBox="1"/>
          <p:nvPr/>
        </p:nvSpPr>
        <p:spPr>
          <a:xfrm>
            <a:off x="405516" y="989257"/>
            <a:ext cx="11338559" cy="5293757"/>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      Khánh </a:t>
            </a:r>
            <a:r>
              <a:rPr lang="en-US" sz="2600" b="1" dirty="0" err="1">
                <a:solidFill>
                  <a:srgbClr val="002060"/>
                </a:solidFill>
                <a:latin typeface="Cambria" panose="02040503050406030204" pitchFamily="18" charset="0"/>
                <a:ea typeface="Cambria" panose="02040503050406030204" pitchFamily="18" charset="0"/>
              </a:rPr>
              <a:t>và</a:t>
            </a:r>
            <a:r>
              <a:rPr lang="en-US" sz="2600" b="1" dirty="0">
                <a:solidFill>
                  <a:srgbClr val="002060"/>
                </a:solidFill>
                <a:latin typeface="Cambria" panose="02040503050406030204" pitchFamily="18" charset="0"/>
                <a:ea typeface="Cambria" panose="02040503050406030204" pitchFamily="18" charset="0"/>
              </a:rPr>
              <a:t> Long </a:t>
            </a:r>
            <a:r>
              <a:rPr lang="en-US" sz="2600" b="1" dirty="0" err="1">
                <a:solidFill>
                  <a:srgbClr val="002060"/>
                </a:solidFill>
                <a:latin typeface="Cambria" panose="02040503050406030204" pitchFamily="18" charset="0"/>
                <a:ea typeface="Cambria" panose="02040503050406030204" pitchFamily="18" charset="0"/>
              </a:rPr>
              <a:t>là</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anh</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em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sinh</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đôi</a:t>
            </a:r>
            <a:r>
              <a:rPr lang="en-US" sz="2600" b="1" dirty="0">
                <a:solidFill>
                  <a:srgbClr val="002060"/>
                </a:solidFill>
                <a:latin typeface="Cambria" panose="02040503050406030204" pitchFamily="18" charset="0"/>
                <a:ea typeface="Cambria" panose="02040503050406030204" pitchFamily="18" charset="0"/>
              </a:rPr>
              <a:t>. Hai </a:t>
            </a:r>
            <a:r>
              <a:rPr lang="en-US" sz="2600" b="1" dirty="0" err="1">
                <a:solidFill>
                  <a:srgbClr val="002060"/>
                </a:solidFill>
                <a:latin typeface="Cambria" panose="02040503050406030204" pitchFamily="18" charset="0"/>
                <a:ea typeface="Cambria" panose="02040503050406030204" pitchFamily="18" charset="0"/>
              </a:rPr>
              <a:t>anh</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em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giống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như</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đúc</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Hồi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nhỏ</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thấy</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mọi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người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không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nhận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ra</a:t>
            </a:r>
            <a:r>
              <a:rPr lang="en-US" sz="2600" b="1" dirty="0">
                <a:solidFill>
                  <a:srgbClr val="002060"/>
                </a:solidFill>
                <a:latin typeface="Cambria" panose="02040503050406030204" pitchFamily="18" charset="0"/>
                <a:ea typeface="Cambria" panose="02040503050406030204" pitchFamily="18" charset="0"/>
              </a:rPr>
              <a:t> ai </a:t>
            </a:r>
            <a:r>
              <a:rPr lang="en-US" sz="2600" b="1" dirty="0" err="1">
                <a:solidFill>
                  <a:srgbClr val="002060"/>
                </a:solidFill>
                <a:latin typeface="Cambria" panose="02040503050406030204" pitchFamily="18" charset="0"/>
                <a:ea typeface="Cambria" panose="02040503050406030204" pitchFamily="18" charset="0"/>
              </a:rPr>
              <a:t>là</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anh</a:t>
            </a:r>
            <a:r>
              <a:rPr lang="en-US" sz="2600" b="1" dirty="0">
                <a:solidFill>
                  <a:srgbClr val="002060"/>
                </a:solidFill>
                <a:latin typeface="Cambria" panose="02040503050406030204" pitchFamily="18" charset="0"/>
                <a:ea typeface="Cambria" panose="02040503050406030204" pitchFamily="18" charset="0"/>
              </a:rPr>
              <a:t>, ai </a:t>
            </a:r>
            <a:r>
              <a:rPr lang="en-US" sz="2600" b="1" dirty="0" err="1">
                <a:solidFill>
                  <a:srgbClr val="002060"/>
                </a:solidFill>
                <a:latin typeface="Cambria" panose="02040503050406030204" pitchFamily="18" charset="0"/>
                <a:ea typeface="Cambria" panose="02040503050406030204" pitchFamily="18" charset="0"/>
              </a:rPr>
              <a:t>là</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em</a:t>
            </a:r>
            <a:r>
              <a:rPr lang="en-US" sz="2600" b="1" dirty="0">
                <a:solidFill>
                  <a:srgbClr val="002060"/>
                </a:solidFill>
                <a:latin typeface="Cambria" panose="02040503050406030204" pitchFamily="18" charset="0"/>
                <a:ea typeface="Cambria" panose="02040503050406030204" pitchFamily="18" charset="0"/>
              </a:rPr>
              <a:t>, Long </a:t>
            </a:r>
            <a:r>
              <a:rPr lang="en-US" sz="2600" b="1" dirty="0" err="1">
                <a:solidFill>
                  <a:srgbClr val="002060"/>
                </a:solidFill>
                <a:latin typeface="Cambria" panose="02040503050406030204" pitchFamily="18" charset="0"/>
                <a:ea typeface="Cambria" panose="02040503050406030204" pitchFamily="18" charset="0"/>
              </a:rPr>
              <a:t>khoái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chí</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lắm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Nhưng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dần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dần</a:t>
            </a:r>
            <a:r>
              <a:rPr lang="en-US" sz="2600" b="1" dirty="0">
                <a:solidFill>
                  <a:srgbClr val="002060"/>
                </a:solidFill>
                <a:latin typeface="Cambria" panose="02040503050406030204" pitchFamily="18" charset="0"/>
                <a:ea typeface="Cambria" panose="02040503050406030204" pitchFamily="18" charset="0"/>
              </a:rPr>
              <a:t>, Long </a:t>
            </a:r>
            <a:r>
              <a:rPr lang="en-US" sz="2600" b="1" dirty="0" err="1">
                <a:solidFill>
                  <a:srgbClr val="002060"/>
                </a:solidFill>
                <a:latin typeface="Cambria" panose="02040503050406030204" pitchFamily="18" charset="0"/>
                <a:ea typeface="Cambria" panose="02040503050406030204" pitchFamily="18" charset="0"/>
              </a:rPr>
              <a:t>không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còn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thấy</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thú</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vị</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nữa</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Mỗi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khi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bị</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gọi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nhầm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tên</a:t>
            </a:r>
            <a:r>
              <a:rPr lang="en-US" sz="2600" b="1" dirty="0">
                <a:solidFill>
                  <a:srgbClr val="002060"/>
                </a:solidFill>
                <a:latin typeface="Cambria" panose="02040503050406030204" pitchFamily="18" charset="0"/>
                <a:ea typeface="Cambria" panose="02040503050406030204" pitchFamily="18" charset="0"/>
              </a:rPr>
              <a:t>, Long </a:t>
            </a:r>
            <a:r>
              <a:rPr lang="en-US" sz="2600" b="1" dirty="0" err="1">
                <a:solidFill>
                  <a:srgbClr val="002060"/>
                </a:solidFill>
                <a:latin typeface="Cambria" panose="02040503050406030204" pitchFamily="18" charset="0"/>
                <a:ea typeface="Cambria" panose="02040503050406030204" pitchFamily="18" charset="0"/>
              </a:rPr>
              <a:t>lại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muốn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kêu</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lên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Tôi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là</a:t>
            </a:r>
            <a:r>
              <a:rPr lang="en-US" sz="2600" b="1" dirty="0">
                <a:solidFill>
                  <a:srgbClr val="002060"/>
                </a:solidFill>
                <a:latin typeface="Cambria" panose="02040503050406030204" pitchFamily="18" charset="0"/>
                <a:ea typeface="Cambria" panose="02040503050406030204" pitchFamily="18" charset="0"/>
              </a:rPr>
              <a:t> Long, </a:t>
            </a:r>
            <a:r>
              <a:rPr lang="en-US" sz="2600" b="1" dirty="0" err="1">
                <a:solidFill>
                  <a:srgbClr val="002060"/>
                </a:solidFill>
                <a:latin typeface="Cambria" panose="02040503050406030204" pitchFamily="18" charset="0"/>
                <a:ea typeface="Cambria" panose="02040503050406030204" pitchFamily="18" charset="0"/>
              </a:rPr>
              <a:t>tôi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chẳng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giống</a:t>
            </a:r>
            <a:r>
              <a:rPr lang="en-US" sz="2600" b="1" dirty="0">
                <a:solidFill>
                  <a:srgbClr val="002060"/>
                </a:solidFill>
                <a:latin typeface="Cambria" panose="02040503050406030204" pitchFamily="18" charset="0"/>
                <a:ea typeface="Cambria" panose="02040503050406030204" pitchFamily="18" charset="0"/>
              </a:rPr>
              <a:t> ai </a:t>
            </a:r>
            <a:r>
              <a:rPr lang="en-US" sz="2600" b="1" dirty="0" err="1">
                <a:solidFill>
                  <a:srgbClr val="002060"/>
                </a:solidFill>
                <a:latin typeface="Cambria" panose="02040503050406030204" pitchFamily="18" charset="0"/>
                <a:ea typeface="Cambria" panose="02040503050406030204" pitchFamily="18" charset="0"/>
              </a:rPr>
              <a:t>hết</a:t>
            </a:r>
            <a:r>
              <a:rPr lang="en-US" sz="2600" b="1" dirty="0">
                <a:solidFill>
                  <a:srgbClr val="002060"/>
                </a:solidFill>
                <a:latin typeface="Cambria" panose="02040503050406030204" pitchFamily="18" charset="0"/>
                <a:ea typeface="Cambria" panose="02040503050406030204" pitchFamily="18" charset="0"/>
              </a:rPr>
              <a:t>.”</a:t>
            </a:r>
          </a:p>
          <a:p>
            <a:pPr algn="just"/>
            <a:r>
              <a:rPr lang="en-US" sz="2600" b="1" dirty="0">
                <a:solidFill>
                  <a:srgbClr val="002060"/>
                </a:solidFill>
                <a:latin typeface="Cambria" panose="02040503050406030204" pitchFamily="18" charset="0"/>
                <a:ea typeface="Cambria" panose="02040503050406030204" pitchFamily="18" charset="0"/>
              </a:rPr>
              <a:t>      Long </a:t>
            </a:r>
            <a:r>
              <a:rPr lang="en-US" sz="2600" b="1" dirty="0" err="1">
                <a:solidFill>
                  <a:srgbClr val="002060"/>
                </a:solidFill>
                <a:latin typeface="Cambria" panose="02040503050406030204" pitchFamily="18" charset="0"/>
                <a:ea typeface="Cambria" panose="02040503050406030204" pitchFamily="18" charset="0"/>
              </a:rPr>
              <a:t>cố</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gắng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làm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mọi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thứ</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khác</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anh</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từ</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cách</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nói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dáng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đi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đến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trang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phục</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kiểu</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tóc</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Còn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anh</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cậu</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chẳng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bận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tâm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đến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chuyện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đó</a:t>
            </a:r>
            <a:r>
              <a:rPr lang="en-US" sz="2600" b="1" dirty="0">
                <a:solidFill>
                  <a:srgbClr val="002060"/>
                </a:solidFill>
                <a:latin typeface="Cambria" panose="02040503050406030204" pitchFamily="18" charset="0"/>
                <a:ea typeface="Cambria" panose="02040503050406030204" pitchFamily="18" charset="0"/>
              </a:rPr>
              <a:t>.</a:t>
            </a:r>
          </a:p>
          <a:p>
            <a:pPr algn="just"/>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Một</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lần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hai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anh</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em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tham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gia</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hội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thao</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của</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trường</a:t>
            </a:r>
            <a:r>
              <a:rPr lang="en-US" sz="2600" b="1" dirty="0">
                <a:solidFill>
                  <a:srgbClr val="002060"/>
                </a:solidFill>
                <a:latin typeface="Cambria" panose="02040503050406030204" pitchFamily="18" charset="0"/>
                <a:ea typeface="Cambria" panose="02040503050406030204" pitchFamily="18" charset="0"/>
              </a:rPr>
              <a:t>. Long </a:t>
            </a:r>
            <a:r>
              <a:rPr lang="en-US" sz="2600" b="1" dirty="0" err="1">
                <a:solidFill>
                  <a:srgbClr val="002060"/>
                </a:solidFill>
                <a:latin typeface="Cambria" panose="02040503050406030204" pitchFamily="18" charset="0"/>
                <a:ea typeface="Cambria" panose="02040503050406030204" pitchFamily="18" charset="0"/>
              </a:rPr>
              <a:t>vô</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cùng</a:t>
            </a:r>
            <a:r>
              <a:rPr lang="en-US" sz="2600" b="1" dirty="0">
                <a:solidFill>
                  <a:srgbClr val="002060"/>
                </a:solidFill>
                <a:latin typeface="Cambria" panose="02040503050406030204" pitchFamily="18" charset="0"/>
                <a:ea typeface="Cambria" panose="02040503050406030204" pitchFamily="18" charset="0"/>
              </a:rPr>
              <a:t> lo </a:t>
            </a:r>
            <a:r>
              <a:rPr lang="en-US" sz="2600" b="1" dirty="0" err="1">
                <a:solidFill>
                  <a:srgbClr val="002060"/>
                </a:solidFill>
                <a:latin typeface="Cambria" panose="02040503050406030204" pitchFamily="18" charset="0"/>
                <a:ea typeface="Cambria" panose="02040503050406030204" pitchFamily="18" charset="0"/>
              </a:rPr>
              <a:t>lắng</a:t>
            </a:r>
            <a:r>
              <a:rPr lang="en-US" sz="2600" b="1" dirty="0">
                <a:solidFill>
                  <a:srgbClr val="002060"/>
                </a:solidFill>
                <a:latin typeface="Cambria" panose="02040503050406030204" pitchFamily="18" charset="0"/>
                <a:ea typeface="Cambria" panose="02040503050406030204" pitchFamily="18" charset="0"/>
              </a:rPr>
              <a:t>. Hai </a:t>
            </a:r>
            <a:r>
              <a:rPr lang="en-US" sz="2600" b="1" dirty="0" err="1">
                <a:solidFill>
                  <a:srgbClr val="002060"/>
                </a:solidFill>
                <a:latin typeface="Cambria" panose="02040503050406030204" pitchFamily="18" charset="0"/>
                <a:ea typeface="Cambria" panose="02040503050406030204" pitchFamily="18" charset="0"/>
              </a:rPr>
              <a:t>anh</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em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mặc</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đồng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phục</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và</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đội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mũ</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giống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hệt</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bạn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bè</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lại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cổ</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vũ</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nhầm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mất</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thôi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Nhưng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khi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thi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đấu</a:t>
            </a:r>
            <a:r>
              <a:rPr lang="en-US" sz="2600" b="1" dirty="0">
                <a:solidFill>
                  <a:srgbClr val="002060"/>
                </a:solidFill>
                <a:latin typeface="Cambria" panose="02040503050406030204" pitchFamily="18" charset="0"/>
                <a:ea typeface="Cambria" panose="02040503050406030204" pitchFamily="18" charset="0"/>
              </a:rPr>
              <a:t>, Long </a:t>
            </a:r>
            <a:r>
              <a:rPr lang="en-US" sz="2600" b="1" dirty="0" err="1">
                <a:solidFill>
                  <a:srgbClr val="002060"/>
                </a:solidFill>
                <a:latin typeface="Cambria" panose="02040503050406030204" pitchFamily="18" charset="0"/>
                <a:ea typeface="Cambria" panose="02040503050406030204" pitchFamily="18" charset="0"/>
              </a:rPr>
              <a:t>nhận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ra</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các</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bạn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không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nhầm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lẫn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chút</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nào</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Các</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bạn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cổ</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vũ</a:t>
            </a:r>
            <a:r>
              <a:rPr lang="en-US" sz="2600" b="1" dirty="0">
                <a:solidFill>
                  <a:srgbClr val="002060"/>
                </a:solidFill>
                <a:latin typeface="Cambria" panose="02040503050406030204" pitchFamily="18" charset="0"/>
                <a:ea typeface="Cambria" panose="02040503050406030204" pitchFamily="18" charset="0"/>
              </a:rPr>
              <a:t> Long </a:t>
            </a:r>
            <a:r>
              <a:rPr lang="en-US" sz="2600" b="1" dirty="0" err="1">
                <a:solidFill>
                  <a:srgbClr val="002060"/>
                </a:solidFill>
                <a:latin typeface="Cambria" panose="02040503050406030204" pitchFamily="18" charset="0"/>
                <a:ea typeface="Cambria" panose="02040503050406030204" pitchFamily="18" charset="0"/>
              </a:rPr>
              <a:t>đuổi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theo</a:t>
            </a:r>
            <a:r>
              <a:rPr lang="en-US" sz="2600" b="1" dirty="0">
                <a:solidFill>
                  <a:srgbClr val="002060"/>
                </a:solidFill>
                <a:latin typeface="Cambria" panose="02040503050406030204" pitchFamily="18" charset="0"/>
                <a:ea typeface="Cambria" panose="02040503050406030204" pitchFamily="18" charset="0"/>
              </a:rPr>
              <a:t> Khánh </a:t>
            </a:r>
            <a:r>
              <a:rPr lang="en-US" sz="2600" b="1" dirty="0" err="1">
                <a:solidFill>
                  <a:srgbClr val="002060"/>
                </a:solidFill>
                <a:latin typeface="Cambria" panose="02040503050406030204" pitchFamily="18" charset="0"/>
                <a:ea typeface="Cambria" panose="02040503050406030204" pitchFamily="18" charset="0"/>
              </a:rPr>
              <a:t>khi</a:t>
            </a:r>
            <a:r>
              <a:rPr lang="en-US" sz="2600" b="1" dirty="0">
                <a:solidFill>
                  <a:srgbClr val="002060"/>
                </a:solidFill>
                <a:latin typeface="Cambria" panose="02040503050406030204" pitchFamily="18" charset="0"/>
                <a:ea typeface="Cambria" panose="02040503050406030204" pitchFamily="18" charset="0"/>
              </a:rPr>
              <a:t> Khánh </a:t>
            </a:r>
            <a:r>
              <a:rPr lang="en-US" sz="2600" b="1" dirty="0" err="1">
                <a:solidFill>
                  <a:srgbClr val="002060"/>
                </a:solidFill>
                <a:latin typeface="Cambria" panose="02040503050406030204" pitchFamily="18" charset="0"/>
                <a:ea typeface="Cambria" panose="02040503050406030204" pitchFamily="18" charset="0"/>
              </a:rPr>
              <a:t>dẫn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đầu</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đường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chạy</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Các</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bạn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cuống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quýt</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gọi</a:t>
            </a:r>
            <a:r>
              <a:rPr lang="en-US" sz="2600" b="1" dirty="0">
                <a:solidFill>
                  <a:srgbClr val="002060"/>
                </a:solidFill>
                <a:latin typeface="Cambria" panose="02040503050406030204" pitchFamily="18" charset="0"/>
                <a:ea typeface="Cambria" panose="02040503050406030204" pitchFamily="18" charset="0"/>
              </a:rPr>
              <a:t> Khánh </a:t>
            </a:r>
            <a:r>
              <a:rPr lang="en-US" sz="2600" b="1" dirty="0" err="1">
                <a:solidFill>
                  <a:srgbClr val="002060"/>
                </a:solidFill>
                <a:latin typeface="Cambria" panose="02040503050406030204" pitchFamily="18" charset="0"/>
                <a:ea typeface="Cambria" panose="02040503050406030204" pitchFamily="18" charset="0"/>
              </a:rPr>
              <a:t>thay</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thế</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khi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thấy</a:t>
            </a:r>
            <a:r>
              <a:rPr lang="en-US" sz="2600" b="1" dirty="0">
                <a:solidFill>
                  <a:srgbClr val="002060"/>
                </a:solidFill>
                <a:latin typeface="Cambria" panose="02040503050406030204" pitchFamily="18" charset="0"/>
                <a:ea typeface="Cambria" panose="02040503050406030204" pitchFamily="18" charset="0"/>
              </a:rPr>
              <a:t> Long </a:t>
            </a:r>
            <a:r>
              <a:rPr lang="en-US" sz="2600" b="1" dirty="0" err="1">
                <a:solidFill>
                  <a:srgbClr val="002060"/>
                </a:solidFill>
                <a:latin typeface="Cambria" panose="02040503050406030204" pitchFamily="18" charset="0"/>
                <a:ea typeface="Cambria" panose="02040503050406030204" pitchFamily="18" charset="0"/>
              </a:rPr>
              <a:t>nhăn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nhó</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đau</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trong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trận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kéo</a:t>
            </a:r>
            <a:r>
              <a:rPr lang="en-US" sz="2600" b="1" dirty="0">
                <a:solidFill>
                  <a:srgbClr val="002060"/>
                </a:solidFill>
                <a:latin typeface="Cambria" panose="02040503050406030204" pitchFamily="18" charset="0"/>
                <a:ea typeface="Cambria" panose="02040503050406030204" pitchFamily="18" charset="0"/>
              </a:rPr>
              <a:t> co,… </a:t>
            </a:r>
            <a:r>
              <a:rPr lang="en-US" sz="2600" b="1" dirty="0" err="1">
                <a:solidFill>
                  <a:srgbClr val="002060"/>
                </a:solidFill>
                <a:latin typeface="Cambria" panose="02040503050406030204" pitchFamily="18" charset="0"/>
                <a:ea typeface="Cambria" panose="02040503050406030204" pitchFamily="18" charset="0"/>
              </a:rPr>
              <a:t>Hội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thao</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kết</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thúc</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trong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nỗi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ngạc</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nhiên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ngập</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tràn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của</a:t>
            </a:r>
            <a:r>
              <a:rPr lang="en-US" sz="2600" b="1" dirty="0">
                <a:solidFill>
                  <a:srgbClr val="002060"/>
                </a:solidFill>
                <a:latin typeface="Cambria" panose="02040503050406030204" pitchFamily="18" charset="0"/>
                <a:ea typeface="Cambria" panose="02040503050406030204" pitchFamily="18" charset="0"/>
              </a:rPr>
              <a:t> Long.</a:t>
            </a:r>
          </a:p>
        </p:txBody>
      </p:sp>
    </p:spTree>
    <p:extLst>
      <p:ext uri="{BB962C8B-B14F-4D97-AF65-F5344CB8AC3E}">
        <p14:creationId xmlns:p14="http://schemas.microsoft.com/office/powerpoint/2010/main" val="224320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25AB79-FF6C-C27D-1650-F72995928802}"/>
              </a:ext>
            </a:extLst>
          </p:cNvPr>
          <p:cNvSpPr txBox="1"/>
          <p:nvPr/>
        </p:nvSpPr>
        <p:spPr>
          <a:xfrm>
            <a:off x="285750" y="294017"/>
            <a:ext cx="11544300" cy="6740307"/>
          </a:xfrm>
          <a:prstGeom prst="rect">
            <a:avLst/>
          </a:prstGeom>
          <a:noFill/>
        </p:spPr>
        <p:txBody>
          <a:bodyPr wrap="square" rtlCol="0">
            <a:spAutoFit/>
          </a:bodyPr>
          <a:lstStyle/>
          <a:p>
            <a:pPr algn="just"/>
            <a:r>
              <a:rPr lang="en-US" sz="2700" b="1">
                <a:solidFill>
                  <a:srgbClr val="002060"/>
                </a:solidFill>
                <a:latin typeface="Cambria" panose="02040503050406030204" pitchFamily="18" charset="0"/>
                <a:ea typeface="Cambria" panose="02040503050406030204" pitchFamily="18" charset="0"/>
              </a:rPr>
              <a:t>    Trên đường về, Long hỏi Vân:</a:t>
            </a:r>
          </a:p>
          <a:p>
            <a:pPr algn="just"/>
            <a:r>
              <a:rPr lang="en-US" sz="2700" b="1">
                <a:solidFill>
                  <a:srgbClr val="002060"/>
                </a:solidFill>
                <a:latin typeface="Cambria" panose="02040503050406030204" pitchFamily="18" charset="0"/>
                <a:ea typeface="Cambria" panose="02040503050406030204" pitchFamily="18" charset="0"/>
              </a:rPr>
              <a:t>   - Sao hôm nay không ai nhầm chúng tớ nhỉ?</a:t>
            </a:r>
          </a:p>
          <a:p>
            <a:pPr algn="just"/>
            <a:r>
              <a:rPr lang="en-US" sz="2700" b="1">
                <a:solidFill>
                  <a:srgbClr val="002060"/>
                </a:solidFill>
                <a:latin typeface="Cambria" panose="02040503050406030204" pitchFamily="18" charset="0"/>
                <a:ea typeface="Cambria" panose="02040503050406030204" pitchFamily="18" charset="0"/>
              </a:rPr>
              <a:t>    Vân khúc khích:</a:t>
            </a:r>
          </a:p>
          <a:p>
            <a:pPr algn="just"/>
            <a:r>
              <a:rPr lang="en-US" sz="2700" b="1">
                <a:solidFill>
                  <a:srgbClr val="002060"/>
                </a:solidFill>
                <a:latin typeface="Cambria" panose="02040503050406030204" pitchFamily="18" charset="0"/>
                <a:ea typeface="Cambria" panose="02040503050406030204" pitchFamily="18" charset="0"/>
              </a:rPr>
              <a:t>   - Vì Khánh hay cười, còn cậu lúc nào cũng nghiêm túc.</a:t>
            </a:r>
          </a:p>
          <a:p>
            <a:pPr algn="just"/>
            <a:r>
              <a:rPr lang="en-US" sz="2700" b="1">
                <a:solidFill>
                  <a:srgbClr val="002060"/>
                </a:solidFill>
                <a:latin typeface="Cambria" panose="02040503050406030204" pitchFamily="18" charset="0"/>
                <a:ea typeface="Cambria" panose="02040503050406030204" pitchFamily="18" charset="0"/>
              </a:rPr>
              <a:t>    Vinh chen vào:</a:t>
            </a:r>
          </a:p>
          <a:p>
            <a:pPr algn="just"/>
            <a:r>
              <a:rPr lang="en-US" sz="2700" b="1">
                <a:solidFill>
                  <a:srgbClr val="002060"/>
                </a:solidFill>
                <a:latin typeface="Cambria" panose="02040503050406030204" pitchFamily="18" charset="0"/>
                <a:ea typeface="Cambria" panose="02040503050406030204" pitchFamily="18" charset="0"/>
              </a:rPr>
              <a:t>   - Cậu thì chậm rãi, Khánh thì nhanh nhảu, sao nhầm được.</a:t>
            </a:r>
          </a:p>
          <a:p>
            <a:pPr algn="just"/>
            <a:r>
              <a:rPr lang="en-US" sz="2700" b="1">
                <a:solidFill>
                  <a:srgbClr val="002060"/>
                </a:solidFill>
                <a:latin typeface="Cambria" panose="02040503050406030204" pitchFamily="18" charset="0"/>
                <a:ea typeface="Cambria" panose="02040503050406030204" pitchFamily="18" charset="0"/>
              </a:rPr>
              <a:t>    Nghe Long thắc mắc về những lần bạn bè nhầm lẫn các bạn cùng cười:</a:t>
            </a:r>
          </a:p>
          <a:p>
            <a:pPr algn="just"/>
            <a:r>
              <a:rPr lang="en-US" sz="2700" b="1">
                <a:solidFill>
                  <a:srgbClr val="002060"/>
                </a:solidFill>
                <a:latin typeface="Cambria" panose="02040503050406030204" pitchFamily="18" charset="0"/>
                <a:ea typeface="Cambria" panose="02040503050406030204" pitchFamily="18" charset="0"/>
              </a:rPr>
              <a:t>   - Nhìn xa thì tưởng giống nhau, chứ nhìn gần thì mỗi cậu một vẻ mà. Có lúc bọn tớ còn giả vờ nhầm để trêu các cậu đấy.</a:t>
            </a:r>
          </a:p>
          <a:p>
            <a:pPr algn="just"/>
            <a:r>
              <a:rPr lang="en-US" sz="2700" b="1">
                <a:solidFill>
                  <a:srgbClr val="002060"/>
                </a:solidFill>
                <a:latin typeface="Cambria" panose="02040503050406030204" pitchFamily="18" charset="0"/>
                <a:ea typeface="Cambria" panose="02040503050406030204" pitchFamily="18" charset="0"/>
              </a:rPr>
              <a:t>    Anh Khánh lúc đó mới lên tiếng: </a:t>
            </a:r>
          </a:p>
          <a:p>
            <a:pPr algn="just"/>
            <a:r>
              <a:rPr lang="en-US" sz="2700" b="1">
                <a:solidFill>
                  <a:srgbClr val="002060"/>
                </a:solidFill>
                <a:latin typeface="Cambria" panose="02040503050406030204" pitchFamily="18" charset="0"/>
                <a:ea typeface="Cambria" panose="02040503050406030204" pitchFamily="18" charset="0"/>
              </a:rPr>
              <a:t>    - Đôi khi giống nhau cũng hay mà, chỉ cần không phạt nhầm là được.</a:t>
            </a:r>
          </a:p>
          <a:p>
            <a:pPr algn="just"/>
            <a:r>
              <a:rPr lang="en-US" sz="2700" b="1">
                <a:solidFill>
                  <a:srgbClr val="002060"/>
                </a:solidFill>
                <a:latin typeface="Cambria" panose="02040503050406030204" pitchFamily="18" charset="0"/>
                <a:ea typeface="Cambria" panose="02040503050406030204" pitchFamily="18" charset="0"/>
              </a:rPr>
              <a:t>Tiếng cười rộn rã làm tan biến mọi thắc mắc của Long. Cậu cũng phá lên cười. Cậu hiểu ra: Cậu vẫn là cậu, anh Khánh vẫn là anh Khánh. Hai anh em chỉ giống nhau bề ngoài thôi.                                                 </a:t>
            </a:r>
          </a:p>
          <a:p>
            <a:pPr algn="r"/>
            <a:r>
              <a:rPr lang="en-US" sz="2700" b="1">
                <a:solidFill>
                  <a:srgbClr val="002060"/>
                </a:solidFill>
                <a:latin typeface="Cambria" panose="02040503050406030204" pitchFamily="18" charset="0"/>
                <a:ea typeface="Cambria" panose="02040503050406030204" pitchFamily="18" charset="0"/>
              </a:rPr>
              <a:t>(Châu Khuê)</a:t>
            </a:r>
          </a:p>
          <a:p>
            <a:pPr algn="just"/>
            <a:endParaRPr lang="en-US" sz="27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318267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1">
            <a:extLst>
              <a:ext uri="{FF2B5EF4-FFF2-40B4-BE49-F238E27FC236}">
                <a16:creationId xmlns:a16="http://schemas.microsoft.com/office/drawing/2014/main" id="{A24169B0-C029-3CA1-0D2D-DA1DE3CB93DE}"/>
              </a:ext>
            </a:extLst>
          </p:cNvPr>
          <p:cNvPicPr>
            <a:picLocks noChangeAspect="1"/>
          </p:cNvPicPr>
          <p:nvPr/>
        </p:nvPicPr>
        <p:blipFill rotWithShape="1">
          <a:blip r:embed="rId2">
            <a:extLst>
              <a:ext uri="{28A0092B-C50C-407E-A947-70E740481C1C}">
                <a14:useLocalDpi xmlns:a14="http://schemas.microsoft.com/office/drawing/2010/main" val="0"/>
              </a:ext>
            </a:extLst>
          </a:blip>
          <a:srcRect b="73704"/>
          <a:stretch/>
        </p:blipFill>
        <p:spPr>
          <a:xfrm>
            <a:off x="12963" y="0"/>
            <a:ext cx="12215885" cy="1803400"/>
          </a:xfrm>
          <a:prstGeom prst="rect">
            <a:avLst/>
          </a:prstGeom>
        </p:spPr>
      </p:pic>
      <p:grpSp>
        <p:nvGrpSpPr>
          <p:cNvPr id="9" name="Group 8">
            <a:extLst>
              <a:ext uri="{FF2B5EF4-FFF2-40B4-BE49-F238E27FC236}">
                <a16:creationId xmlns:a16="http://schemas.microsoft.com/office/drawing/2014/main" id="{F839F94F-E215-488B-650B-08DD134219F5}"/>
              </a:ext>
            </a:extLst>
          </p:cNvPr>
          <p:cNvGrpSpPr/>
          <p:nvPr/>
        </p:nvGrpSpPr>
        <p:grpSpPr>
          <a:xfrm>
            <a:off x="672799" y="2428172"/>
            <a:ext cx="11296015" cy="765447"/>
            <a:chOff x="2182284" y="2809646"/>
            <a:chExt cx="11296015" cy="765447"/>
          </a:xfrm>
        </p:grpSpPr>
        <p:sp>
          <p:nvSpPr>
            <p:cNvPr id="10" name="Oval 9">
              <a:extLst>
                <a:ext uri="{FF2B5EF4-FFF2-40B4-BE49-F238E27FC236}">
                  <a16:creationId xmlns:a16="http://schemas.microsoft.com/office/drawing/2014/main" id="{BA087733-1BBD-F0B8-14EE-D4AFD23B4073}"/>
                </a:ext>
              </a:extLst>
            </p:cNvPr>
            <p:cNvSpPr/>
            <p:nvPr/>
          </p:nvSpPr>
          <p:spPr>
            <a:xfrm>
              <a:off x="2182284" y="2809646"/>
              <a:ext cx="765447" cy="76544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a:t>
              </a:r>
            </a:p>
          </p:txBody>
        </p:sp>
        <p:sp>
          <p:nvSpPr>
            <p:cNvPr id="11" name="TextBox 10">
              <a:extLst>
                <a:ext uri="{FF2B5EF4-FFF2-40B4-BE49-F238E27FC236}">
                  <a16:creationId xmlns:a16="http://schemas.microsoft.com/office/drawing/2014/main" id="{3D010CBE-AA23-7B73-6F66-DF4595CCE139}"/>
                </a:ext>
              </a:extLst>
            </p:cNvPr>
            <p:cNvSpPr txBox="1"/>
            <p:nvPr/>
          </p:nvSpPr>
          <p:spPr>
            <a:xfrm>
              <a:off x="3036915" y="2906580"/>
              <a:ext cx="10441384" cy="584775"/>
            </a:xfrm>
            <a:prstGeom prst="rect">
              <a:avLst/>
            </a:prstGeom>
            <a:noFill/>
          </p:spPr>
          <p:txBody>
            <a:bodyPr wrap="square" rtlCol="0">
              <a:spAutoFit/>
            </a:bodyPr>
            <a:lstStyle/>
            <a:p>
              <a:r>
                <a:rPr lang="en-US" sz="3200" b="1">
                  <a:solidFill>
                    <a:srgbClr val="002060"/>
                  </a:solidFill>
                  <a:latin typeface="Cambria" panose="02040503050406030204" pitchFamily="18" charset="0"/>
                  <a:ea typeface="Cambria" panose="02040503050406030204" pitchFamily="18" charset="0"/>
                  <a:cs typeface="Arial" panose="020B0604020202020204" pitchFamily="34" charset="0"/>
                </a:rPr>
                <a:t>Từ đầu đến … </a:t>
              </a:r>
              <a:r>
                <a:rPr lang="en-US" sz="3200" b="1" i="1">
                  <a:solidFill>
                    <a:srgbClr val="0070C0"/>
                  </a:solidFill>
                  <a:latin typeface="Cambria" panose="02040503050406030204" pitchFamily="18" charset="0"/>
                  <a:ea typeface="Cambria" panose="02040503050406030204" pitchFamily="18" charset="0"/>
                  <a:cs typeface="Arial" panose="020B0604020202020204" pitchFamily="34" charset="0"/>
                </a:rPr>
                <a:t>chẳng bận tâm đến chuyện đó</a:t>
              </a:r>
              <a:r>
                <a:rPr lang="en-US" sz="3200" b="1">
                  <a:solidFill>
                    <a:srgbClr val="002060"/>
                  </a:solidFill>
                  <a:latin typeface="Cambria" panose="02040503050406030204" pitchFamily="18" charset="0"/>
                  <a:ea typeface="Cambria" panose="02040503050406030204" pitchFamily="18" charset="0"/>
                  <a:cs typeface="Arial" panose="020B0604020202020204" pitchFamily="34" charset="0"/>
                </a:rPr>
                <a:t>.</a:t>
              </a:r>
              <a:endPar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2" name="Group 11">
            <a:extLst>
              <a:ext uri="{FF2B5EF4-FFF2-40B4-BE49-F238E27FC236}">
                <a16:creationId xmlns:a16="http://schemas.microsoft.com/office/drawing/2014/main" id="{D4DDF8E0-24D9-5E2D-49C2-B9B6BDBB7271}"/>
              </a:ext>
            </a:extLst>
          </p:cNvPr>
          <p:cNvGrpSpPr/>
          <p:nvPr/>
        </p:nvGrpSpPr>
        <p:grpSpPr>
          <a:xfrm>
            <a:off x="672799" y="3344891"/>
            <a:ext cx="11187147" cy="765447"/>
            <a:chOff x="2271468" y="4200677"/>
            <a:chExt cx="11187147" cy="765447"/>
          </a:xfrm>
        </p:grpSpPr>
        <p:sp>
          <p:nvSpPr>
            <p:cNvPr id="13" name="Oval 12">
              <a:extLst>
                <a:ext uri="{FF2B5EF4-FFF2-40B4-BE49-F238E27FC236}">
                  <a16:creationId xmlns:a16="http://schemas.microsoft.com/office/drawing/2014/main" id="{1C58EF81-08BF-77AC-3678-3531C72102EA}"/>
                </a:ext>
              </a:extLst>
            </p:cNvPr>
            <p:cNvSpPr/>
            <p:nvPr/>
          </p:nvSpPr>
          <p:spPr>
            <a:xfrm>
              <a:off x="2271468" y="4200677"/>
              <a:ext cx="765447" cy="765447"/>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a:t>
              </a:r>
            </a:p>
          </p:txBody>
        </p:sp>
        <p:sp>
          <p:nvSpPr>
            <p:cNvPr id="14" name="TextBox 13">
              <a:extLst>
                <a:ext uri="{FF2B5EF4-FFF2-40B4-BE49-F238E27FC236}">
                  <a16:creationId xmlns:a16="http://schemas.microsoft.com/office/drawing/2014/main" id="{B5BBEDFF-C527-EE5C-2CB3-2FD49EF12B7D}"/>
                </a:ext>
              </a:extLst>
            </p:cNvPr>
            <p:cNvSpPr txBox="1"/>
            <p:nvPr/>
          </p:nvSpPr>
          <p:spPr>
            <a:xfrm>
              <a:off x="3217334" y="4229457"/>
              <a:ext cx="10241281" cy="584775"/>
            </a:xfrm>
            <a:prstGeom prst="rect">
              <a:avLst/>
            </a:prstGeom>
            <a:noFill/>
          </p:spPr>
          <p:txBody>
            <a:bodyPr wrap="square" rtlCol="0">
              <a:spAutoFit/>
            </a:bodyPr>
            <a:lstStyle/>
            <a:p>
              <a:r>
                <a:rPr lang="en-US" sz="3200" b="1">
                  <a:solidFill>
                    <a:srgbClr val="002060"/>
                  </a:solidFill>
                  <a:latin typeface="Cambria" panose="02040503050406030204" pitchFamily="18" charset="0"/>
                  <a:ea typeface="Cambria" panose="02040503050406030204" pitchFamily="18" charset="0"/>
                  <a:cs typeface="Arial" panose="020B0604020202020204" pitchFamily="34" charset="0"/>
                </a:rPr>
                <a:t>Tiếp theo đến… </a:t>
              </a:r>
              <a:r>
                <a:rPr lang="en-US" sz="3200" b="1" i="1">
                  <a:solidFill>
                    <a:srgbClr val="0070C0"/>
                  </a:solidFill>
                  <a:latin typeface="Cambria" panose="02040503050406030204" pitchFamily="18" charset="0"/>
                  <a:ea typeface="Cambria" panose="02040503050406030204" pitchFamily="18" charset="0"/>
                  <a:cs typeface="Arial" panose="020B0604020202020204" pitchFamily="34" charset="0"/>
                </a:rPr>
                <a:t>nỗi ngạc nhiên ngập tràn của Long</a:t>
              </a:r>
              <a:r>
                <a:rPr lang="en-US" sz="3200" b="1">
                  <a:solidFill>
                    <a:srgbClr val="002060"/>
                  </a:solidFill>
                  <a:latin typeface="Cambria" panose="02040503050406030204" pitchFamily="18" charset="0"/>
                  <a:ea typeface="Cambria" panose="02040503050406030204" pitchFamily="18" charset="0"/>
                  <a:cs typeface="Arial" panose="020B0604020202020204" pitchFamily="34" charset="0"/>
                </a:rPr>
                <a:t>.</a:t>
              </a:r>
              <a:endParaRPr lang="en-US" sz="32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5" name="Group 14">
            <a:extLst>
              <a:ext uri="{FF2B5EF4-FFF2-40B4-BE49-F238E27FC236}">
                <a16:creationId xmlns:a16="http://schemas.microsoft.com/office/drawing/2014/main" id="{7E567BD2-FB03-A6AC-2E8E-C543ADDCE2AA}"/>
              </a:ext>
            </a:extLst>
          </p:cNvPr>
          <p:cNvGrpSpPr/>
          <p:nvPr/>
        </p:nvGrpSpPr>
        <p:grpSpPr>
          <a:xfrm>
            <a:off x="672799" y="5326462"/>
            <a:ext cx="5537217" cy="765447"/>
            <a:chOff x="2271468" y="4200677"/>
            <a:chExt cx="5537217" cy="765447"/>
          </a:xfrm>
        </p:grpSpPr>
        <p:sp>
          <p:nvSpPr>
            <p:cNvPr id="16" name="Oval 15">
              <a:extLst>
                <a:ext uri="{FF2B5EF4-FFF2-40B4-BE49-F238E27FC236}">
                  <a16:creationId xmlns:a16="http://schemas.microsoft.com/office/drawing/2014/main" id="{1A43DD18-05D0-EDB0-1931-06CB6AC7A111}"/>
                </a:ext>
              </a:extLst>
            </p:cNvPr>
            <p:cNvSpPr/>
            <p:nvPr/>
          </p:nvSpPr>
          <p:spPr>
            <a:xfrm>
              <a:off x="2271468" y="4200677"/>
              <a:ext cx="765447" cy="765447"/>
            </a:xfrm>
            <a:prstGeom prst="ellipse">
              <a:avLst/>
            </a:prstGeom>
            <a:solidFill>
              <a:schemeClr val="accent2">
                <a:lumMod val="75000"/>
              </a:schemeClr>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4</a:t>
              </a:r>
            </a:p>
          </p:txBody>
        </p:sp>
        <p:sp>
          <p:nvSpPr>
            <p:cNvPr id="17" name="TextBox 16">
              <a:extLst>
                <a:ext uri="{FF2B5EF4-FFF2-40B4-BE49-F238E27FC236}">
                  <a16:creationId xmlns:a16="http://schemas.microsoft.com/office/drawing/2014/main" id="{C30F6CE7-A1DE-9402-9D30-16A066E653D0}"/>
                </a:ext>
              </a:extLst>
            </p:cNvPr>
            <p:cNvSpPr txBox="1"/>
            <p:nvPr/>
          </p:nvSpPr>
          <p:spPr>
            <a:xfrm>
              <a:off x="3217334" y="4288072"/>
              <a:ext cx="4591351" cy="584775"/>
            </a:xfrm>
            <a:prstGeom prst="rect">
              <a:avLst/>
            </a:prstGeom>
            <a:noFill/>
          </p:spPr>
          <p:txBody>
            <a:bodyPr wrap="square" rtlCol="0">
              <a:spAutoFit/>
            </a:bodyPr>
            <a:lstStyle/>
            <a:p>
              <a:r>
                <a:rPr lang="en-US" sz="3200" b="1">
                  <a:solidFill>
                    <a:srgbClr val="002060"/>
                  </a:solidFill>
                  <a:latin typeface="Cambria" panose="02040503050406030204" pitchFamily="18" charset="0"/>
                  <a:ea typeface="Cambria" panose="02040503050406030204" pitchFamily="18" charset="0"/>
                  <a:cs typeface="Arial" panose="020B0604020202020204" pitchFamily="34" charset="0"/>
                </a:rPr>
                <a:t>Đoạn còn lại.</a:t>
              </a:r>
              <a:endParaRPr lang="en-US" sz="32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8" name="Group 17">
            <a:extLst>
              <a:ext uri="{FF2B5EF4-FFF2-40B4-BE49-F238E27FC236}">
                <a16:creationId xmlns:a16="http://schemas.microsoft.com/office/drawing/2014/main" id="{55DEE39C-C468-B4F3-72F8-0DAF1ED6EF33}"/>
              </a:ext>
            </a:extLst>
          </p:cNvPr>
          <p:cNvGrpSpPr/>
          <p:nvPr/>
        </p:nvGrpSpPr>
        <p:grpSpPr>
          <a:xfrm>
            <a:off x="653936" y="4358496"/>
            <a:ext cx="11187147" cy="765447"/>
            <a:chOff x="2271468" y="4200677"/>
            <a:chExt cx="11187147" cy="765447"/>
          </a:xfrm>
        </p:grpSpPr>
        <p:sp>
          <p:nvSpPr>
            <p:cNvPr id="19" name="Oval 18">
              <a:extLst>
                <a:ext uri="{FF2B5EF4-FFF2-40B4-BE49-F238E27FC236}">
                  <a16:creationId xmlns:a16="http://schemas.microsoft.com/office/drawing/2014/main" id="{D896C9EC-8346-70B0-0EE8-A78325D7F6D9}"/>
                </a:ext>
              </a:extLst>
            </p:cNvPr>
            <p:cNvSpPr/>
            <p:nvPr/>
          </p:nvSpPr>
          <p:spPr>
            <a:xfrm>
              <a:off x="2271468" y="4200677"/>
              <a:ext cx="765447" cy="765447"/>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3</a:t>
              </a:r>
            </a:p>
          </p:txBody>
        </p:sp>
        <p:sp>
          <p:nvSpPr>
            <p:cNvPr id="20" name="TextBox 19">
              <a:extLst>
                <a:ext uri="{FF2B5EF4-FFF2-40B4-BE49-F238E27FC236}">
                  <a16:creationId xmlns:a16="http://schemas.microsoft.com/office/drawing/2014/main" id="{CAEBFB8D-7A98-0283-B453-69709B30DCAA}"/>
                </a:ext>
              </a:extLst>
            </p:cNvPr>
            <p:cNvSpPr txBox="1"/>
            <p:nvPr/>
          </p:nvSpPr>
          <p:spPr>
            <a:xfrm>
              <a:off x="3217334" y="4229457"/>
              <a:ext cx="10241281" cy="584775"/>
            </a:xfrm>
            <a:prstGeom prst="rect">
              <a:avLst/>
            </a:prstGeom>
            <a:noFill/>
          </p:spPr>
          <p:txBody>
            <a:bodyPr wrap="square" rtlCol="0">
              <a:spAutoFit/>
            </a:bodyPr>
            <a:lstStyle/>
            <a:p>
              <a:r>
                <a:rPr lang="en-US" sz="3200" b="1">
                  <a:solidFill>
                    <a:srgbClr val="002060"/>
                  </a:solidFill>
                  <a:latin typeface="Cambria" panose="02040503050406030204" pitchFamily="18" charset="0"/>
                  <a:ea typeface="Cambria" panose="02040503050406030204" pitchFamily="18" charset="0"/>
                  <a:cs typeface="Arial" panose="020B0604020202020204" pitchFamily="34" charset="0"/>
                </a:rPr>
                <a:t>Tiếp theo đến… </a:t>
              </a:r>
              <a:r>
                <a:rPr lang="en-US" sz="3200" b="1" i="1">
                  <a:solidFill>
                    <a:srgbClr val="0070C0"/>
                  </a:solidFill>
                  <a:latin typeface="Cambria" panose="02040503050406030204" pitchFamily="18" charset="0"/>
                  <a:ea typeface="Cambria" panose="02040503050406030204" pitchFamily="18" charset="0"/>
                  <a:cs typeface="Arial" panose="020B0604020202020204" pitchFamily="34" charset="0"/>
                </a:rPr>
                <a:t>để trêu các cậu đấy</a:t>
              </a:r>
              <a:r>
                <a:rPr lang="en-US" sz="3200" b="1">
                  <a:solidFill>
                    <a:srgbClr val="0070C0"/>
                  </a:solidFill>
                  <a:latin typeface="Cambria" panose="02040503050406030204" pitchFamily="18" charset="0"/>
                  <a:ea typeface="Cambria" panose="02040503050406030204" pitchFamily="18" charset="0"/>
                  <a:cs typeface="Arial" panose="020B0604020202020204" pitchFamily="34" charset="0"/>
                </a:rPr>
                <a:t>.</a:t>
              </a:r>
              <a:endParaRPr lang="en-US" sz="3200" b="1" i="1" dirty="0">
                <a:solidFill>
                  <a:srgbClr val="0070C0"/>
                </a:solidFill>
                <a:latin typeface="Cambria" panose="02040503050406030204" pitchFamily="18" charset="0"/>
                <a:ea typeface="Cambria" panose="02040503050406030204" pitchFamily="18" charset="0"/>
                <a:cs typeface="Arial" panose="020B0604020202020204" pitchFamily="34" charset="0"/>
              </a:endParaRPr>
            </a:p>
          </p:txBody>
        </p:sp>
      </p:grpSp>
      <p:sp>
        <p:nvSpPr>
          <p:cNvPr id="22" name="Title 1">
            <a:extLst>
              <a:ext uri="{FF2B5EF4-FFF2-40B4-BE49-F238E27FC236}">
                <a16:creationId xmlns:a16="http://schemas.microsoft.com/office/drawing/2014/main" id="{850F1741-3E71-311C-C04E-CAB5C8835A8C}"/>
              </a:ext>
            </a:extLst>
          </p:cNvPr>
          <p:cNvSpPr txBox="1">
            <a:spLocks/>
          </p:cNvSpPr>
          <p:nvPr/>
        </p:nvSpPr>
        <p:spPr>
          <a:xfrm>
            <a:off x="-653159" y="581457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2400" b="0" i="0" u="none" strike="noStrike" kern="1200" cap="none" spc="0" normalizeH="0" baseline="0" noProof="0" dirty="0">
              <a:ln>
                <a:noFill/>
              </a:ln>
              <a:solidFill>
                <a:schemeClr val="accent1"/>
              </a:solidFill>
              <a:effectLst/>
              <a:uLnTx/>
              <a:uFillTx/>
              <a:latin typeface="Cambria" panose="02040503050406030204" pitchFamily="18" charset="0"/>
              <a:ea typeface="Cambria" panose="02040503050406030204" pitchFamily="18" charset="0"/>
              <a:sym typeface="Arial"/>
            </a:endParaRPr>
          </a:p>
        </p:txBody>
      </p:sp>
      <p:pic>
        <p:nvPicPr>
          <p:cNvPr id="23" name="Picture 22">
            <a:extLst>
              <a:ext uri="{FF2B5EF4-FFF2-40B4-BE49-F238E27FC236}">
                <a16:creationId xmlns:a16="http://schemas.microsoft.com/office/drawing/2014/main" id="{E0742A6C-27F5-F57B-8C9F-05BFA63E5909}"/>
              </a:ext>
            </a:extLst>
          </p:cNvPr>
          <p:cNvPicPr>
            <a:picLocks noChangeAspect="1"/>
          </p:cNvPicPr>
          <p:nvPr/>
        </p:nvPicPr>
        <p:blipFill>
          <a:blip r:embed="rId3"/>
          <a:stretch>
            <a:fillRect/>
          </a:stretch>
        </p:blipFill>
        <p:spPr>
          <a:xfrm>
            <a:off x="3468167" y="530016"/>
            <a:ext cx="4822354" cy="1926503"/>
          </a:xfrm>
          <a:prstGeom prst="rect">
            <a:avLst/>
          </a:prstGeom>
        </p:spPr>
      </p:pic>
    </p:spTree>
    <p:extLst>
      <p:ext uri="{BB962C8B-B14F-4D97-AF65-F5344CB8AC3E}">
        <p14:creationId xmlns:p14="http://schemas.microsoft.com/office/powerpoint/2010/main" val="292303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B3E7536-78D4-25F2-0574-EB7A240C627C}"/>
              </a:ext>
            </a:extLst>
          </p:cNvPr>
          <p:cNvGrpSpPr/>
          <p:nvPr/>
        </p:nvGrpSpPr>
        <p:grpSpPr>
          <a:xfrm>
            <a:off x="1658679" y="2266078"/>
            <a:ext cx="3327738" cy="963416"/>
            <a:chOff x="1112969" y="2228671"/>
            <a:chExt cx="2674864" cy="963416"/>
          </a:xfrm>
          <a:solidFill>
            <a:schemeClr val="accent4">
              <a:lumMod val="20000"/>
              <a:lumOff val="80000"/>
            </a:schemeClr>
          </a:solidFill>
        </p:grpSpPr>
        <p:sp>
          <p:nvSpPr>
            <p:cNvPr id="3" name="Rectangle: Rounded Corners 2">
              <a:extLst>
                <a:ext uri="{FF2B5EF4-FFF2-40B4-BE49-F238E27FC236}">
                  <a16:creationId xmlns:a16="http://schemas.microsoft.com/office/drawing/2014/main" id="{16AFA43D-8B60-6F66-1497-83C3B44DF13D}"/>
                </a:ext>
              </a:extLst>
            </p:cNvPr>
            <p:cNvSpPr/>
            <p:nvPr/>
          </p:nvSpPr>
          <p:spPr>
            <a:xfrm>
              <a:off x="1147155" y="2228671"/>
              <a:ext cx="2640677" cy="963416"/>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A5F3F8B2-944A-CA8F-64CA-F770737405E1}"/>
                </a:ext>
              </a:extLst>
            </p:cNvPr>
            <p:cNvSpPr txBox="1"/>
            <p:nvPr/>
          </p:nvSpPr>
          <p:spPr>
            <a:xfrm>
              <a:off x="1112969" y="2325659"/>
              <a:ext cx="2674864" cy="769441"/>
            </a:xfrm>
            <a:prstGeom prst="rect">
              <a:avLst/>
            </a:prstGeom>
            <a:noFill/>
          </p:spPr>
          <p:txBody>
            <a:bodyPr wrap="square">
              <a:spAutoFit/>
            </a:bodyPr>
            <a:lstStyle/>
            <a:p>
              <a:pPr lvl="0" algn="ctr"/>
              <a:r>
                <a:rPr lang="en-US" sz="4400" b="1" dirty="0">
                  <a:solidFill>
                    <a:schemeClr val="bg1"/>
                  </a:solidFill>
                  <a:latin typeface="Cambria" panose="02040503050406030204" pitchFamily="18" charset="0"/>
                  <a:ea typeface="Cambria" panose="02040503050406030204" pitchFamily="18" charset="0"/>
                </a:rPr>
                <a:t> </a:t>
              </a:r>
              <a:r>
                <a:rPr lang="en-US" sz="4400" b="1" dirty="0" err="1">
                  <a:ln>
                    <a:solidFill>
                      <a:schemeClr val="bg1"/>
                    </a:solidFill>
                  </a:ln>
                  <a:solidFill>
                    <a:srgbClr val="FF0066"/>
                  </a:solidFill>
                  <a:latin typeface="Cambria" panose="02040503050406030204" pitchFamily="18" charset="0"/>
                  <a:ea typeface="Cambria" panose="02040503050406030204" pitchFamily="18" charset="0"/>
                </a:rPr>
                <a:t>cuống</a:t>
              </a:r>
              <a:r>
                <a:rPr lang="en-US" sz="4400" b="1" dirty="0">
                  <a:ln>
                    <a:solidFill>
                      <a:schemeClr val="bg1"/>
                    </a:solidFill>
                  </a:ln>
                  <a:solidFill>
                    <a:srgbClr val="FF0066"/>
                  </a:solidFill>
                  <a:latin typeface="Cambria" panose="02040503050406030204" pitchFamily="18" charset="0"/>
                  <a:ea typeface="Cambria" panose="02040503050406030204" pitchFamily="18" charset="0"/>
                </a:rPr>
                <a:t> </a:t>
              </a:r>
              <a:r>
                <a:rPr lang="en-US" sz="4400" b="1" dirty="0" err="1">
                  <a:ln>
                    <a:solidFill>
                      <a:schemeClr val="bg1"/>
                    </a:solidFill>
                  </a:ln>
                  <a:solidFill>
                    <a:srgbClr val="FF0066"/>
                  </a:solidFill>
                  <a:latin typeface="Cambria" panose="02040503050406030204" pitchFamily="18" charset="0"/>
                  <a:ea typeface="Cambria" panose="02040503050406030204" pitchFamily="18" charset="0"/>
                </a:rPr>
                <a:t>quýt</a:t>
              </a:r>
              <a:endParaRPr lang="en-US" sz="4400" b="1" dirty="0">
                <a:ln>
                  <a:solidFill>
                    <a:schemeClr val="bg1"/>
                  </a:solidFill>
                </a:ln>
                <a:solidFill>
                  <a:srgbClr val="FF0066"/>
                </a:solidFill>
                <a:latin typeface="Cambria" panose="02040503050406030204" pitchFamily="18" charset="0"/>
                <a:ea typeface="Cambria" panose="02040503050406030204" pitchFamily="18" charset="0"/>
              </a:endParaRPr>
            </a:p>
          </p:txBody>
        </p:sp>
      </p:grpSp>
      <p:grpSp>
        <p:nvGrpSpPr>
          <p:cNvPr id="5" name="Group 4">
            <a:extLst>
              <a:ext uri="{FF2B5EF4-FFF2-40B4-BE49-F238E27FC236}">
                <a16:creationId xmlns:a16="http://schemas.microsoft.com/office/drawing/2014/main" id="{A665E23C-EA43-7302-A890-5C03D1C34ECD}"/>
              </a:ext>
            </a:extLst>
          </p:cNvPr>
          <p:cNvGrpSpPr/>
          <p:nvPr/>
        </p:nvGrpSpPr>
        <p:grpSpPr>
          <a:xfrm>
            <a:off x="5921430" y="2266078"/>
            <a:ext cx="3821085" cy="963416"/>
            <a:chOff x="1147155" y="2228671"/>
            <a:chExt cx="2640678" cy="963416"/>
          </a:xfrm>
          <a:solidFill>
            <a:schemeClr val="accent4">
              <a:lumMod val="20000"/>
              <a:lumOff val="80000"/>
            </a:schemeClr>
          </a:solidFill>
        </p:grpSpPr>
        <p:sp>
          <p:nvSpPr>
            <p:cNvPr id="6" name="Rectangle: Rounded Corners 5">
              <a:extLst>
                <a:ext uri="{FF2B5EF4-FFF2-40B4-BE49-F238E27FC236}">
                  <a16:creationId xmlns:a16="http://schemas.microsoft.com/office/drawing/2014/main" id="{5C86B607-8CB3-A00A-2209-63E94DFB9752}"/>
                </a:ext>
              </a:extLst>
            </p:cNvPr>
            <p:cNvSpPr/>
            <p:nvPr/>
          </p:nvSpPr>
          <p:spPr>
            <a:xfrm>
              <a:off x="1147155" y="2228671"/>
              <a:ext cx="2640677" cy="963416"/>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C6FE69B9-2EB8-5C54-8879-A5EA8E2DAAC7}"/>
                </a:ext>
              </a:extLst>
            </p:cNvPr>
            <p:cNvSpPr txBox="1"/>
            <p:nvPr/>
          </p:nvSpPr>
          <p:spPr>
            <a:xfrm>
              <a:off x="1382684" y="2325659"/>
              <a:ext cx="2405149" cy="769441"/>
            </a:xfrm>
            <a:prstGeom prst="rect">
              <a:avLst/>
            </a:prstGeom>
            <a:grpFill/>
          </p:spPr>
          <p:txBody>
            <a:bodyPr wrap="square">
              <a:spAutoFit/>
            </a:bodyPr>
            <a:lstStyle/>
            <a:p>
              <a:pPr lvl="0" algn="ctr"/>
              <a:r>
                <a:rPr lang="en-US" sz="4000" b="1" dirty="0">
                  <a:ln w="3175">
                    <a:solidFill>
                      <a:schemeClr val="bg1"/>
                    </a:solidFill>
                  </a:ln>
                  <a:solidFill>
                    <a:srgbClr val="009999"/>
                  </a:solidFill>
                  <a:latin typeface="Cambria" panose="02040503050406030204" pitchFamily="18" charset="0"/>
                  <a:ea typeface="Cambria" panose="02040503050406030204" pitchFamily="18" charset="0"/>
                </a:rPr>
                <a:t> </a:t>
              </a:r>
              <a:r>
                <a:rPr lang="en-US" sz="4400" b="1" dirty="0" err="1">
                  <a:ln w="3175">
                    <a:solidFill>
                      <a:schemeClr val="bg1"/>
                    </a:solidFill>
                  </a:ln>
                  <a:solidFill>
                    <a:srgbClr val="009999"/>
                  </a:solidFill>
                  <a:latin typeface="Cambria" panose="02040503050406030204" pitchFamily="18" charset="0"/>
                  <a:ea typeface="Cambria" panose="02040503050406030204" pitchFamily="18" charset="0"/>
                </a:rPr>
                <a:t>khúc</a:t>
              </a:r>
              <a:r>
                <a:rPr lang="en-US" sz="4400" b="1" dirty="0">
                  <a:ln w="3175">
                    <a:solidFill>
                      <a:schemeClr val="bg1"/>
                    </a:solidFill>
                  </a:ln>
                  <a:solidFill>
                    <a:srgbClr val="009999"/>
                  </a:solidFill>
                  <a:latin typeface="Cambria" panose="02040503050406030204" pitchFamily="18" charset="0"/>
                  <a:ea typeface="Cambria" panose="02040503050406030204" pitchFamily="18" charset="0"/>
                </a:rPr>
                <a:t> </a:t>
              </a:r>
              <a:r>
                <a:rPr lang="en-US" sz="4400" b="1" dirty="0" err="1">
                  <a:ln w="3175">
                    <a:solidFill>
                      <a:schemeClr val="bg1"/>
                    </a:solidFill>
                  </a:ln>
                  <a:solidFill>
                    <a:srgbClr val="009999"/>
                  </a:solidFill>
                  <a:latin typeface="Cambria" panose="02040503050406030204" pitchFamily="18" charset="0"/>
                  <a:ea typeface="Cambria" panose="02040503050406030204" pitchFamily="18" charset="0"/>
                </a:rPr>
                <a:t>khích</a:t>
              </a:r>
              <a:endParaRPr lang="en-US" sz="4400" b="1" dirty="0">
                <a:ln w="3175">
                  <a:solidFill>
                    <a:schemeClr val="bg1"/>
                  </a:solidFill>
                </a:ln>
                <a:solidFill>
                  <a:schemeClr val="accent5">
                    <a:lumMod val="75000"/>
                  </a:schemeClr>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462A93B2-E411-6A6C-FB03-2860BE575AA2}"/>
              </a:ext>
            </a:extLst>
          </p:cNvPr>
          <p:cNvGrpSpPr/>
          <p:nvPr/>
        </p:nvGrpSpPr>
        <p:grpSpPr>
          <a:xfrm>
            <a:off x="2095140" y="3975160"/>
            <a:ext cx="3141877" cy="963416"/>
            <a:chOff x="1147155" y="2228671"/>
            <a:chExt cx="2640678" cy="963416"/>
          </a:xfrm>
          <a:solidFill>
            <a:schemeClr val="accent4">
              <a:lumMod val="20000"/>
              <a:lumOff val="80000"/>
            </a:schemeClr>
          </a:solidFill>
        </p:grpSpPr>
        <p:sp>
          <p:nvSpPr>
            <p:cNvPr id="9" name="Rectangle: Rounded Corners 8">
              <a:extLst>
                <a:ext uri="{FF2B5EF4-FFF2-40B4-BE49-F238E27FC236}">
                  <a16:creationId xmlns:a16="http://schemas.microsoft.com/office/drawing/2014/main" id="{3AFA7A61-E360-0238-ACEB-C9636855204E}"/>
                </a:ext>
              </a:extLst>
            </p:cNvPr>
            <p:cNvSpPr/>
            <p:nvPr/>
          </p:nvSpPr>
          <p:spPr>
            <a:xfrm>
              <a:off x="1147155" y="2228671"/>
              <a:ext cx="2640677" cy="963416"/>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4A0F91E1-84E2-A40A-897C-06365D6C9F62}"/>
                </a:ext>
              </a:extLst>
            </p:cNvPr>
            <p:cNvSpPr txBox="1"/>
            <p:nvPr/>
          </p:nvSpPr>
          <p:spPr>
            <a:xfrm>
              <a:off x="1382684" y="2325659"/>
              <a:ext cx="2405149" cy="769441"/>
            </a:xfrm>
            <a:prstGeom prst="rect">
              <a:avLst/>
            </a:prstGeom>
            <a:grpFill/>
          </p:spPr>
          <p:txBody>
            <a:bodyPr wrap="square">
              <a:spAutoFit/>
            </a:bodyPr>
            <a:lstStyle/>
            <a:p>
              <a:pPr lvl="0" algn="ctr"/>
              <a:r>
                <a:rPr lang="en-US" sz="4400" b="1" dirty="0">
                  <a:solidFill>
                    <a:srgbClr val="009999"/>
                  </a:solidFill>
                  <a:latin typeface="Cambria" panose="02040503050406030204" pitchFamily="18" charset="0"/>
                  <a:ea typeface="Cambria" panose="02040503050406030204" pitchFamily="18" charset="0"/>
                </a:rPr>
                <a:t> </a:t>
              </a:r>
              <a:r>
                <a:rPr lang="en-US" sz="4400" b="1" dirty="0" err="1">
                  <a:solidFill>
                    <a:srgbClr val="00CC00"/>
                  </a:solidFill>
                  <a:latin typeface="Cambria" panose="02040503050406030204" pitchFamily="18" charset="0"/>
                  <a:ea typeface="Cambria" panose="02040503050406030204" pitchFamily="18" charset="0"/>
                </a:rPr>
                <a:t>chậm</a:t>
              </a:r>
              <a:r>
                <a:rPr lang="en-US" sz="4400" b="1" dirty="0">
                  <a:solidFill>
                    <a:srgbClr val="00CC00"/>
                  </a:solidFill>
                  <a:latin typeface="Cambria" panose="02040503050406030204" pitchFamily="18" charset="0"/>
                  <a:ea typeface="Cambria" panose="02040503050406030204" pitchFamily="18" charset="0"/>
                </a:rPr>
                <a:t> </a:t>
              </a:r>
              <a:r>
                <a:rPr lang="en-US" sz="4400" b="1" dirty="0" err="1">
                  <a:solidFill>
                    <a:srgbClr val="00CC00"/>
                  </a:solidFill>
                  <a:latin typeface="Cambria" panose="02040503050406030204" pitchFamily="18" charset="0"/>
                  <a:ea typeface="Cambria" panose="02040503050406030204" pitchFamily="18" charset="0"/>
                </a:rPr>
                <a:t>rãi</a:t>
              </a:r>
              <a:endParaRPr lang="en-US" sz="4400" b="1" dirty="0">
                <a:solidFill>
                  <a:srgbClr val="00CC00"/>
                </a:solidFill>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31B16BB8-DCFC-B617-2F56-BA5309776846}"/>
              </a:ext>
            </a:extLst>
          </p:cNvPr>
          <p:cNvGrpSpPr/>
          <p:nvPr/>
        </p:nvGrpSpPr>
        <p:grpSpPr>
          <a:xfrm>
            <a:off x="6198780" y="3975160"/>
            <a:ext cx="3721395" cy="963416"/>
            <a:chOff x="1101341" y="2228671"/>
            <a:chExt cx="2686491" cy="963416"/>
          </a:xfrm>
          <a:solidFill>
            <a:schemeClr val="accent4">
              <a:lumMod val="20000"/>
              <a:lumOff val="80000"/>
            </a:schemeClr>
          </a:solidFill>
        </p:grpSpPr>
        <p:sp>
          <p:nvSpPr>
            <p:cNvPr id="12" name="Rectangle: Rounded Corners 11">
              <a:extLst>
                <a:ext uri="{FF2B5EF4-FFF2-40B4-BE49-F238E27FC236}">
                  <a16:creationId xmlns:a16="http://schemas.microsoft.com/office/drawing/2014/main" id="{421A46F9-3028-BBC9-DD19-8C96AA81EA52}"/>
                </a:ext>
              </a:extLst>
            </p:cNvPr>
            <p:cNvSpPr/>
            <p:nvPr/>
          </p:nvSpPr>
          <p:spPr>
            <a:xfrm>
              <a:off x="1147155" y="2228671"/>
              <a:ext cx="2640677" cy="963416"/>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29B7B982-ECD3-30EA-AE0C-840E73DC5DA6}"/>
                </a:ext>
              </a:extLst>
            </p:cNvPr>
            <p:cNvSpPr txBox="1"/>
            <p:nvPr/>
          </p:nvSpPr>
          <p:spPr>
            <a:xfrm>
              <a:off x="1101341" y="2357557"/>
              <a:ext cx="2625086" cy="769441"/>
            </a:xfrm>
            <a:prstGeom prst="rect">
              <a:avLst/>
            </a:prstGeom>
            <a:grpFill/>
          </p:spPr>
          <p:txBody>
            <a:bodyPr wrap="square">
              <a:spAutoFit/>
            </a:bodyPr>
            <a:lstStyle/>
            <a:p>
              <a:pPr lvl="0" algn="ctr"/>
              <a:r>
                <a:rPr lang="en-US" sz="4400" b="1" dirty="0">
                  <a:solidFill>
                    <a:srgbClr val="009999"/>
                  </a:solidFill>
                  <a:latin typeface="Cambria" panose="02040503050406030204" pitchFamily="18" charset="0"/>
                  <a:ea typeface="Cambria" panose="02040503050406030204" pitchFamily="18" charset="0"/>
                </a:rPr>
                <a:t> </a:t>
              </a:r>
              <a:r>
                <a:rPr lang="en-US" sz="4400" b="1" dirty="0" err="1">
                  <a:solidFill>
                    <a:srgbClr val="663300"/>
                  </a:solidFill>
                  <a:latin typeface="Cambria" panose="02040503050406030204" pitchFamily="18" charset="0"/>
                  <a:ea typeface="Cambria" panose="02040503050406030204" pitchFamily="18" charset="0"/>
                </a:rPr>
                <a:t>nhanh</a:t>
              </a:r>
              <a:r>
                <a:rPr lang="en-US" sz="4400" b="1" dirty="0">
                  <a:solidFill>
                    <a:srgbClr val="663300"/>
                  </a:solidFill>
                  <a:latin typeface="Cambria" panose="02040503050406030204" pitchFamily="18" charset="0"/>
                  <a:ea typeface="Cambria" panose="02040503050406030204" pitchFamily="18" charset="0"/>
                </a:rPr>
                <a:t> </a:t>
              </a:r>
              <a:r>
                <a:rPr lang="en-US" sz="4400" b="1" dirty="0" err="1">
                  <a:solidFill>
                    <a:srgbClr val="663300"/>
                  </a:solidFill>
                  <a:latin typeface="Cambria" panose="02040503050406030204" pitchFamily="18" charset="0"/>
                  <a:ea typeface="Cambria" panose="02040503050406030204" pitchFamily="18" charset="0"/>
                </a:rPr>
                <a:t>nhảu</a:t>
              </a:r>
              <a:endParaRPr lang="en-US" sz="4400" b="1" dirty="0">
                <a:solidFill>
                  <a:srgbClr val="663300"/>
                </a:solidFill>
                <a:latin typeface="Cambria" panose="02040503050406030204" pitchFamily="18" charset="0"/>
                <a:ea typeface="Cambria" panose="02040503050406030204" pitchFamily="18" charset="0"/>
              </a:endParaRPr>
            </a:p>
          </p:txBody>
        </p:sp>
      </p:grpSp>
      <p:pic>
        <p:nvPicPr>
          <p:cNvPr id="14" name="Picture 13">
            <a:extLst>
              <a:ext uri="{FF2B5EF4-FFF2-40B4-BE49-F238E27FC236}">
                <a16:creationId xmlns:a16="http://schemas.microsoft.com/office/drawing/2014/main" id="{BC6BC5CD-0942-D10A-7493-C61EE82D1D45}"/>
              </a:ext>
            </a:extLst>
          </p:cNvPr>
          <p:cNvPicPr>
            <a:picLocks noChangeAspect="1"/>
          </p:cNvPicPr>
          <p:nvPr/>
        </p:nvPicPr>
        <p:blipFill>
          <a:blip r:embed="rId2"/>
          <a:stretch>
            <a:fillRect/>
          </a:stretch>
        </p:blipFill>
        <p:spPr>
          <a:xfrm>
            <a:off x="1907685" y="460172"/>
            <a:ext cx="8376630" cy="1926503"/>
          </a:xfrm>
          <a:prstGeom prst="rect">
            <a:avLst/>
          </a:prstGeom>
        </p:spPr>
      </p:pic>
    </p:spTree>
    <p:extLst>
      <p:ext uri="{BB962C8B-B14F-4D97-AF65-F5344CB8AC3E}">
        <p14:creationId xmlns:p14="http://schemas.microsoft.com/office/powerpoint/2010/main" val="377297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E28347-E6AC-807D-FAB4-1A20AB8E2CF0}"/>
              </a:ext>
            </a:extLst>
          </p:cNvPr>
          <p:cNvPicPr>
            <a:picLocks noChangeAspect="1"/>
          </p:cNvPicPr>
          <p:nvPr/>
        </p:nvPicPr>
        <p:blipFill>
          <a:blip r:embed="rId3"/>
          <a:stretch>
            <a:fillRect/>
          </a:stretch>
        </p:blipFill>
        <p:spPr>
          <a:xfrm>
            <a:off x="9918441" y="113224"/>
            <a:ext cx="2113253" cy="1062842"/>
          </a:xfrm>
          <a:prstGeom prst="rect">
            <a:avLst/>
          </a:prstGeom>
        </p:spPr>
      </p:pic>
      <p:grpSp>
        <p:nvGrpSpPr>
          <p:cNvPr id="23" name="Group 22">
            <a:extLst>
              <a:ext uri="{FF2B5EF4-FFF2-40B4-BE49-F238E27FC236}">
                <a16:creationId xmlns:a16="http://schemas.microsoft.com/office/drawing/2014/main" id="{28B5A27F-6364-E19B-781B-D918398BB9DA}"/>
              </a:ext>
            </a:extLst>
          </p:cNvPr>
          <p:cNvGrpSpPr/>
          <p:nvPr/>
        </p:nvGrpSpPr>
        <p:grpSpPr>
          <a:xfrm>
            <a:off x="2081361" y="127882"/>
            <a:ext cx="8377029" cy="922866"/>
            <a:chOff x="938421" y="2634671"/>
            <a:chExt cx="6871301" cy="922866"/>
          </a:xfrm>
        </p:grpSpPr>
        <p:pic>
          <p:nvPicPr>
            <p:cNvPr id="12" name="Picture 2">
              <a:extLst>
                <a:ext uri="{FF2B5EF4-FFF2-40B4-BE49-F238E27FC236}">
                  <a16:creationId xmlns:a16="http://schemas.microsoft.com/office/drawing/2014/main" id="{4397FDC8-4C5C-65E3-951B-14051F63B76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38421" y="2634671"/>
              <a:ext cx="6871301" cy="922866"/>
            </a:xfrm>
            <a:prstGeom prst="rect">
              <a:avLst/>
            </a:prstGeom>
          </p:spPr>
        </p:pic>
        <p:sp>
          <p:nvSpPr>
            <p:cNvPr id="13" name="TextBox 12">
              <a:extLst>
                <a:ext uri="{FF2B5EF4-FFF2-40B4-BE49-F238E27FC236}">
                  <a16:creationId xmlns:a16="http://schemas.microsoft.com/office/drawing/2014/main" id="{380D2D60-7F3A-31EF-F2F1-3C4FAD16D22F}"/>
                </a:ext>
              </a:extLst>
            </p:cNvPr>
            <p:cNvSpPr txBox="1"/>
            <p:nvPr/>
          </p:nvSpPr>
          <p:spPr>
            <a:xfrm>
              <a:off x="1236060" y="2742481"/>
              <a:ext cx="58436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Cách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ngắt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giọng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dài</a:t>
              </a:r>
              <a:endParaRPr kumimoji="0" lang="vi-VN"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34" name="Picture 16">
            <a:extLst>
              <a:ext uri="{FF2B5EF4-FFF2-40B4-BE49-F238E27FC236}">
                <a16:creationId xmlns:a16="http://schemas.microsoft.com/office/drawing/2014/main" id="{9769D62B-AD24-E61A-9786-84828FB868F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123610" y="5134683"/>
            <a:ext cx="1043661" cy="10416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32E74B7-B1FD-AE48-7615-46FAF7E3AFD0}"/>
              </a:ext>
            </a:extLst>
          </p:cNvPr>
          <p:cNvSpPr txBox="1"/>
          <p:nvPr/>
        </p:nvSpPr>
        <p:spPr>
          <a:xfrm>
            <a:off x="1257300" y="1790700"/>
            <a:ext cx="10487025" cy="1077218"/>
          </a:xfrm>
          <a:prstGeom prst="rect">
            <a:avLst/>
          </a:prstGeom>
          <a:noFill/>
        </p:spPr>
        <p:txBody>
          <a:bodyPr wrap="square" rtlCol="0">
            <a:spAutoFit/>
          </a:bodyPr>
          <a:lstStyle/>
          <a:p>
            <a:pPr algn="just"/>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Hai anh em mặc đồng phục</a:t>
            </a:r>
            <a:r>
              <a:rPr lang="en-US" sz="3200" b="1" dirty="0">
                <a:solidFill>
                  <a:srgbClr val="FF0000"/>
                </a:solidFill>
                <a:latin typeface="Cambria" panose="02040503050406030204" pitchFamily="18" charset="0"/>
                <a:ea typeface="Cambria" panose="02040503050406030204" pitchFamily="18" charset="0"/>
              </a:rPr>
              <a:t>/</a:t>
            </a:r>
            <a:r>
              <a:rPr lang="vi-VN" sz="3200" b="1" dirty="0">
                <a:solidFill>
                  <a:srgbClr val="002060"/>
                </a:solidFill>
                <a:latin typeface="Cambria" panose="02040503050406030204" pitchFamily="18" charset="0"/>
                <a:ea typeface="Cambria" panose="02040503050406030204" pitchFamily="18" charset="0"/>
              </a:rPr>
              <a:t> và đội mũ</a:t>
            </a:r>
            <a:r>
              <a:rPr lang="en-US" sz="3200" b="1" dirty="0">
                <a:solidFill>
                  <a:srgbClr val="FF0000"/>
                </a:solidFill>
                <a:latin typeface="Cambria" panose="02040503050406030204" pitchFamily="18" charset="0"/>
                <a:ea typeface="Cambria" panose="02040503050406030204" pitchFamily="18" charset="0"/>
              </a:rPr>
              <a:t>/</a:t>
            </a:r>
            <a:r>
              <a:rPr lang="vi-VN" sz="3200" b="1" dirty="0">
                <a:solidFill>
                  <a:srgbClr val="002060"/>
                </a:solidFill>
                <a:latin typeface="Cambria" panose="02040503050406030204" pitchFamily="18" charset="0"/>
                <a:ea typeface="Cambria" panose="02040503050406030204" pitchFamily="18" charset="0"/>
              </a:rPr>
              <a:t> giống hệt nhau,</a:t>
            </a:r>
            <a:r>
              <a:rPr lang="en-US" sz="3200" b="1" dirty="0">
                <a:solidFill>
                  <a:srgbClr val="FF0000"/>
                </a:solidFill>
                <a:latin typeface="Cambria" panose="02040503050406030204" pitchFamily="18" charset="0"/>
                <a:ea typeface="Cambria" panose="02040503050406030204" pitchFamily="18" charset="0"/>
              </a:rPr>
              <a:t>/</a:t>
            </a:r>
            <a:r>
              <a:rPr lang="vi-VN" sz="3200" b="1" dirty="0">
                <a:solidFill>
                  <a:srgbClr val="002060"/>
                </a:solidFill>
                <a:latin typeface="Cambria" panose="02040503050406030204" pitchFamily="18" charset="0"/>
                <a:ea typeface="Cambria" panose="02040503050406030204" pitchFamily="18" charset="0"/>
              </a:rPr>
              <a:t> bạn bè</a:t>
            </a:r>
            <a:r>
              <a:rPr lang="en-US" sz="3200" b="1" dirty="0">
                <a:solidFill>
                  <a:srgbClr val="FF0000"/>
                </a:solidFill>
                <a:latin typeface="Cambria" panose="02040503050406030204" pitchFamily="18" charset="0"/>
                <a:ea typeface="Cambria" panose="02040503050406030204" pitchFamily="18" charset="0"/>
              </a:rPr>
              <a:t>/</a:t>
            </a:r>
            <a:r>
              <a:rPr lang="vi-VN" sz="3200" b="1" dirty="0">
                <a:solidFill>
                  <a:srgbClr val="002060"/>
                </a:solidFill>
                <a:latin typeface="Cambria" panose="02040503050406030204" pitchFamily="18" charset="0"/>
                <a:ea typeface="Cambria" panose="02040503050406030204" pitchFamily="18" charset="0"/>
              </a:rPr>
              <a:t> lại cổ vũ nhầm mất thôi.</a:t>
            </a:r>
            <a:r>
              <a:rPr lang="en-US" sz="3200" b="1" dirty="0">
                <a:solidFill>
                  <a:srgbClr val="FF0000"/>
                </a:solidFill>
                <a:latin typeface="Cambria" panose="02040503050406030204" pitchFamily="18" charset="0"/>
                <a:ea typeface="Cambria" panose="02040503050406030204" pitchFamily="18" charset="0"/>
              </a:rPr>
              <a:t>//</a:t>
            </a:r>
          </a:p>
        </p:txBody>
      </p:sp>
      <p:sp>
        <p:nvSpPr>
          <p:cNvPr id="6" name="TextBox 5">
            <a:extLst>
              <a:ext uri="{FF2B5EF4-FFF2-40B4-BE49-F238E27FC236}">
                <a16:creationId xmlns:a16="http://schemas.microsoft.com/office/drawing/2014/main" id="{8BE0E5AE-DA59-8B92-15CC-AEFBBC20B0E5}"/>
              </a:ext>
            </a:extLst>
          </p:cNvPr>
          <p:cNvSpPr txBox="1"/>
          <p:nvPr/>
        </p:nvSpPr>
        <p:spPr>
          <a:xfrm>
            <a:off x="1200150" y="3333750"/>
            <a:ext cx="10487025" cy="1077218"/>
          </a:xfrm>
          <a:prstGeom prst="rect">
            <a:avLst/>
          </a:prstGeom>
          <a:noFill/>
        </p:spPr>
        <p:txBody>
          <a:bodyPr wrap="square" rtlCol="0">
            <a:spAutoFit/>
          </a:bodyPr>
          <a:lstStyle/>
          <a:p>
            <a:pPr algn="just"/>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Các bạn cuống quýt</a:t>
            </a:r>
            <a:r>
              <a:rPr lang="en-US" sz="3200" b="1" dirty="0">
                <a:solidFill>
                  <a:srgbClr val="FF0000"/>
                </a:solidFill>
                <a:latin typeface="Cambria" panose="02040503050406030204" pitchFamily="18" charset="0"/>
                <a:ea typeface="Cambria" panose="02040503050406030204" pitchFamily="18" charset="0"/>
              </a:rPr>
              <a:t>/</a:t>
            </a:r>
            <a:r>
              <a:rPr lang="vi-VN" sz="3200" b="1" dirty="0">
                <a:solidFill>
                  <a:srgbClr val="002060"/>
                </a:solidFill>
                <a:latin typeface="Cambria" panose="02040503050406030204" pitchFamily="18" charset="0"/>
                <a:ea typeface="Cambria" panose="02040503050406030204" pitchFamily="18" charset="0"/>
              </a:rPr>
              <a:t> gọi Khánh thay thế</a:t>
            </a:r>
            <a:r>
              <a:rPr lang="en-US" sz="3200" b="1" dirty="0">
                <a:solidFill>
                  <a:srgbClr val="FF0000"/>
                </a:solidFill>
                <a:latin typeface="Cambria" panose="02040503050406030204" pitchFamily="18" charset="0"/>
                <a:ea typeface="Cambria" panose="02040503050406030204" pitchFamily="18" charset="0"/>
              </a:rPr>
              <a:t>/</a:t>
            </a:r>
            <a:r>
              <a:rPr lang="vi-VN" sz="3200" b="1" dirty="0">
                <a:solidFill>
                  <a:srgbClr val="002060"/>
                </a:solidFill>
                <a:latin typeface="Cambria" panose="02040503050406030204" pitchFamily="18" charset="0"/>
                <a:ea typeface="Cambria" panose="02040503050406030204" pitchFamily="18" charset="0"/>
              </a:rPr>
              <a:t> khi thấy Long nhăn nhó vì đau</a:t>
            </a:r>
            <a:r>
              <a:rPr lang="en-US" sz="3200" b="1" dirty="0">
                <a:solidFill>
                  <a:srgbClr val="FF0000"/>
                </a:solidFill>
                <a:latin typeface="Cambria" panose="02040503050406030204" pitchFamily="18" charset="0"/>
                <a:ea typeface="Cambria" panose="02040503050406030204" pitchFamily="18" charset="0"/>
              </a:rPr>
              <a:t>/</a:t>
            </a: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trong trận kéo co…</a:t>
            </a:r>
            <a:r>
              <a:rPr lang="en-US" sz="3200" b="1" dirty="0">
                <a:solidFill>
                  <a:srgbClr val="FF0000"/>
                </a:solidFill>
                <a:latin typeface="Cambria" panose="02040503050406030204" pitchFamily="18" charset="0"/>
                <a:ea typeface="Cambria" panose="02040503050406030204" pitchFamily="18" charset="0"/>
              </a:rPr>
              <a:t>//</a:t>
            </a:r>
            <a:r>
              <a:rPr lang="vi-VN" sz="3200" b="1" dirty="0">
                <a:solidFill>
                  <a:srgbClr val="FF0000"/>
                </a:solidFill>
                <a:latin typeface="Cambria" panose="02040503050406030204" pitchFamily="18" charset="0"/>
                <a:ea typeface="Cambria" panose="02040503050406030204" pitchFamily="18" charset="0"/>
              </a:rPr>
              <a:t> </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33579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900" decel="100000" fill="hold"/>
                                        <p:tgtEl>
                                          <p:spTgt spid="2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2" name="Picture 1" descr="Graphical user interface, website&#10;&#10;Description automatically generated">
            <a:extLst>
              <a:ext uri="{FF2B5EF4-FFF2-40B4-BE49-F238E27FC236}">
                <a16:creationId xmlns:a16="http://schemas.microsoft.com/office/drawing/2014/main" id="{E3B5999B-358F-CA27-8D6A-5E68185A1E8C}"/>
              </a:ext>
            </a:extLst>
          </p:cNvPr>
          <p:cNvPicPr>
            <a:picLocks noChangeAspect="1"/>
          </p:cNvPicPr>
          <p:nvPr/>
        </p:nvPicPr>
        <p:blipFill>
          <a:blip r:embed="rId3"/>
          <a:stretch>
            <a:fillRect/>
          </a:stretch>
        </p:blipFill>
        <p:spPr>
          <a:xfrm>
            <a:off x="-1" y="0"/>
            <a:ext cx="12344009" cy="6858000"/>
          </a:xfrm>
          <a:prstGeom prst="rect">
            <a:avLst/>
          </a:prstGeom>
        </p:spPr>
      </p:pic>
      <p:pic>
        <p:nvPicPr>
          <p:cNvPr id="3" name="Picture 2" descr="A picture containing diagram&#10;&#10;Description automatically generated">
            <a:extLst>
              <a:ext uri="{FF2B5EF4-FFF2-40B4-BE49-F238E27FC236}">
                <a16:creationId xmlns:a16="http://schemas.microsoft.com/office/drawing/2014/main" id="{A94F25E6-2C99-8AE2-C8F6-A96144C1E9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505" b="98960" l="2352" r="96725">
                        <a14:foregroundMark x1="23566" y1="73815" x2="24643" y2="82216"/>
                        <a14:foregroundMark x1="42031" y1="76031" x2="40580" y2="78728"/>
                        <a14:foregroundMark x1="16861" y1="86821" x2="46560" y2="94605"/>
                        <a14:foregroundMark x1="46560" y1="94605" x2="46560" y2="94605"/>
                        <a14:foregroundMark x1="87492" y1="87303" x2="69554" y2="96513"/>
                        <a14:foregroundMark x1="69554" y1="96513" x2="69554" y2="96513"/>
                        <a14:foregroundMark x1="93999" y1="34605" x2="93647" y2="39692"/>
                        <a14:foregroundMark x1="12332" y1="23487" x2="14135" y2="29692"/>
                        <a14:foregroundMark x1="8529" y1="44277" x2="7980" y2="49056"/>
                        <a14:foregroundMark x1="72104" y1="6358" x2="74808" y2="7611"/>
                        <a14:foregroundMark x1="71730" y1="74123" x2="69202" y2="75723"/>
                        <a14:foregroundMark x1="75181" y1="71580" x2="77336" y2="77303"/>
                        <a14:foregroundMark x1="5078" y1="89056" x2="9980" y2="88882"/>
                        <a14:foregroundMark x1="95098" y1="86975" x2="95647" y2="88247"/>
                        <a14:foregroundMark x1="54342" y1="8882" x2="42933" y2="6821"/>
                        <a14:foregroundMark x1="42933" y1="6821" x2="42933" y2="6821"/>
                        <a14:foregroundMark x1="74632" y1="17148" x2="73005" y2="24913"/>
                        <a14:foregroundMark x1="93823" y1="29692" x2="96725" y2="32543"/>
                        <a14:foregroundMark x1="76808" y1="65877" x2="76984" y2="71272"/>
                        <a14:foregroundMark x1="54517" y1="9518" x2="49637" y2="15087"/>
                        <a14:foregroundMark x1="79710" y1="64451" x2="81337" y2="67457"/>
                        <a14:foregroundMark x1="54342" y1="2543" x2="51264" y2="4605"/>
                        <a14:foregroundMark x1="55792" y1="4123" x2="59046" y2="6358"/>
                        <a14:foregroundMark x1="71378" y1="4451" x2="71378" y2="4451"/>
                        <a14:foregroundMark x1="41482" y1="6185" x2="41482" y2="6185"/>
                        <a14:foregroundMark x1="22664" y1="69692" x2="21016" y2="71908"/>
                        <a14:foregroundMark x1="2374" y1="88728" x2="2374" y2="88728"/>
                        <a14:foregroundMark x1="80787" y1="63969" x2="80787" y2="66185"/>
                        <a14:foregroundMark x1="73730" y1="63642" x2="73533" y2="64123"/>
                        <a14:foregroundMark x1="21565" y1="82697" x2="20290" y2="83642"/>
                        <a14:foregroundMark x1="79336" y1="63179" x2="79336" y2="63179"/>
                        <a14:foregroundMark x1="81512" y1="67148" x2="81512" y2="67148"/>
                        <a14:foregroundMark x1="74984" y1="78728" x2="74632" y2="79846"/>
                        <a14:foregroundMark x1="69202" y1="73969" x2="69202" y2="73969"/>
                        <a14:foregroundMark x1="69026" y1="73333" x2="69026" y2="73333"/>
                        <a14:foregroundMark x1="73906" y1="63333" x2="73906" y2="63333"/>
                        <a14:foregroundMark x1="69202" y1="73642" x2="70653" y2="73969"/>
                        <a14:foregroundMark x1="81337" y1="66031" x2="82062" y2="68247"/>
                        <a14:foregroundMark x1="73005" y1="63179" x2="73005" y2="64759"/>
                        <a14:foregroundMark x1="79886" y1="62852" x2="81139" y2="67303"/>
                        <a14:foregroundMark x1="82062" y1="66821" x2="82062" y2="66821"/>
                        <a14:foregroundMark x1="81864" y1="65549" x2="82590" y2="68092"/>
                        <a14:foregroundMark x1="10376" y1="18516" x2="10376" y2="18516"/>
                        <a14:foregroundMark x1="6243" y1="20250" x2="6243" y2="20250"/>
                        <a14:foregroundMark x1="10772" y1="17823" x2="10772" y2="17823"/>
                        <a14:foregroundMark x1="10574" y1="17649" x2="11167" y2="18690"/>
                        <a14:foregroundMark x1="47879" y1="98960" x2="47879" y2="98960"/>
                        <a14:foregroundMark x1="45526" y1="98092" x2="45526" y2="98092"/>
                        <a14:foregroundMark x1="6639" y1="19383" x2="6639" y2="19383"/>
                        <a14:foregroundMark x1="10969" y1="17129" x2="10969" y2="17129"/>
                        <a14:backgroundMark x1="55243" y1="5877" x2="55243" y2="5877"/>
                        <a14:backgroundMark x1="47835" y1="49518" x2="48011" y2="50000"/>
                        <a14:backgroundMark x1="25742" y1="81580" x2="25742" y2="81580"/>
                        <a14:backgroundMark x1="30622" y1="80308" x2="31523" y2="80636"/>
                        <a14:backgroundMark x1="24093" y1="81908" x2="24093" y2="81908"/>
                        <a14:backgroundMark x1="24291" y1="81580" x2="24291" y2="81580"/>
                        <a14:backgroundMark x1="24291" y1="81580" x2="24819" y2="81580"/>
                        <a14:backgroundMark x1="69026" y1="62543" x2="69026" y2="62543"/>
                        <a14:backgroundMark x1="71180" y1="63179" x2="71180" y2="63179"/>
                        <a14:backgroundMark x1="73533" y1="62389" x2="73533" y2="62389"/>
                        <a14:backgroundMark x1="73906" y1="62389" x2="73906" y2="62389"/>
                      </a14:backgroundRemoval>
                    </a14:imgEffect>
                  </a14:imgLayer>
                </a14:imgProps>
              </a:ext>
            </a:extLst>
          </a:blip>
          <a:stretch>
            <a:fillRect/>
          </a:stretch>
        </p:blipFill>
        <p:spPr>
          <a:xfrm>
            <a:off x="-26017" y="897339"/>
            <a:ext cx="5247692" cy="5987144"/>
          </a:xfrm>
          <a:prstGeom prst="rect">
            <a:avLst/>
          </a:prstGeom>
        </p:spPr>
      </p:pic>
      <p:grpSp>
        <p:nvGrpSpPr>
          <p:cNvPr id="4" name="Group 3">
            <a:extLst>
              <a:ext uri="{FF2B5EF4-FFF2-40B4-BE49-F238E27FC236}">
                <a16:creationId xmlns:a16="http://schemas.microsoft.com/office/drawing/2014/main" id="{8C5FC4A6-7230-507A-6C69-2ACDF5A18AA1}"/>
              </a:ext>
            </a:extLst>
          </p:cNvPr>
          <p:cNvGrpSpPr/>
          <p:nvPr/>
        </p:nvGrpSpPr>
        <p:grpSpPr>
          <a:xfrm>
            <a:off x="5334705" y="1411600"/>
            <a:ext cx="6634712" cy="3430803"/>
            <a:chOff x="2975205" y="1255651"/>
            <a:chExt cx="5432196" cy="2861668"/>
          </a:xfrm>
        </p:grpSpPr>
        <p:sp>
          <p:nvSpPr>
            <p:cNvPr id="5" name="Rectangle: Rounded Corners 4">
              <a:extLst>
                <a:ext uri="{FF2B5EF4-FFF2-40B4-BE49-F238E27FC236}">
                  <a16:creationId xmlns:a16="http://schemas.microsoft.com/office/drawing/2014/main" id="{51A546CA-2E7B-1D35-BC2C-1B66C67CA757}"/>
                </a:ext>
              </a:extLst>
            </p:cNvPr>
            <p:cNvSpPr/>
            <p:nvPr/>
          </p:nvSpPr>
          <p:spPr>
            <a:xfrm>
              <a:off x="2975205" y="1724299"/>
              <a:ext cx="5432196" cy="2247293"/>
            </a:xfrm>
            <a:custGeom>
              <a:avLst/>
              <a:gdLst>
                <a:gd name="connsiteX0" fmla="*/ 0 w 5432196"/>
                <a:gd name="connsiteY0" fmla="*/ 453324 h 2247293"/>
                <a:gd name="connsiteX1" fmla="*/ 453324 w 5432196"/>
                <a:gd name="connsiteY1" fmla="*/ 0 h 2247293"/>
                <a:gd name="connsiteX2" fmla="*/ 1054575 w 5432196"/>
                <a:gd name="connsiteY2" fmla="*/ 0 h 2247293"/>
                <a:gd name="connsiteX3" fmla="*/ 1655827 w 5432196"/>
                <a:gd name="connsiteY3" fmla="*/ 0 h 2247293"/>
                <a:gd name="connsiteX4" fmla="*/ 2166567 w 5432196"/>
                <a:gd name="connsiteY4" fmla="*/ 0 h 2247293"/>
                <a:gd name="connsiteX5" fmla="*/ 2722563 w 5432196"/>
                <a:gd name="connsiteY5" fmla="*/ 0 h 2247293"/>
                <a:gd name="connsiteX6" fmla="*/ 3278559 w 5432196"/>
                <a:gd name="connsiteY6" fmla="*/ 0 h 2247293"/>
                <a:gd name="connsiteX7" fmla="*/ 3970321 w 5432196"/>
                <a:gd name="connsiteY7" fmla="*/ 0 h 2247293"/>
                <a:gd name="connsiteX8" fmla="*/ 4978872 w 5432196"/>
                <a:gd name="connsiteY8" fmla="*/ 0 h 2247293"/>
                <a:gd name="connsiteX9" fmla="*/ 5432196 w 5432196"/>
                <a:gd name="connsiteY9" fmla="*/ 453324 h 2247293"/>
                <a:gd name="connsiteX10" fmla="*/ 5432196 w 5432196"/>
                <a:gd name="connsiteY10" fmla="*/ 1110240 h 2247293"/>
                <a:gd name="connsiteX11" fmla="*/ 5432196 w 5432196"/>
                <a:gd name="connsiteY11" fmla="*/ 1793969 h 2247293"/>
                <a:gd name="connsiteX12" fmla="*/ 4978872 w 5432196"/>
                <a:gd name="connsiteY12" fmla="*/ 2247293 h 2247293"/>
                <a:gd name="connsiteX13" fmla="*/ 4287110 w 5432196"/>
                <a:gd name="connsiteY13" fmla="*/ 2247293 h 2247293"/>
                <a:gd name="connsiteX14" fmla="*/ 3640603 w 5432196"/>
                <a:gd name="connsiteY14" fmla="*/ 2247293 h 2247293"/>
                <a:gd name="connsiteX15" fmla="*/ 2903585 w 5432196"/>
                <a:gd name="connsiteY15" fmla="*/ 2247293 h 2247293"/>
                <a:gd name="connsiteX16" fmla="*/ 2257078 w 5432196"/>
                <a:gd name="connsiteY16" fmla="*/ 2247293 h 2247293"/>
                <a:gd name="connsiteX17" fmla="*/ 1610571 w 5432196"/>
                <a:gd name="connsiteY17" fmla="*/ 2247293 h 2247293"/>
                <a:gd name="connsiteX18" fmla="*/ 453324 w 5432196"/>
                <a:gd name="connsiteY18" fmla="*/ 2247293 h 2247293"/>
                <a:gd name="connsiteX19" fmla="*/ 0 w 5432196"/>
                <a:gd name="connsiteY19" fmla="*/ 1793969 h 2247293"/>
                <a:gd name="connsiteX20" fmla="*/ 0 w 5432196"/>
                <a:gd name="connsiteY20" fmla="*/ 1137053 h 2247293"/>
                <a:gd name="connsiteX21" fmla="*/ 0 w 5432196"/>
                <a:gd name="connsiteY21" fmla="*/ 453324 h 2247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32196" h="2247293" fill="none" extrusionOk="0">
                  <a:moveTo>
                    <a:pt x="0" y="453324"/>
                  </a:moveTo>
                  <a:cubicBezTo>
                    <a:pt x="22362" y="234634"/>
                    <a:pt x="175260" y="25354"/>
                    <a:pt x="453324" y="0"/>
                  </a:cubicBezTo>
                  <a:cubicBezTo>
                    <a:pt x="607490" y="15040"/>
                    <a:pt x="811076" y="-21352"/>
                    <a:pt x="1054575" y="0"/>
                  </a:cubicBezTo>
                  <a:cubicBezTo>
                    <a:pt x="1298074" y="21352"/>
                    <a:pt x="1361273" y="5142"/>
                    <a:pt x="1655827" y="0"/>
                  </a:cubicBezTo>
                  <a:cubicBezTo>
                    <a:pt x="1950381" y="-5142"/>
                    <a:pt x="1915354" y="-14263"/>
                    <a:pt x="2166567" y="0"/>
                  </a:cubicBezTo>
                  <a:cubicBezTo>
                    <a:pt x="2417780" y="14263"/>
                    <a:pt x="2584830" y="16011"/>
                    <a:pt x="2722563" y="0"/>
                  </a:cubicBezTo>
                  <a:cubicBezTo>
                    <a:pt x="2860296" y="-16011"/>
                    <a:pt x="3141062" y="21339"/>
                    <a:pt x="3278559" y="0"/>
                  </a:cubicBezTo>
                  <a:cubicBezTo>
                    <a:pt x="3416056" y="-21339"/>
                    <a:pt x="3776912" y="7992"/>
                    <a:pt x="3970321" y="0"/>
                  </a:cubicBezTo>
                  <a:cubicBezTo>
                    <a:pt x="4163730" y="-7992"/>
                    <a:pt x="4736324" y="37032"/>
                    <a:pt x="4978872" y="0"/>
                  </a:cubicBezTo>
                  <a:cubicBezTo>
                    <a:pt x="5264048" y="-2861"/>
                    <a:pt x="5409231" y="158401"/>
                    <a:pt x="5432196" y="453324"/>
                  </a:cubicBezTo>
                  <a:cubicBezTo>
                    <a:pt x="5457284" y="605947"/>
                    <a:pt x="5441504" y="942846"/>
                    <a:pt x="5432196" y="1110240"/>
                  </a:cubicBezTo>
                  <a:cubicBezTo>
                    <a:pt x="5422888" y="1277634"/>
                    <a:pt x="5413202" y="1555772"/>
                    <a:pt x="5432196" y="1793969"/>
                  </a:cubicBezTo>
                  <a:cubicBezTo>
                    <a:pt x="5454044" y="2044519"/>
                    <a:pt x="5255113" y="2292935"/>
                    <a:pt x="4978872" y="2247293"/>
                  </a:cubicBezTo>
                  <a:cubicBezTo>
                    <a:pt x="4798774" y="2220468"/>
                    <a:pt x="4539801" y="2277462"/>
                    <a:pt x="4287110" y="2247293"/>
                  </a:cubicBezTo>
                  <a:cubicBezTo>
                    <a:pt x="4034419" y="2217124"/>
                    <a:pt x="3892515" y="2252299"/>
                    <a:pt x="3640603" y="2247293"/>
                  </a:cubicBezTo>
                  <a:cubicBezTo>
                    <a:pt x="3388691" y="2242287"/>
                    <a:pt x="3059866" y="2264784"/>
                    <a:pt x="2903585" y="2247293"/>
                  </a:cubicBezTo>
                  <a:cubicBezTo>
                    <a:pt x="2747304" y="2229802"/>
                    <a:pt x="2490063" y="2226546"/>
                    <a:pt x="2257078" y="2247293"/>
                  </a:cubicBezTo>
                  <a:cubicBezTo>
                    <a:pt x="2024093" y="2268040"/>
                    <a:pt x="1826401" y="2234853"/>
                    <a:pt x="1610571" y="2247293"/>
                  </a:cubicBezTo>
                  <a:cubicBezTo>
                    <a:pt x="1394741" y="2259733"/>
                    <a:pt x="843094" y="2202384"/>
                    <a:pt x="453324" y="2247293"/>
                  </a:cubicBezTo>
                  <a:cubicBezTo>
                    <a:pt x="201692" y="2262144"/>
                    <a:pt x="-4991" y="1986990"/>
                    <a:pt x="0" y="1793969"/>
                  </a:cubicBezTo>
                  <a:cubicBezTo>
                    <a:pt x="-15224" y="1657333"/>
                    <a:pt x="-15339" y="1441172"/>
                    <a:pt x="0" y="1137053"/>
                  </a:cubicBezTo>
                  <a:cubicBezTo>
                    <a:pt x="15339" y="832934"/>
                    <a:pt x="-30086" y="612958"/>
                    <a:pt x="0" y="453324"/>
                  </a:cubicBezTo>
                  <a:close/>
                </a:path>
                <a:path w="5432196" h="2247293" stroke="0" extrusionOk="0">
                  <a:moveTo>
                    <a:pt x="0" y="453324"/>
                  </a:moveTo>
                  <a:cubicBezTo>
                    <a:pt x="1999" y="264079"/>
                    <a:pt x="216661" y="24483"/>
                    <a:pt x="453324" y="0"/>
                  </a:cubicBezTo>
                  <a:cubicBezTo>
                    <a:pt x="663715" y="16027"/>
                    <a:pt x="886774" y="-8103"/>
                    <a:pt x="1145086" y="0"/>
                  </a:cubicBezTo>
                  <a:cubicBezTo>
                    <a:pt x="1403398" y="8103"/>
                    <a:pt x="1538160" y="10528"/>
                    <a:pt x="1701082" y="0"/>
                  </a:cubicBezTo>
                  <a:cubicBezTo>
                    <a:pt x="1864004" y="-10528"/>
                    <a:pt x="1990859" y="5617"/>
                    <a:pt x="2257078" y="0"/>
                  </a:cubicBezTo>
                  <a:cubicBezTo>
                    <a:pt x="2523297" y="-5617"/>
                    <a:pt x="2694418" y="1093"/>
                    <a:pt x="2948840" y="0"/>
                  </a:cubicBezTo>
                  <a:cubicBezTo>
                    <a:pt x="3203262" y="-1093"/>
                    <a:pt x="3256821" y="-7175"/>
                    <a:pt x="3550092" y="0"/>
                  </a:cubicBezTo>
                  <a:cubicBezTo>
                    <a:pt x="3843363" y="7175"/>
                    <a:pt x="3957823" y="-5252"/>
                    <a:pt x="4287110" y="0"/>
                  </a:cubicBezTo>
                  <a:cubicBezTo>
                    <a:pt x="4616397" y="5252"/>
                    <a:pt x="4826090" y="27839"/>
                    <a:pt x="4978872" y="0"/>
                  </a:cubicBezTo>
                  <a:cubicBezTo>
                    <a:pt x="5217947" y="5942"/>
                    <a:pt x="5438838" y="195607"/>
                    <a:pt x="5432196" y="453324"/>
                  </a:cubicBezTo>
                  <a:cubicBezTo>
                    <a:pt x="5425914" y="623882"/>
                    <a:pt x="5458782" y="916212"/>
                    <a:pt x="5432196" y="1096834"/>
                  </a:cubicBezTo>
                  <a:cubicBezTo>
                    <a:pt x="5405611" y="1277456"/>
                    <a:pt x="5456279" y="1451315"/>
                    <a:pt x="5432196" y="1793969"/>
                  </a:cubicBezTo>
                  <a:cubicBezTo>
                    <a:pt x="5472167" y="2064008"/>
                    <a:pt x="5220532" y="2192745"/>
                    <a:pt x="4978872" y="2247293"/>
                  </a:cubicBezTo>
                  <a:cubicBezTo>
                    <a:pt x="4806037" y="2274732"/>
                    <a:pt x="4549868" y="2273515"/>
                    <a:pt x="4422876" y="2247293"/>
                  </a:cubicBezTo>
                  <a:cubicBezTo>
                    <a:pt x="4295884" y="2221071"/>
                    <a:pt x="3966014" y="2213034"/>
                    <a:pt x="3731114" y="2247293"/>
                  </a:cubicBezTo>
                  <a:cubicBezTo>
                    <a:pt x="3496214" y="2281552"/>
                    <a:pt x="3161731" y="2212388"/>
                    <a:pt x="2994096" y="2247293"/>
                  </a:cubicBezTo>
                  <a:cubicBezTo>
                    <a:pt x="2826461" y="2282198"/>
                    <a:pt x="2611029" y="2228806"/>
                    <a:pt x="2392845" y="2247293"/>
                  </a:cubicBezTo>
                  <a:cubicBezTo>
                    <a:pt x="2174661" y="2265780"/>
                    <a:pt x="1924303" y="2275110"/>
                    <a:pt x="1791593" y="2247293"/>
                  </a:cubicBezTo>
                  <a:cubicBezTo>
                    <a:pt x="1658883" y="2219476"/>
                    <a:pt x="1372891" y="2226377"/>
                    <a:pt x="1054575" y="2247293"/>
                  </a:cubicBezTo>
                  <a:cubicBezTo>
                    <a:pt x="736259" y="2268209"/>
                    <a:pt x="610202" y="2225747"/>
                    <a:pt x="453324" y="2247293"/>
                  </a:cubicBezTo>
                  <a:cubicBezTo>
                    <a:pt x="241031" y="2236940"/>
                    <a:pt x="21833" y="2055448"/>
                    <a:pt x="0" y="1793969"/>
                  </a:cubicBezTo>
                  <a:cubicBezTo>
                    <a:pt x="22245" y="1493741"/>
                    <a:pt x="16979" y="1441075"/>
                    <a:pt x="0" y="1150459"/>
                  </a:cubicBezTo>
                  <a:cubicBezTo>
                    <a:pt x="-16979" y="859843"/>
                    <a:pt x="-21037" y="612199"/>
                    <a:pt x="0" y="453324"/>
                  </a:cubicBezTo>
                  <a:close/>
                </a:path>
              </a:pathLst>
            </a:custGeom>
            <a:solidFill>
              <a:srgbClr val="FFFFFF">
                <a:alpha val="94902"/>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marR="0" lvl="0" indent="0" algn="just" defTabSz="1219170" rtl="0" eaLnBrk="1" fontAlgn="auto" latinLnBrk="0" hangingPunct="1">
                <a:lnSpc>
                  <a:spcPct val="120000"/>
                </a:lnSpc>
                <a:spcBef>
                  <a:spcPts val="0"/>
                </a:spcBef>
                <a:spcAft>
                  <a:spcPts val="0"/>
                </a:spcAft>
                <a:buClr>
                  <a:srgbClr val="000000"/>
                </a:buClr>
                <a:buSzTx/>
                <a:buFontTx/>
                <a:buNone/>
                <a:tabLst/>
                <a:defRPr/>
              </a:pP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Phân</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công</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đọc</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theo</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đoạn</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a:t>
              </a:r>
            </a:p>
            <a:p>
              <a:pPr marL="757748" marR="0" lvl="0" indent="0" algn="just" defTabSz="1219170" rtl="0" eaLnBrk="1" fontAlgn="auto" latinLnBrk="0" hangingPunct="1">
                <a:lnSpc>
                  <a:spcPct val="120000"/>
                </a:lnSpc>
                <a:spcBef>
                  <a:spcPts val="0"/>
                </a:spcBef>
                <a:spcAft>
                  <a:spcPts val="0"/>
                </a:spcAft>
                <a:buClr>
                  <a:srgbClr val="000000"/>
                </a:buClr>
                <a:buSzTx/>
                <a:buFontTx/>
                <a:buNone/>
                <a:tabLst/>
                <a:defRPr/>
              </a:pP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Tất</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cả</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thành</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viên</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đều</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đọc</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a:t>
              </a:r>
            </a:p>
            <a:p>
              <a:pPr marL="757748" marR="0" lvl="0" indent="0" algn="just" defTabSz="1219170" rtl="0" eaLnBrk="1" fontAlgn="auto" latinLnBrk="0" hangingPunct="1">
                <a:lnSpc>
                  <a:spcPct val="120000"/>
                </a:lnSpc>
                <a:spcBef>
                  <a:spcPts val="0"/>
                </a:spcBef>
                <a:spcAft>
                  <a:spcPts val="0"/>
                </a:spcAft>
                <a:buClr>
                  <a:srgbClr val="000000"/>
                </a:buClr>
                <a:buSzTx/>
                <a:buFontTx/>
                <a:buNone/>
                <a:tabLst/>
                <a:defRPr/>
              </a:pP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Giải</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nghĩa</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từ</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cùng</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nhau</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endPar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endParaRPr>
            </a:p>
          </p:txBody>
        </p:sp>
        <p:sp>
          <p:nvSpPr>
            <p:cNvPr id="8" name="Rectangle: Rounded Corners 7">
              <a:extLst>
                <a:ext uri="{FF2B5EF4-FFF2-40B4-BE49-F238E27FC236}">
                  <a16:creationId xmlns:a16="http://schemas.microsoft.com/office/drawing/2014/main" id="{0BA2D83A-0C4E-5261-35F8-1E4478894BE4}"/>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Yêu</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Cầu</a:t>
              </a:r>
              <a:endPar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13" name="Picture 12">
              <a:extLst>
                <a:ext uri="{FF2B5EF4-FFF2-40B4-BE49-F238E27FC236}">
                  <a16:creationId xmlns:a16="http://schemas.microsoft.com/office/drawing/2014/main" id="{9DD6CB82-FD37-EA8E-270A-4E52B65415AB}"/>
                </a:ext>
              </a:extLst>
            </p:cNvPr>
            <p:cNvPicPr>
              <a:picLocks noChangeAspect="1"/>
            </p:cNvPicPr>
            <p:nvPr/>
          </p:nvPicPr>
          <p:blipFill>
            <a:blip r:embed="rId6"/>
            <a:stretch>
              <a:fillRect/>
            </a:stretch>
          </p:blipFill>
          <p:spPr>
            <a:xfrm flipH="1">
              <a:off x="3156233" y="2248596"/>
              <a:ext cx="539794" cy="539794"/>
            </a:xfrm>
            <a:prstGeom prst="rect">
              <a:avLst/>
            </a:prstGeom>
          </p:spPr>
        </p:pic>
        <p:pic>
          <p:nvPicPr>
            <p:cNvPr id="14" name="Picture 13">
              <a:extLst>
                <a:ext uri="{FF2B5EF4-FFF2-40B4-BE49-F238E27FC236}">
                  <a16:creationId xmlns:a16="http://schemas.microsoft.com/office/drawing/2014/main" id="{CAF2AE0C-D67F-8A59-725D-A7201C043197}"/>
                </a:ext>
              </a:extLst>
            </p:cNvPr>
            <p:cNvPicPr>
              <a:picLocks noChangeAspect="1"/>
            </p:cNvPicPr>
            <p:nvPr/>
          </p:nvPicPr>
          <p:blipFill>
            <a:blip r:embed="rId6"/>
            <a:stretch>
              <a:fillRect/>
            </a:stretch>
          </p:blipFill>
          <p:spPr>
            <a:xfrm flipH="1">
              <a:off x="3125205" y="2853858"/>
              <a:ext cx="539793" cy="539793"/>
            </a:xfrm>
            <a:prstGeom prst="rect">
              <a:avLst/>
            </a:prstGeom>
          </p:spPr>
        </p:pic>
        <p:pic>
          <p:nvPicPr>
            <p:cNvPr id="15" name="Picture 14">
              <a:extLst>
                <a:ext uri="{FF2B5EF4-FFF2-40B4-BE49-F238E27FC236}">
                  <a16:creationId xmlns:a16="http://schemas.microsoft.com/office/drawing/2014/main" id="{094AF1C9-B9E2-C340-E8E7-9F43E2A11378}"/>
                </a:ext>
              </a:extLst>
            </p:cNvPr>
            <p:cNvPicPr>
              <a:picLocks noChangeAspect="1"/>
            </p:cNvPicPr>
            <p:nvPr/>
          </p:nvPicPr>
          <p:blipFill>
            <a:blip r:embed="rId6"/>
            <a:stretch>
              <a:fillRect/>
            </a:stretch>
          </p:blipFill>
          <p:spPr>
            <a:xfrm flipH="1">
              <a:off x="3150160" y="3571452"/>
              <a:ext cx="545867" cy="545867"/>
            </a:xfrm>
            <a:prstGeom prst="rect">
              <a:avLst/>
            </a:prstGeom>
          </p:spPr>
        </p:pic>
      </p:grpSp>
      <p:pic>
        <p:nvPicPr>
          <p:cNvPr id="16" name="Picture 15">
            <a:extLst>
              <a:ext uri="{FF2B5EF4-FFF2-40B4-BE49-F238E27FC236}">
                <a16:creationId xmlns:a16="http://schemas.microsoft.com/office/drawing/2014/main" id="{4E97D5B2-F1CF-D3C8-63E5-D037E7635D74}"/>
              </a:ext>
            </a:extLst>
          </p:cNvPr>
          <p:cNvPicPr>
            <a:picLocks noChangeAspect="1"/>
          </p:cNvPicPr>
          <p:nvPr/>
        </p:nvPicPr>
        <p:blipFill>
          <a:blip r:embed="rId7"/>
          <a:stretch>
            <a:fillRect/>
          </a:stretch>
        </p:blipFill>
        <p:spPr>
          <a:xfrm>
            <a:off x="2620779" y="-234106"/>
            <a:ext cx="8388823" cy="1408298"/>
          </a:xfrm>
          <a:prstGeom prst="rect">
            <a:avLst/>
          </a:prstGeom>
        </p:spPr>
      </p:pic>
    </p:spTree>
    <p:extLst>
      <p:ext uri="{BB962C8B-B14F-4D97-AF65-F5344CB8AC3E}">
        <p14:creationId xmlns:p14="http://schemas.microsoft.com/office/powerpoint/2010/main" val="68721261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nature&#10;&#10;Description automatically generated">
            <a:extLst>
              <a:ext uri="{FF2B5EF4-FFF2-40B4-BE49-F238E27FC236}">
                <a16:creationId xmlns:a16="http://schemas.microsoft.com/office/drawing/2014/main" id="{E155CEF2-ADF8-3815-3C9F-7896BE3747D2}"/>
              </a:ext>
            </a:extLst>
          </p:cNvPr>
          <p:cNvPicPr>
            <a:picLocks noChangeAspect="1"/>
          </p:cNvPicPr>
          <p:nvPr/>
        </p:nvPicPr>
        <p:blipFill>
          <a:blip r:embed="rId2"/>
          <a:stretch>
            <a:fillRect/>
          </a:stretch>
        </p:blipFill>
        <p:spPr>
          <a:xfrm>
            <a:off x="1" y="0"/>
            <a:ext cx="12344009" cy="6858000"/>
          </a:xfrm>
          <a:prstGeom prst="rect">
            <a:avLst/>
          </a:prstGeom>
        </p:spPr>
      </p:pic>
      <p:pic>
        <p:nvPicPr>
          <p:cNvPr id="5" name="Picture 4" descr="A picture containing stationary&#10;&#10;Description automatically generated">
            <a:extLst>
              <a:ext uri="{FF2B5EF4-FFF2-40B4-BE49-F238E27FC236}">
                <a16:creationId xmlns:a16="http://schemas.microsoft.com/office/drawing/2014/main" id="{5C3965A9-0E14-00EE-255F-8CC2C3E48D2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grpSp>
        <p:nvGrpSpPr>
          <p:cNvPr id="6" name="Group 5">
            <a:extLst>
              <a:ext uri="{FF2B5EF4-FFF2-40B4-BE49-F238E27FC236}">
                <a16:creationId xmlns:a16="http://schemas.microsoft.com/office/drawing/2014/main" id="{F22CEBF6-18DD-F30B-D08F-4B713A9E660E}"/>
              </a:ext>
            </a:extLst>
          </p:cNvPr>
          <p:cNvGrpSpPr/>
          <p:nvPr/>
        </p:nvGrpSpPr>
        <p:grpSpPr>
          <a:xfrm>
            <a:off x="200520" y="1825213"/>
            <a:ext cx="7538557" cy="3778388"/>
            <a:chOff x="353341" y="1443489"/>
            <a:chExt cx="5653918" cy="2833791"/>
          </a:xfrm>
        </p:grpSpPr>
        <p:grpSp>
          <p:nvGrpSpPr>
            <p:cNvPr id="7" name="Group 6">
              <a:extLst>
                <a:ext uri="{FF2B5EF4-FFF2-40B4-BE49-F238E27FC236}">
                  <a16:creationId xmlns:a16="http://schemas.microsoft.com/office/drawing/2014/main" id="{357099F9-86A9-A724-0F7D-782B102822B7}"/>
                </a:ext>
              </a:extLst>
            </p:cNvPr>
            <p:cNvGrpSpPr/>
            <p:nvPr/>
          </p:nvGrpSpPr>
          <p:grpSpPr>
            <a:xfrm>
              <a:off x="353341" y="1443489"/>
              <a:ext cx="5653918" cy="2833791"/>
              <a:chOff x="2975204" y="1281370"/>
              <a:chExt cx="6354501" cy="2816973"/>
            </a:xfrm>
          </p:grpSpPr>
          <p:sp>
            <p:nvSpPr>
              <p:cNvPr id="20" name="Rectangle: Rounded Corners 19">
                <a:extLst>
                  <a:ext uri="{FF2B5EF4-FFF2-40B4-BE49-F238E27FC236}">
                    <a16:creationId xmlns:a16="http://schemas.microsoft.com/office/drawing/2014/main" id="{0A6C41D3-151D-00D2-6B9E-8D874ACF8FE9}"/>
                  </a:ext>
                </a:extLst>
              </p:cNvPr>
              <p:cNvSpPr/>
              <p:nvPr/>
            </p:nvSpPr>
            <p:spPr>
              <a:xfrm>
                <a:off x="2975204" y="1724298"/>
                <a:ext cx="6354501" cy="2374045"/>
              </a:xfrm>
              <a:custGeom>
                <a:avLst/>
                <a:gdLst>
                  <a:gd name="connsiteX0" fmla="*/ 0 w 6354501"/>
                  <a:gd name="connsiteY0" fmla="*/ 478892 h 2374045"/>
                  <a:gd name="connsiteX1" fmla="*/ 478892 w 6354501"/>
                  <a:gd name="connsiteY1" fmla="*/ 0 h 2374045"/>
                  <a:gd name="connsiteX2" fmla="*/ 1207449 w 6354501"/>
                  <a:gd name="connsiteY2" fmla="*/ 0 h 2374045"/>
                  <a:gd name="connsiteX3" fmla="*/ 1936006 w 6354501"/>
                  <a:gd name="connsiteY3" fmla="*/ 0 h 2374045"/>
                  <a:gd name="connsiteX4" fmla="*/ 2448694 w 6354501"/>
                  <a:gd name="connsiteY4" fmla="*/ 0 h 2374045"/>
                  <a:gd name="connsiteX5" fmla="*/ 3015349 w 6354501"/>
                  <a:gd name="connsiteY5" fmla="*/ 0 h 2374045"/>
                  <a:gd name="connsiteX6" fmla="*/ 3797873 w 6354501"/>
                  <a:gd name="connsiteY6" fmla="*/ 0 h 2374045"/>
                  <a:gd name="connsiteX7" fmla="*/ 4310561 w 6354501"/>
                  <a:gd name="connsiteY7" fmla="*/ 0 h 2374045"/>
                  <a:gd name="connsiteX8" fmla="*/ 4823249 w 6354501"/>
                  <a:gd name="connsiteY8" fmla="*/ 0 h 2374045"/>
                  <a:gd name="connsiteX9" fmla="*/ 5875609 w 6354501"/>
                  <a:gd name="connsiteY9" fmla="*/ 0 h 2374045"/>
                  <a:gd name="connsiteX10" fmla="*/ 6354501 w 6354501"/>
                  <a:gd name="connsiteY10" fmla="*/ 478892 h 2374045"/>
                  <a:gd name="connsiteX11" fmla="*/ 6354501 w 6354501"/>
                  <a:gd name="connsiteY11" fmla="*/ 908491 h 2374045"/>
                  <a:gd name="connsiteX12" fmla="*/ 6354501 w 6354501"/>
                  <a:gd name="connsiteY12" fmla="*/ 1408903 h 2374045"/>
                  <a:gd name="connsiteX13" fmla="*/ 6354501 w 6354501"/>
                  <a:gd name="connsiteY13" fmla="*/ 1895153 h 2374045"/>
                  <a:gd name="connsiteX14" fmla="*/ 5875609 w 6354501"/>
                  <a:gd name="connsiteY14" fmla="*/ 2374045 h 2374045"/>
                  <a:gd name="connsiteX15" fmla="*/ 5308954 w 6354501"/>
                  <a:gd name="connsiteY15" fmla="*/ 2374045 h 2374045"/>
                  <a:gd name="connsiteX16" fmla="*/ 4688331 w 6354501"/>
                  <a:gd name="connsiteY16" fmla="*/ 2374045 h 2374045"/>
                  <a:gd name="connsiteX17" fmla="*/ 4067709 w 6354501"/>
                  <a:gd name="connsiteY17" fmla="*/ 2374045 h 2374045"/>
                  <a:gd name="connsiteX18" fmla="*/ 3555021 w 6354501"/>
                  <a:gd name="connsiteY18" fmla="*/ 2374045 h 2374045"/>
                  <a:gd name="connsiteX19" fmla="*/ 2934398 w 6354501"/>
                  <a:gd name="connsiteY19" fmla="*/ 2374045 h 2374045"/>
                  <a:gd name="connsiteX20" fmla="*/ 2367743 w 6354501"/>
                  <a:gd name="connsiteY20" fmla="*/ 2374045 h 2374045"/>
                  <a:gd name="connsiteX21" fmla="*/ 1855055 w 6354501"/>
                  <a:gd name="connsiteY21" fmla="*/ 2374045 h 2374045"/>
                  <a:gd name="connsiteX22" fmla="*/ 1072531 w 6354501"/>
                  <a:gd name="connsiteY22" fmla="*/ 2374045 h 2374045"/>
                  <a:gd name="connsiteX23" fmla="*/ 478892 w 6354501"/>
                  <a:gd name="connsiteY23" fmla="*/ 2374045 h 2374045"/>
                  <a:gd name="connsiteX24" fmla="*/ 0 w 6354501"/>
                  <a:gd name="connsiteY24" fmla="*/ 1895153 h 2374045"/>
                  <a:gd name="connsiteX25" fmla="*/ 0 w 6354501"/>
                  <a:gd name="connsiteY25" fmla="*/ 1423066 h 2374045"/>
                  <a:gd name="connsiteX26" fmla="*/ 0 w 6354501"/>
                  <a:gd name="connsiteY26" fmla="*/ 965142 h 2374045"/>
                  <a:gd name="connsiteX27" fmla="*/ 0 w 6354501"/>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54501" h="2374045" fill="none" extrusionOk="0">
                    <a:moveTo>
                      <a:pt x="0" y="478892"/>
                    </a:moveTo>
                    <a:cubicBezTo>
                      <a:pt x="-40200" y="211066"/>
                      <a:pt x="232005" y="49236"/>
                      <a:pt x="478892" y="0"/>
                    </a:cubicBezTo>
                    <a:cubicBezTo>
                      <a:pt x="771429" y="-4355"/>
                      <a:pt x="881221" y="7714"/>
                      <a:pt x="1207449" y="0"/>
                    </a:cubicBezTo>
                    <a:cubicBezTo>
                      <a:pt x="1533677" y="-7714"/>
                      <a:pt x="1598836" y="1684"/>
                      <a:pt x="1936006" y="0"/>
                    </a:cubicBezTo>
                    <a:cubicBezTo>
                      <a:pt x="2273176" y="-1684"/>
                      <a:pt x="2315546" y="21421"/>
                      <a:pt x="2448694" y="0"/>
                    </a:cubicBezTo>
                    <a:cubicBezTo>
                      <a:pt x="2581842" y="-21421"/>
                      <a:pt x="2843217" y="-7845"/>
                      <a:pt x="3015349" y="0"/>
                    </a:cubicBezTo>
                    <a:cubicBezTo>
                      <a:pt x="3187481" y="7845"/>
                      <a:pt x="3424846" y="25284"/>
                      <a:pt x="3797873" y="0"/>
                    </a:cubicBezTo>
                    <a:cubicBezTo>
                      <a:pt x="4170900" y="-25284"/>
                      <a:pt x="4063933" y="-5804"/>
                      <a:pt x="4310561" y="0"/>
                    </a:cubicBezTo>
                    <a:cubicBezTo>
                      <a:pt x="4557189" y="5804"/>
                      <a:pt x="4595664" y="25009"/>
                      <a:pt x="4823249" y="0"/>
                    </a:cubicBezTo>
                    <a:cubicBezTo>
                      <a:pt x="5050834" y="-25009"/>
                      <a:pt x="5500865" y="13249"/>
                      <a:pt x="5875609" y="0"/>
                    </a:cubicBezTo>
                    <a:cubicBezTo>
                      <a:pt x="6132410" y="3474"/>
                      <a:pt x="6363095" y="172856"/>
                      <a:pt x="6354501" y="478892"/>
                    </a:cubicBezTo>
                    <a:cubicBezTo>
                      <a:pt x="6370876" y="582641"/>
                      <a:pt x="6340447" y="700797"/>
                      <a:pt x="6354501" y="908491"/>
                    </a:cubicBezTo>
                    <a:cubicBezTo>
                      <a:pt x="6368555" y="1116185"/>
                      <a:pt x="6339455" y="1266240"/>
                      <a:pt x="6354501" y="1408903"/>
                    </a:cubicBezTo>
                    <a:cubicBezTo>
                      <a:pt x="6369547" y="1551566"/>
                      <a:pt x="6364698" y="1740149"/>
                      <a:pt x="6354501" y="1895153"/>
                    </a:cubicBezTo>
                    <a:cubicBezTo>
                      <a:pt x="6388512" y="2161136"/>
                      <a:pt x="6119820" y="2409020"/>
                      <a:pt x="5875609" y="2374045"/>
                    </a:cubicBezTo>
                    <a:cubicBezTo>
                      <a:pt x="5667231" y="2395650"/>
                      <a:pt x="5477002" y="2389155"/>
                      <a:pt x="5308954" y="2374045"/>
                    </a:cubicBezTo>
                    <a:cubicBezTo>
                      <a:pt x="5140907" y="2358935"/>
                      <a:pt x="4936591" y="2373963"/>
                      <a:pt x="4688331" y="2374045"/>
                    </a:cubicBezTo>
                    <a:cubicBezTo>
                      <a:pt x="4440071" y="2374127"/>
                      <a:pt x="4222371" y="2379052"/>
                      <a:pt x="4067709" y="2374045"/>
                    </a:cubicBezTo>
                    <a:cubicBezTo>
                      <a:pt x="3913047" y="2369038"/>
                      <a:pt x="3715395" y="2399378"/>
                      <a:pt x="3555021" y="2374045"/>
                    </a:cubicBezTo>
                    <a:cubicBezTo>
                      <a:pt x="3394647" y="2348712"/>
                      <a:pt x="3151956" y="2347265"/>
                      <a:pt x="2934398" y="2374045"/>
                    </a:cubicBezTo>
                    <a:cubicBezTo>
                      <a:pt x="2716840" y="2400825"/>
                      <a:pt x="2603967" y="2354790"/>
                      <a:pt x="2367743" y="2374045"/>
                    </a:cubicBezTo>
                    <a:cubicBezTo>
                      <a:pt x="2131519" y="2393300"/>
                      <a:pt x="2050645" y="2360612"/>
                      <a:pt x="1855055" y="2374045"/>
                    </a:cubicBezTo>
                    <a:cubicBezTo>
                      <a:pt x="1659465" y="2387478"/>
                      <a:pt x="1377743" y="2343958"/>
                      <a:pt x="1072531" y="2374045"/>
                    </a:cubicBezTo>
                    <a:cubicBezTo>
                      <a:pt x="767319" y="2404132"/>
                      <a:pt x="754955" y="2384170"/>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54501" h="2374045" stroke="0" extrusionOk="0">
                    <a:moveTo>
                      <a:pt x="0" y="478892"/>
                    </a:moveTo>
                    <a:cubicBezTo>
                      <a:pt x="1648" y="264812"/>
                      <a:pt x="242370" y="49968"/>
                      <a:pt x="478892" y="0"/>
                    </a:cubicBezTo>
                    <a:cubicBezTo>
                      <a:pt x="791354" y="-8574"/>
                      <a:pt x="929352" y="-8479"/>
                      <a:pt x="1207449" y="0"/>
                    </a:cubicBezTo>
                    <a:cubicBezTo>
                      <a:pt x="1485546" y="8479"/>
                      <a:pt x="1618300" y="3690"/>
                      <a:pt x="1774104" y="0"/>
                    </a:cubicBezTo>
                    <a:cubicBezTo>
                      <a:pt x="1929908" y="-3690"/>
                      <a:pt x="2094824" y="-23595"/>
                      <a:pt x="2340759" y="0"/>
                    </a:cubicBezTo>
                    <a:cubicBezTo>
                      <a:pt x="2586695" y="23595"/>
                      <a:pt x="2887881" y="-21331"/>
                      <a:pt x="3069316" y="0"/>
                    </a:cubicBezTo>
                    <a:cubicBezTo>
                      <a:pt x="3250751" y="21331"/>
                      <a:pt x="3458604" y="25621"/>
                      <a:pt x="3689939" y="0"/>
                    </a:cubicBezTo>
                    <a:cubicBezTo>
                      <a:pt x="3921274" y="-25621"/>
                      <a:pt x="4276951" y="9061"/>
                      <a:pt x="4472463" y="0"/>
                    </a:cubicBezTo>
                    <a:cubicBezTo>
                      <a:pt x="4667975" y="-9061"/>
                      <a:pt x="4922530" y="16272"/>
                      <a:pt x="5254987" y="0"/>
                    </a:cubicBezTo>
                    <a:cubicBezTo>
                      <a:pt x="5587444" y="-16272"/>
                      <a:pt x="5634745" y="25886"/>
                      <a:pt x="5875609" y="0"/>
                    </a:cubicBezTo>
                    <a:cubicBezTo>
                      <a:pt x="6132459" y="-3430"/>
                      <a:pt x="6304001" y="213963"/>
                      <a:pt x="6354501" y="478892"/>
                    </a:cubicBezTo>
                    <a:cubicBezTo>
                      <a:pt x="6339755" y="687907"/>
                      <a:pt x="6354048" y="759322"/>
                      <a:pt x="6354501" y="950979"/>
                    </a:cubicBezTo>
                    <a:cubicBezTo>
                      <a:pt x="6354954" y="1142636"/>
                      <a:pt x="6361652" y="1295443"/>
                      <a:pt x="6354501" y="1423066"/>
                    </a:cubicBezTo>
                    <a:cubicBezTo>
                      <a:pt x="6347350" y="1550689"/>
                      <a:pt x="6356169" y="1672103"/>
                      <a:pt x="6354501" y="1895153"/>
                    </a:cubicBezTo>
                    <a:cubicBezTo>
                      <a:pt x="6384066" y="2163292"/>
                      <a:pt x="6143028" y="2388985"/>
                      <a:pt x="5875609" y="2374045"/>
                    </a:cubicBezTo>
                    <a:cubicBezTo>
                      <a:pt x="5649823" y="2389659"/>
                      <a:pt x="5368489" y="2362048"/>
                      <a:pt x="5147052" y="2374045"/>
                    </a:cubicBezTo>
                    <a:cubicBezTo>
                      <a:pt x="4925615" y="2386042"/>
                      <a:pt x="4781030" y="2374208"/>
                      <a:pt x="4526430" y="2374045"/>
                    </a:cubicBezTo>
                    <a:cubicBezTo>
                      <a:pt x="4271830" y="2373882"/>
                      <a:pt x="4204510" y="2353987"/>
                      <a:pt x="3905807" y="2374045"/>
                    </a:cubicBezTo>
                    <a:cubicBezTo>
                      <a:pt x="3607104" y="2394103"/>
                      <a:pt x="3308260" y="2357604"/>
                      <a:pt x="3123283" y="2374045"/>
                    </a:cubicBezTo>
                    <a:cubicBezTo>
                      <a:pt x="2938306" y="2390486"/>
                      <a:pt x="2586825" y="2350668"/>
                      <a:pt x="2394727" y="2374045"/>
                    </a:cubicBezTo>
                    <a:cubicBezTo>
                      <a:pt x="2202629" y="2397422"/>
                      <a:pt x="2055900" y="2350723"/>
                      <a:pt x="1774104" y="2374045"/>
                    </a:cubicBezTo>
                    <a:cubicBezTo>
                      <a:pt x="1492308" y="2397367"/>
                      <a:pt x="1348515" y="2350558"/>
                      <a:pt x="1207449" y="2374045"/>
                    </a:cubicBezTo>
                    <a:cubicBezTo>
                      <a:pt x="1066384" y="2397532"/>
                      <a:pt x="679356" y="2405358"/>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1219170" rtl="0" eaLnBrk="1" fontAlgn="auto" latinLnBrk="0" hangingPunct="1">
                  <a:lnSpc>
                    <a:spcPct val="110000"/>
                  </a:lnSpc>
                  <a:spcBef>
                    <a:spcPts val="0"/>
                  </a:spcBef>
                  <a:spcAft>
                    <a:spcPts val="0"/>
                  </a:spcAft>
                  <a:buClr>
                    <a:srgbClr val="000000"/>
                  </a:buClr>
                  <a:buSzTx/>
                  <a:buFontTx/>
                  <a:buNone/>
                  <a:tabLst/>
                  <a:defRPr/>
                </a:pP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1.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Đọc</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đúng</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a:t>
                </a:r>
              </a:p>
              <a:p>
                <a:pPr marL="0" marR="0" lvl="0" indent="0" algn="just" defTabSz="1219170" rtl="0" eaLnBrk="1" fontAlgn="auto" latinLnBrk="0" hangingPunct="1">
                  <a:lnSpc>
                    <a:spcPct val="110000"/>
                  </a:lnSpc>
                  <a:spcBef>
                    <a:spcPts val="0"/>
                  </a:spcBef>
                  <a:spcAft>
                    <a:spcPts val="0"/>
                  </a:spcAft>
                  <a:buClr>
                    <a:srgbClr val="000000"/>
                  </a:buClr>
                  <a:buSzTx/>
                  <a:buFontTx/>
                  <a:buNone/>
                  <a:tabLst/>
                  <a:defRPr/>
                </a:pP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2.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Đọc</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to,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rõ</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a:t>
                </a:r>
              </a:p>
              <a:p>
                <a:pPr marL="0" marR="0" lvl="0" indent="0" algn="just" defTabSz="1219170" rtl="0" eaLnBrk="1" fontAlgn="auto" latinLnBrk="0" hangingPunct="1">
                  <a:lnSpc>
                    <a:spcPct val="110000"/>
                  </a:lnSpc>
                  <a:spcBef>
                    <a:spcPts val="0"/>
                  </a:spcBef>
                  <a:spcAft>
                    <a:spcPts val="0"/>
                  </a:spcAft>
                  <a:buClr>
                    <a:srgbClr val="000000"/>
                  </a:buClr>
                  <a:buSzTx/>
                  <a:buFontTx/>
                  <a:buNone/>
                  <a:tabLst/>
                  <a:defRPr/>
                </a:pP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3.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Đọc</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ngắt</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nghỉ</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đúng</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chỗ</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a:t>
                </a:r>
              </a:p>
            </p:txBody>
          </p:sp>
          <p:sp>
            <p:nvSpPr>
              <p:cNvPr id="21" name="Rectangle: Rounded Corners 20">
                <a:extLst>
                  <a:ext uri="{FF2B5EF4-FFF2-40B4-BE49-F238E27FC236}">
                    <a16:creationId xmlns:a16="http://schemas.microsoft.com/office/drawing/2014/main" id="{218A9EF3-67FB-7F12-14DB-ECFB8BB3B3CD}"/>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mbria" panose="02040503050406030204" pitchFamily="18" charset="0"/>
                    <a:ea typeface="Cambria" panose="02040503050406030204" pitchFamily="18" charset="0"/>
                    <a:sym typeface="Arial"/>
                  </a:rPr>
                  <a:t>Tiêu</a:t>
                </a:r>
                <a:r>
                  <a:rPr kumimoji="0" lang="en-US" sz="48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mbria" panose="02040503050406030204" pitchFamily="18" charset="0"/>
                    <a:ea typeface="Cambria" panose="02040503050406030204" pitchFamily="18" charset="0"/>
                    <a:sym typeface="Arial"/>
                  </a:rPr>
                  <a:t>chí</a:t>
                </a:r>
                <a:r>
                  <a:rPr kumimoji="0" lang="en-US" sz="48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mbria" panose="02040503050406030204" pitchFamily="18" charset="0"/>
                    <a:ea typeface="Cambria" panose="02040503050406030204" pitchFamily="18" charset="0"/>
                    <a:sym typeface="Arial"/>
                  </a:rPr>
                  <a:t>đánh</a:t>
                </a:r>
                <a:r>
                  <a:rPr kumimoji="0" lang="en-US" sz="48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mbria" panose="02040503050406030204" pitchFamily="18" charset="0"/>
                    <a:ea typeface="Cambria" panose="02040503050406030204" pitchFamily="18" charset="0"/>
                    <a:sym typeface="Arial"/>
                  </a:rPr>
                  <a:t>giá</a:t>
                </a:r>
                <a:endParaRPr kumimoji="0" lang="en-US" sz="48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mbria" panose="02040503050406030204" pitchFamily="18" charset="0"/>
                  <a:ea typeface="Cambria" panose="02040503050406030204" pitchFamily="18" charset="0"/>
                  <a:sym typeface="Arial"/>
                </a:endParaRPr>
              </a:p>
            </p:txBody>
          </p:sp>
        </p:grpSp>
        <p:grpSp>
          <p:nvGrpSpPr>
            <p:cNvPr id="8" name="Group 7">
              <a:extLst>
                <a:ext uri="{FF2B5EF4-FFF2-40B4-BE49-F238E27FC236}">
                  <a16:creationId xmlns:a16="http://schemas.microsoft.com/office/drawing/2014/main" id="{D56AB7DB-8732-9DE5-9157-C1E76609B78C}"/>
                </a:ext>
              </a:extLst>
            </p:cNvPr>
            <p:cNvGrpSpPr/>
            <p:nvPr/>
          </p:nvGrpSpPr>
          <p:grpSpPr>
            <a:xfrm>
              <a:off x="2288300" y="2473815"/>
              <a:ext cx="1558527" cy="498929"/>
              <a:chOff x="2287368" y="2478771"/>
              <a:chExt cx="1558527" cy="498929"/>
            </a:xfrm>
          </p:grpSpPr>
          <p:pic>
            <p:nvPicPr>
              <p:cNvPr id="17" name="Picture 16" descr="Shape, circle&#10;&#10;Description automatically generated">
                <a:extLst>
                  <a:ext uri="{FF2B5EF4-FFF2-40B4-BE49-F238E27FC236}">
                    <a16:creationId xmlns:a16="http://schemas.microsoft.com/office/drawing/2014/main" id="{C493A59F-549B-15E0-2B42-703F05BC60A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8" name="Picture 17" descr="Shape, circle&#10;&#10;Description automatically generated">
                <a:extLst>
                  <a:ext uri="{FF2B5EF4-FFF2-40B4-BE49-F238E27FC236}">
                    <a16:creationId xmlns:a16="http://schemas.microsoft.com/office/drawing/2014/main" id="{471572A7-1309-0672-5CDA-41EDCE38E17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19" name="Picture 18" descr="Shape, circle&#10;&#10;Description automatically generated">
                <a:extLst>
                  <a:ext uri="{FF2B5EF4-FFF2-40B4-BE49-F238E27FC236}">
                    <a16:creationId xmlns:a16="http://schemas.microsoft.com/office/drawing/2014/main" id="{C38CC71E-B93C-DF80-6B5C-7CE9CA4A7AA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9" name="Group 8">
              <a:extLst>
                <a:ext uri="{FF2B5EF4-FFF2-40B4-BE49-F238E27FC236}">
                  <a16:creationId xmlns:a16="http://schemas.microsoft.com/office/drawing/2014/main" id="{55083399-B337-8BB6-FF36-F143551EB7EA}"/>
                </a:ext>
              </a:extLst>
            </p:cNvPr>
            <p:cNvGrpSpPr/>
            <p:nvPr/>
          </p:nvGrpSpPr>
          <p:grpSpPr>
            <a:xfrm>
              <a:off x="2534278" y="3015458"/>
              <a:ext cx="1538407" cy="493960"/>
              <a:chOff x="2287368" y="2483740"/>
              <a:chExt cx="1538407" cy="493960"/>
            </a:xfrm>
          </p:grpSpPr>
          <p:pic>
            <p:nvPicPr>
              <p:cNvPr id="14" name="Picture 13" descr="Shape, circle&#10;&#10;Description automatically generated">
                <a:extLst>
                  <a:ext uri="{FF2B5EF4-FFF2-40B4-BE49-F238E27FC236}">
                    <a16:creationId xmlns:a16="http://schemas.microsoft.com/office/drawing/2014/main" id="{0FFC87A6-5DBD-DEB7-93E4-3BE93233220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5" name="Picture 14" descr="Shape, circle&#10;&#10;Description automatically generated">
                <a:extLst>
                  <a:ext uri="{FF2B5EF4-FFF2-40B4-BE49-F238E27FC236}">
                    <a16:creationId xmlns:a16="http://schemas.microsoft.com/office/drawing/2014/main" id="{2617D0CA-A2F1-854E-C545-B5C3A850754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16" name="Picture 15" descr="Shape, circle&#10;&#10;Description automatically generated">
                <a:extLst>
                  <a:ext uri="{FF2B5EF4-FFF2-40B4-BE49-F238E27FC236}">
                    <a16:creationId xmlns:a16="http://schemas.microsoft.com/office/drawing/2014/main" id="{4C43CF4B-4FB6-4A57-B745-3532C42FBEF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0" name="Group 9">
              <a:extLst>
                <a:ext uri="{FF2B5EF4-FFF2-40B4-BE49-F238E27FC236}">
                  <a16:creationId xmlns:a16="http://schemas.microsoft.com/office/drawing/2014/main" id="{AD055A06-54A7-000B-C42B-9453C38C46AD}"/>
                </a:ext>
              </a:extLst>
            </p:cNvPr>
            <p:cNvGrpSpPr/>
            <p:nvPr/>
          </p:nvGrpSpPr>
          <p:grpSpPr>
            <a:xfrm>
              <a:off x="4541274" y="3599730"/>
              <a:ext cx="1465985" cy="498928"/>
              <a:chOff x="2233232" y="2478771"/>
              <a:chExt cx="1465985" cy="498928"/>
            </a:xfrm>
          </p:grpSpPr>
          <p:pic>
            <p:nvPicPr>
              <p:cNvPr id="11" name="Picture 10" descr="Shape, circle&#10;&#10;Description automatically generated">
                <a:extLst>
                  <a:ext uri="{FF2B5EF4-FFF2-40B4-BE49-F238E27FC236}">
                    <a16:creationId xmlns:a16="http://schemas.microsoft.com/office/drawing/2014/main" id="{321B211B-3B7E-6CA7-DEAC-CA28E0BFAB3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33232" y="2483739"/>
                <a:ext cx="456217" cy="493960"/>
              </a:xfrm>
              <a:prstGeom prst="rect">
                <a:avLst/>
              </a:prstGeom>
            </p:spPr>
          </p:pic>
          <p:pic>
            <p:nvPicPr>
              <p:cNvPr id="12" name="Picture 11" descr="Shape, circle&#10;&#10;Description automatically generated">
                <a:extLst>
                  <a:ext uri="{FF2B5EF4-FFF2-40B4-BE49-F238E27FC236}">
                    <a16:creationId xmlns:a16="http://schemas.microsoft.com/office/drawing/2014/main" id="{43C86B57-3CF2-4F39-3E9E-F939532751D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172918" y="2478771"/>
                <a:ext cx="526299" cy="477713"/>
              </a:xfrm>
              <a:prstGeom prst="rect">
                <a:avLst/>
              </a:prstGeom>
            </p:spPr>
          </p:pic>
          <p:pic>
            <p:nvPicPr>
              <p:cNvPr id="13" name="Picture 12" descr="Shape, circle&#10;&#10;Description automatically generated">
                <a:extLst>
                  <a:ext uri="{FF2B5EF4-FFF2-40B4-BE49-F238E27FC236}">
                    <a16:creationId xmlns:a16="http://schemas.microsoft.com/office/drawing/2014/main" id="{AEE77D64-28AB-4E98-9E26-26C197245B9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672667" y="2504955"/>
                <a:ext cx="604846" cy="451529"/>
              </a:xfrm>
              <a:prstGeom prst="rect">
                <a:avLst/>
              </a:prstGeom>
            </p:spPr>
          </p:pic>
        </p:grpSp>
      </p:grpSp>
      <p:pic>
        <p:nvPicPr>
          <p:cNvPr id="22" name="Picture 21">
            <a:extLst>
              <a:ext uri="{FF2B5EF4-FFF2-40B4-BE49-F238E27FC236}">
                <a16:creationId xmlns:a16="http://schemas.microsoft.com/office/drawing/2014/main" id="{0B57BE7C-5695-2C7A-982D-A3FF5210B0E8}"/>
              </a:ext>
            </a:extLst>
          </p:cNvPr>
          <p:cNvPicPr>
            <a:picLocks noChangeAspect="1"/>
          </p:cNvPicPr>
          <p:nvPr/>
        </p:nvPicPr>
        <p:blipFill>
          <a:blip r:embed="rId7"/>
          <a:stretch>
            <a:fillRect/>
          </a:stretch>
        </p:blipFill>
        <p:spPr>
          <a:xfrm>
            <a:off x="1056289" y="0"/>
            <a:ext cx="8620491" cy="1408298"/>
          </a:xfrm>
          <a:prstGeom prst="rect">
            <a:avLst/>
          </a:prstGeom>
        </p:spPr>
      </p:pic>
      <p:pic>
        <p:nvPicPr>
          <p:cNvPr id="23" name="Picture 22" descr="A picture containing text, nature&#10;&#10;Description automatically generated">
            <a:extLst>
              <a:ext uri="{FF2B5EF4-FFF2-40B4-BE49-F238E27FC236}">
                <a16:creationId xmlns:a16="http://schemas.microsoft.com/office/drawing/2014/main" id="{4D554F21-BCB9-9D22-812F-D4C3CCA31C6D}"/>
              </a:ext>
            </a:extLst>
          </p:cNvPr>
          <p:cNvPicPr>
            <a:picLocks noChangeAspect="1"/>
          </p:cNvPicPr>
          <p:nvPr/>
        </p:nvPicPr>
        <p:blipFill>
          <a:blip r:embed="rId2"/>
          <a:stretch>
            <a:fillRect/>
          </a:stretch>
        </p:blipFill>
        <p:spPr>
          <a:xfrm>
            <a:off x="152401" y="152400"/>
            <a:ext cx="12344009" cy="6858000"/>
          </a:xfrm>
          <a:prstGeom prst="rect">
            <a:avLst/>
          </a:prstGeom>
        </p:spPr>
      </p:pic>
      <p:pic>
        <p:nvPicPr>
          <p:cNvPr id="24" name="Picture 23" descr="A picture containing stationary&#10;&#10;Description automatically generated">
            <a:extLst>
              <a:ext uri="{FF2B5EF4-FFF2-40B4-BE49-F238E27FC236}">
                <a16:creationId xmlns:a16="http://schemas.microsoft.com/office/drawing/2014/main" id="{F77EC4EC-ED8F-11BF-44BF-F568B1292CE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680022" y="1147758"/>
            <a:ext cx="4742273" cy="5438100"/>
          </a:xfrm>
          <a:prstGeom prst="rect">
            <a:avLst/>
          </a:prstGeom>
        </p:spPr>
      </p:pic>
      <p:grpSp>
        <p:nvGrpSpPr>
          <p:cNvPr id="25" name="Group 24">
            <a:extLst>
              <a:ext uri="{FF2B5EF4-FFF2-40B4-BE49-F238E27FC236}">
                <a16:creationId xmlns:a16="http://schemas.microsoft.com/office/drawing/2014/main" id="{0BD80FC3-F0FB-E67C-3E82-751A7511341D}"/>
              </a:ext>
            </a:extLst>
          </p:cNvPr>
          <p:cNvGrpSpPr/>
          <p:nvPr/>
        </p:nvGrpSpPr>
        <p:grpSpPr>
          <a:xfrm>
            <a:off x="352920" y="1977613"/>
            <a:ext cx="8099964" cy="3778388"/>
            <a:chOff x="353341" y="1443489"/>
            <a:chExt cx="6074974" cy="2833791"/>
          </a:xfrm>
        </p:grpSpPr>
        <p:grpSp>
          <p:nvGrpSpPr>
            <p:cNvPr id="26" name="Group 25">
              <a:extLst>
                <a:ext uri="{FF2B5EF4-FFF2-40B4-BE49-F238E27FC236}">
                  <a16:creationId xmlns:a16="http://schemas.microsoft.com/office/drawing/2014/main" id="{55417282-C019-625E-0210-CEB4EEAB1494}"/>
                </a:ext>
              </a:extLst>
            </p:cNvPr>
            <p:cNvGrpSpPr/>
            <p:nvPr/>
          </p:nvGrpSpPr>
          <p:grpSpPr>
            <a:xfrm>
              <a:off x="353341" y="1443489"/>
              <a:ext cx="6074974" cy="2833791"/>
              <a:chOff x="2975204" y="1281370"/>
              <a:chExt cx="6827731" cy="2816973"/>
            </a:xfrm>
          </p:grpSpPr>
          <p:sp>
            <p:nvSpPr>
              <p:cNvPr id="39" name="Rectangle: Rounded Corners 38">
                <a:extLst>
                  <a:ext uri="{FF2B5EF4-FFF2-40B4-BE49-F238E27FC236}">
                    <a16:creationId xmlns:a16="http://schemas.microsoft.com/office/drawing/2014/main" id="{5E6EF325-D9D4-7F8D-A868-00C43A3D4D36}"/>
                  </a:ext>
                </a:extLst>
              </p:cNvPr>
              <p:cNvSpPr/>
              <p:nvPr/>
            </p:nvSpPr>
            <p:spPr>
              <a:xfrm>
                <a:off x="2975204" y="1724298"/>
                <a:ext cx="6827731" cy="2374045"/>
              </a:xfrm>
              <a:custGeom>
                <a:avLst/>
                <a:gdLst>
                  <a:gd name="connsiteX0" fmla="*/ 0 w 6827731"/>
                  <a:gd name="connsiteY0" fmla="*/ 478892 h 2374045"/>
                  <a:gd name="connsiteX1" fmla="*/ 478892 w 6827731"/>
                  <a:gd name="connsiteY1" fmla="*/ 0 h 2374045"/>
                  <a:gd name="connsiteX2" fmla="*/ 1072409 w 6827731"/>
                  <a:gd name="connsiteY2" fmla="*/ 0 h 2374045"/>
                  <a:gd name="connsiteX3" fmla="*/ 1548527 w 6827731"/>
                  <a:gd name="connsiteY3" fmla="*/ 0 h 2374045"/>
                  <a:gd name="connsiteX4" fmla="*/ 2083344 w 6827731"/>
                  <a:gd name="connsiteY4" fmla="*/ 0 h 2374045"/>
                  <a:gd name="connsiteX5" fmla="*/ 2852959 w 6827731"/>
                  <a:gd name="connsiteY5" fmla="*/ 0 h 2374045"/>
                  <a:gd name="connsiteX6" fmla="*/ 3329077 w 6827731"/>
                  <a:gd name="connsiteY6" fmla="*/ 0 h 2374045"/>
                  <a:gd name="connsiteX7" fmla="*/ 3805195 w 6827731"/>
                  <a:gd name="connsiteY7" fmla="*/ 0 h 2374045"/>
                  <a:gd name="connsiteX8" fmla="*/ 4281313 w 6827731"/>
                  <a:gd name="connsiteY8" fmla="*/ 0 h 2374045"/>
                  <a:gd name="connsiteX9" fmla="*/ 4933530 w 6827731"/>
                  <a:gd name="connsiteY9" fmla="*/ 0 h 2374045"/>
                  <a:gd name="connsiteX10" fmla="*/ 5585746 w 6827731"/>
                  <a:gd name="connsiteY10" fmla="*/ 0 h 2374045"/>
                  <a:gd name="connsiteX11" fmla="*/ 6348839 w 6827731"/>
                  <a:gd name="connsiteY11" fmla="*/ 0 h 2374045"/>
                  <a:gd name="connsiteX12" fmla="*/ 6827731 w 6827731"/>
                  <a:gd name="connsiteY12" fmla="*/ 478892 h 2374045"/>
                  <a:gd name="connsiteX13" fmla="*/ 6827731 w 6827731"/>
                  <a:gd name="connsiteY13" fmla="*/ 922654 h 2374045"/>
                  <a:gd name="connsiteX14" fmla="*/ 6827731 w 6827731"/>
                  <a:gd name="connsiteY14" fmla="*/ 1408903 h 2374045"/>
                  <a:gd name="connsiteX15" fmla="*/ 6827731 w 6827731"/>
                  <a:gd name="connsiteY15" fmla="*/ 1895153 h 2374045"/>
                  <a:gd name="connsiteX16" fmla="*/ 6348839 w 6827731"/>
                  <a:gd name="connsiteY16" fmla="*/ 2374045 h 2374045"/>
                  <a:gd name="connsiteX17" fmla="*/ 5637923 w 6827731"/>
                  <a:gd name="connsiteY17" fmla="*/ 2374045 h 2374045"/>
                  <a:gd name="connsiteX18" fmla="*/ 5044406 w 6827731"/>
                  <a:gd name="connsiteY18" fmla="*/ 2374045 h 2374045"/>
                  <a:gd name="connsiteX19" fmla="*/ 4509589 w 6827731"/>
                  <a:gd name="connsiteY19" fmla="*/ 2374045 h 2374045"/>
                  <a:gd name="connsiteX20" fmla="*/ 4033471 w 6827731"/>
                  <a:gd name="connsiteY20" fmla="*/ 2374045 h 2374045"/>
                  <a:gd name="connsiteX21" fmla="*/ 3263856 w 6827731"/>
                  <a:gd name="connsiteY21" fmla="*/ 2374045 h 2374045"/>
                  <a:gd name="connsiteX22" fmla="*/ 2611639 w 6827731"/>
                  <a:gd name="connsiteY22" fmla="*/ 2374045 h 2374045"/>
                  <a:gd name="connsiteX23" fmla="*/ 2018123 w 6827731"/>
                  <a:gd name="connsiteY23" fmla="*/ 2374045 h 2374045"/>
                  <a:gd name="connsiteX24" fmla="*/ 1307207 w 6827731"/>
                  <a:gd name="connsiteY24" fmla="*/ 2374045 h 2374045"/>
                  <a:gd name="connsiteX25" fmla="*/ 478892 w 6827731"/>
                  <a:gd name="connsiteY25" fmla="*/ 2374045 h 2374045"/>
                  <a:gd name="connsiteX26" fmla="*/ 0 w 6827731"/>
                  <a:gd name="connsiteY26" fmla="*/ 1895153 h 2374045"/>
                  <a:gd name="connsiteX27" fmla="*/ 0 w 6827731"/>
                  <a:gd name="connsiteY27" fmla="*/ 1451391 h 2374045"/>
                  <a:gd name="connsiteX28" fmla="*/ 0 w 6827731"/>
                  <a:gd name="connsiteY28" fmla="*/ 993467 h 2374045"/>
                  <a:gd name="connsiteX29" fmla="*/ 0 w 6827731"/>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827731" h="2374045" fill="none" extrusionOk="0">
                    <a:moveTo>
                      <a:pt x="0" y="478892"/>
                    </a:moveTo>
                    <a:cubicBezTo>
                      <a:pt x="-33932" y="205008"/>
                      <a:pt x="166216" y="53"/>
                      <a:pt x="478892" y="0"/>
                    </a:cubicBezTo>
                    <a:cubicBezTo>
                      <a:pt x="643176" y="2191"/>
                      <a:pt x="864092" y="-3504"/>
                      <a:pt x="1072409" y="0"/>
                    </a:cubicBezTo>
                    <a:cubicBezTo>
                      <a:pt x="1280726" y="3504"/>
                      <a:pt x="1376686" y="-20861"/>
                      <a:pt x="1548527" y="0"/>
                    </a:cubicBezTo>
                    <a:cubicBezTo>
                      <a:pt x="1720368" y="20861"/>
                      <a:pt x="1837808" y="-12213"/>
                      <a:pt x="2083344" y="0"/>
                    </a:cubicBezTo>
                    <a:cubicBezTo>
                      <a:pt x="2328880" y="12213"/>
                      <a:pt x="2537100" y="-8469"/>
                      <a:pt x="2852959" y="0"/>
                    </a:cubicBezTo>
                    <a:cubicBezTo>
                      <a:pt x="3168818" y="8469"/>
                      <a:pt x="3169828" y="13874"/>
                      <a:pt x="3329077" y="0"/>
                    </a:cubicBezTo>
                    <a:cubicBezTo>
                      <a:pt x="3488326" y="-13874"/>
                      <a:pt x="3568368" y="-21261"/>
                      <a:pt x="3805195" y="0"/>
                    </a:cubicBezTo>
                    <a:cubicBezTo>
                      <a:pt x="4042022" y="21261"/>
                      <a:pt x="4081207" y="-21794"/>
                      <a:pt x="4281313" y="0"/>
                    </a:cubicBezTo>
                    <a:cubicBezTo>
                      <a:pt x="4481419" y="21794"/>
                      <a:pt x="4740127" y="-12954"/>
                      <a:pt x="4933530" y="0"/>
                    </a:cubicBezTo>
                    <a:cubicBezTo>
                      <a:pt x="5126933" y="12954"/>
                      <a:pt x="5332798" y="-5383"/>
                      <a:pt x="5585746" y="0"/>
                    </a:cubicBezTo>
                    <a:cubicBezTo>
                      <a:pt x="5838694" y="5383"/>
                      <a:pt x="5992665" y="29366"/>
                      <a:pt x="6348839" y="0"/>
                    </a:cubicBezTo>
                    <a:cubicBezTo>
                      <a:pt x="6620352" y="-15120"/>
                      <a:pt x="6836592" y="150941"/>
                      <a:pt x="6827731" y="478892"/>
                    </a:cubicBezTo>
                    <a:cubicBezTo>
                      <a:pt x="6815923" y="632193"/>
                      <a:pt x="6836838" y="745727"/>
                      <a:pt x="6827731" y="922654"/>
                    </a:cubicBezTo>
                    <a:cubicBezTo>
                      <a:pt x="6818624" y="1099581"/>
                      <a:pt x="6821691" y="1304638"/>
                      <a:pt x="6827731" y="1408903"/>
                    </a:cubicBezTo>
                    <a:cubicBezTo>
                      <a:pt x="6833771" y="1513168"/>
                      <a:pt x="6831706" y="1738021"/>
                      <a:pt x="6827731" y="1895153"/>
                    </a:cubicBezTo>
                    <a:cubicBezTo>
                      <a:pt x="6781744" y="2167025"/>
                      <a:pt x="6642650" y="2372166"/>
                      <a:pt x="6348839" y="2374045"/>
                    </a:cubicBezTo>
                    <a:cubicBezTo>
                      <a:pt x="6056706" y="2408493"/>
                      <a:pt x="5888250" y="2354699"/>
                      <a:pt x="5637923" y="2374045"/>
                    </a:cubicBezTo>
                    <a:cubicBezTo>
                      <a:pt x="5387596" y="2393391"/>
                      <a:pt x="5300384" y="2346571"/>
                      <a:pt x="5044406" y="2374045"/>
                    </a:cubicBezTo>
                    <a:cubicBezTo>
                      <a:pt x="4788428" y="2401519"/>
                      <a:pt x="4672648" y="2378990"/>
                      <a:pt x="4509589" y="2374045"/>
                    </a:cubicBezTo>
                    <a:cubicBezTo>
                      <a:pt x="4346530" y="2369100"/>
                      <a:pt x="4235863" y="2374210"/>
                      <a:pt x="4033471" y="2374045"/>
                    </a:cubicBezTo>
                    <a:cubicBezTo>
                      <a:pt x="3831079" y="2373880"/>
                      <a:pt x="3600848" y="2398304"/>
                      <a:pt x="3263856" y="2374045"/>
                    </a:cubicBezTo>
                    <a:cubicBezTo>
                      <a:pt x="2926864" y="2349786"/>
                      <a:pt x="2864108" y="2398749"/>
                      <a:pt x="2611639" y="2374045"/>
                    </a:cubicBezTo>
                    <a:cubicBezTo>
                      <a:pt x="2359170" y="2349341"/>
                      <a:pt x="2206566" y="2381458"/>
                      <a:pt x="2018123" y="2374045"/>
                    </a:cubicBezTo>
                    <a:cubicBezTo>
                      <a:pt x="1829680" y="2366632"/>
                      <a:pt x="1591552" y="2362069"/>
                      <a:pt x="1307207" y="2374045"/>
                    </a:cubicBezTo>
                    <a:cubicBezTo>
                      <a:pt x="1022862" y="2386021"/>
                      <a:pt x="780714" y="2385890"/>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827731" h="2374045" stroke="0" extrusionOk="0">
                    <a:moveTo>
                      <a:pt x="0" y="478892"/>
                    </a:moveTo>
                    <a:cubicBezTo>
                      <a:pt x="1648" y="264812"/>
                      <a:pt x="242370" y="49968"/>
                      <a:pt x="478892" y="0"/>
                    </a:cubicBezTo>
                    <a:cubicBezTo>
                      <a:pt x="746110" y="-30089"/>
                      <a:pt x="1033144" y="-17662"/>
                      <a:pt x="1189808" y="0"/>
                    </a:cubicBezTo>
                    <a:cubicBezTo>
                      <a:pt x="1346472" y="17662"/>
                      <a:pt x="1538789" y="474"/>
                      <a:pt x="1724625" y="0"/>
                    </a:cubicBezTo>
                    <a:cubicBezTo>
                      <a:pt x="1910461" y="-474"/>
                      <a:pt x="2095751" y="-17177"/>
                      <a:pt x="2259443" y="0"/>
                    </a:cubicBezTo>
                    <a:cubicBezTo>
                      <a:pt x="2423135" y="17177"/>
                      <a:pt x="2759676" y="-1355"/>
                      <a:pt x="2970358" y="0"/>
                    </a:cubicBezTo>
                    <a:cubicBezTo>
                      <a:pt x="3181041" y="1355"/>
                      <a:pt x="3292195" y="20856"/>
                      <a:pt x="3563875" y="0"/>
                    </a:cubicBezTo>
                    <a:cubicBezTo>
                      <a:pt x="3835555" y="-20856"/>
                      <a:pt x="4116382" y="-27536"/>
                      <a:pt x="4333491" y="0"/>
                    </a:cubicBezTo>
                    <a:cubicBezTo>
                      <a:pt x="4550600" y="27536"/>
                      <a:pt x="4882979" y="-10060"/>
                      <a:pt x="5103106" y="0"/>
                    </a:cubicBezTo>
                    <a:cubicBezTo>
                      <a:pt x="5323233" y="10060"/>
                      <a:pt x="5816869" y="-60350"/>
                      <a:pt x="6348839" y="0"/>
                    </a:cubicBezTo>
                    <a:cubicBezTo>
                      <a:pt x="6605689" y="-3430"/>
                      <a:pt x="6777231" y="213963"/>
                      <a:pt x="6827731" y="478892"/>
                    </a:cubicBezTo>
                    <a:cubicBezTo>
                      <a:pt x="6812985" y="687907"/>
                      <a:pt x="6827278" y="759322"/>
                      <a:pt x="6827731" y="950979"/>
                    </a:cubicBezTo>
                    <a:cubicBezTo>
                      <a:pt x="6828184" y="1142636"/>
                      <a:pt x="6834882" y="1295443"/>
                      <a:pt x="6827731" y="1423066"/>
                    </a:cubicBezTo>
                    <a:cubicBezTo>
                      <a:pt x="6820580" y="1550689"/>
                      <a:pt x="6829399" y="1672103"/>
                      <a:pt x="6827731" y="1895153"/>
                    </a:cubicBezTo>
                    <a:cubicBezTo>
                      <a:pt x="6857296" y="2163292"/>
                      <a:pt x="6616258" y="2388985"/>
                      <a:pt x="6348839" y="2374045"/>
                    </a:cubicBezTo>
                    <a:cubicBezTo>
                      <a:pt x="5996193" y="2406856"/>
                      <a:pt x="5914199" y="2347713"/>
                      <a:pt x="5637923" y="2374045"/>
                    </a:cubicBezTo>
                    <a:cubicBezTo>
                      <a:pt x="5361647" y="2400377"/>
                      <a:pt x="5216387" y="2397967"/>
                      <a:pt x="5044406" y="2374045"/>
                    </a:cubicBezTo>
                    <a:cubicBezTo>
                      <a:pt x="4872425" y="2350123"/>
                      <a:pt x="4597903" y="2346605"/>
                      <a:pt x="4450889" y="2374045"/>
                    </a:cubicBezTo>
                    <a:cubicBezTo>
                      <a:pt x="4303875" y="2401485"/>
                      <a:pt x="3938378" y="2378564"/>
                      <a:pt x="3681274" y="2374045"/>
                    </a:cubicBezTo>
                    <a:cubicBezTo>
                      <a:pt x="3424170" y="2369526"/>
                      <a:pt x="3180411" y="2363766"/>
                      <a:pt x="2970358" y="2374045"/>
                    </a:cubicBezTo>
                    <a:cubicBezTo>
                      <a:pt x="2760305" y="2384324"/>
                      <a:pt x="2611348" y="2347046"/>
                      <a:pt x="2376842" y="2374045"/>
                    </a:cubicBezTo>
                    <a:cubicBezTo>
                      <a:pt x="2142336" y="2401044"/>
                      <a:pt x="2105918" y="2363666"/>
                      <a:pt x="1842024" y="2374045"/>
                    </a:cubicBezTo>
                    <a:cubicBezTo>
                      <a:pt x="1578130" y="2384424"/>
                      <a:pt x="1561134" y="2397202"/>
                      <a:pt x="1307207" y="2374045"/>
                    </a:cubicBezTo>
                    <a:cubicBezTo>
                      <a:pt x="1053280" y="2350888"/>
                      <a:pt x="829648" y="2408144"/>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1219170" rtl="0" eaLnBrk="1" fontAlgn="auto" latinLnBrk="0" hangingPunct="1">
                  <a:lnSpc>
                    <a:spcPct val="110000"/>
                  </a:lnSpc>
                  <a:spcBef>
                    <a:spcPts val="0"/>
                  </a:spcBef>
                  <a:spcAft>
                    <a:spcPts val="0"/>
                  </a:spcAft>
                  <a:buClr>
                    <a:srgbClr val="000000"/>
                  </a:buClr>
                  <a:buSzTx/>
                  <a:buFontTx/>
                  <a:buNone/>
                  <a:tabLst/>
                  <a:defRPr/>
                </a:pP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1.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Đọc</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đúng</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a:t>
                </a:r>
              </a:p>
              <a:p>
                <a:pPr marL="0" marR="0" lvl="0" indent="0" algn="just" defTabSz="1219170" rtl="0" eaLnBrk="1" fontAlgn="auto" latinLnBrk="0" hangingPunct="1">
                  <a:lnSpc>
                    <a:spcPct val="110000"/>
                  </a:lnSpc>
                  <a:spcBef>
                    <a:spcPts val="0"/>
                  </a:spcBef>
                  <a:spcAft>
                    <a:spcPts val="0"/>
                  </a:spcAft>
                  <a:buClr>
                    <a:srgbClr val="000000"/>
                  </a:buClr>
                  <a:buSzTx/>
                  <a:buFontTx/>
                  <a:buNone/>
                  <a:tabLst/>
                  <a:defRPr/>
                </a:pP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2.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Đọc</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to,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rõ</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a:t>
                </a:r>
              </a:p>
              <a:p>
                <a:pPr marL="0" marR="0" lvl="0" indent="0" algn="just" defTabSz="1219170" rtl="0" eaLnBrk="1" fontAlgn="auto" latinLnBrk="0" hangingPunct="1">
                  <a:lnSpc>
                    <a:spcPct val="110000"/>
                  </a:lnSpc>
                  <a:spcBef>
                    <a:spcPts val="0"/>
                  </a:spcBef>
                  <a:spcAft>
                    <a:spcPts val="0"/>
                  </a:spcAft>
                  <a:buClr>
                    <a:srgbClr val="000000"/>
                  </a:buClr>
                  <a:buSzTx/>
                  <a:buFontTx/>
                  <a:buNone/>
                  <a:tabLst/>
                  <a:defRPr/>
                </a:pP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3.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Đọc</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ngắt</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nghỉ</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đúng</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chỗ</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a:t>
                </a:r>
              </a:p>
            </p:txBody>
          </p:sp>
          <p:sp>
            <p:nvSpPr>
              <p:cNvPr id="40" name="Rectangle: Rounded Corners 39">
                <a:extLst>
                  <a:ext uri="{FF2B5EF4-FFF2-40B4-BE49-F238E27FC236}">
                    <a16:creationId xmlns:a16="http://schemas.microsoft.com/office/drawing/2014/main" id="{9581654A-B13F-7832-BD3D-587C7753ED6B}"/>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mbria" panose="02040503050406030204" pitchFamily="18" charset="0"/>
                    <a:ea typeface="Cambria" panose="02040503050406030204" pitchFamily="18" charset="0"/>
                    <a:sym typeface="Arial"/>
                  </a:rPr>
                  <a:t>Tiêu</a:t>
                </a:r>
                <a:r>
                  <a:rPr kumimoji="0" lang="en-US" sz="48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mbria" panose="02040503050406030204" pitchFamily="18" charset="0"/>
                    <a:ea typeface="Cambria" panose="02040503050406030204" pitchFamily="18" charset="0"/>
                    <a:sym typeface="Arial"/>
                  </a:rPr>
                  <a:t>chí</a:t>
                </a:r>
                <a:r>
                  <a:rPr kumimoji="0" lang="en-US" sz="48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mbria" panose="02040503050406030204" pitchFamily="18" charset="0"/>
                    <a:ea typeface="Cambria" panose="02040503050406030204" pitchFamily="18" charset="0"/>
                    <a:sym typeface="Arial"/>
                  </a:rPr>
                  <a:t>đánh</a:t>
                </a:r>
                <a:r>
                  <a:rPr kumimoji="0" lang="en-US" sz="48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mbria" panose="02040503050406030204" pitchFamily="18" charset="0"/>
                    <a:ea typeface="Cambria" panose="02040503050406030204" pitchFamily="18" charset="0"/>
                    <a:sym typeface="Arial"/>
                  </a:rPr>
                  <a:t>giá</a:t>
                </a:r>
                <a:endParaRPr kumimoji="0" lang="en-US" sz="48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mbria" panose="02040503050406030204" pitchFamily="18" charset="0"/>
                  <a:ea typeface="Cambria" panose="02040503050406030204" pitchFamily="18" charset="0"/>
                  <a:sym typeface="Arial"/>
                </a:endParaRPr>
              </a:p>
            </p:txBody>
          </p:sp>
        </p:grpSp>
        <p:grpSp>
          <p:nvGrpSpPr>
            <p:cNvPr id="27" name="Group 26">
              <a:extLst>
                <a:ext uri="{FF2B5EF4-FFF2-40B4-BE49-F238E27FC236}">
                  <a16:creationId xmlns:a16="http://schemas.microsoft.com/office/drawing/2014/main" id="{5E5B0382-7192-29C8-F23B-6AC7B7B4D388}"/>
                </a:ext>
              </a:extLst>
            </p:cNvPr>
            <p:cNvGrpSpPr/>
            <p:nvPr/>
          </p:nvGrpSpPr>
          <p:grpSpPr>
            <a:xfrm>
              <a:off x="2599303" y="2553559"/>
              <a:ext cx="1558526" cy="498928"/>
              <a:chOff x="2598371" y="2558515"/>
              <a:chExt cx="1558526" cy="498928"/>
            </a:xfrm>
          </p:grpSpPr>
          <p:pic>
            <p:nvPicPr>
              <p:cNvPr id="36" name="Picture 35" descr="Shape, circle&#10;&#10;Description automatically generated">
                <a:extLst>
                  <a:ext uri="{FF2B5EF4-FFF2-40B4-BE49-F238E27FC236}">
                    <a16:creationId xmlns:a16="http://schemas.microsoft.com/office/drawing/2014/main" id="{670CBCAC-2412-056E-0535-9727E742D36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598371" y="2563483"/>
                <a:ext cx="456217" cy="493960"/>
              </a:xfrm>
              <a:prstGeom prst="rect">
                <a:avLst/>
              </a:prstGeom>
            </p:spPr>
          </p:pic>
          <p:pic>
            <p:nvPicPr>
              <p:cNvPr id="37" name="Picture 36" descr="Shape, circle&#10;&#10;Description automatically generated">
                <a:extLst>
                  <a:ext uri="{FF2B5EF4-FFF2-40B4-BE49-F238E27FC236}">
                    <a16:creationId xmlns:a16="http://schemas.microsoft.com/office/drawing/2014/main" id="{68EB04F2-D6AE-8D51-F29F-8B571396E73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630598" y="2558515"/>
                <a:ext cx="526299" cy="477713"/>
              </a:xfrm>
              <a:prstGeom prst="rect">
                <a:avLst/>
              </a:prstGeom>
            </p:spPr>
          </p:pic>
          <p:pic>
            <p:nvPicPr>
              <p:cNvPr id="38" name="Picture 37" descr="Shape, circle&#10;&#10;Description automatically generated">
                <a:extLst>
                  <a:ext uri="{FF2B5EF4-FFF2-40B4-BE49-F238E27FC236}">
                    <a16:creationId xmlns:a16="http://schemas.microsoft.com/office/drawing/2014/main" id="{3CBA4DD9-CABB-E046-0FFB-09E3B135017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058429" y="2584699"/>
                <a:ext cx="604846" cy="451529"/>
              </a:xfrm>
              <a:prstGeom prst="rect">
                <a:avLst/>
              </a:prstGeom>
            </p:spPr>
          </p:pic>
        </p:grpSp>
        <p:grpSp>
          <p:nvGrpSpPr>
            <p:cNvPr id="28" name="Group 27">
              <a:extLst>
                <a:ext uri="{FF2B5EF4-FFF2-40B4-BE49-F238E27FC236}">
                  <a16:creationId xmlns:a16="http://schemas.microsoft.com/office/drawing/2014/main" id="{AC1EB57B-EF9B-6D63-286A-0F94797E70B8}"/>
                </a:ext>
              </a:extLst>
            </p:cNvPr>
            <p:cNvGrpSpPr/>
            <p:nvPr/>
          </p:nvGrpSpPr>
          <p:grpSpPr>
            <a:xfrm>
              <a:off x="2598073" y="3079253"/>
              <a:ext cx="1538407" cy="493960"/>
              <a:chOff x="2351163" y="2547535"/>
              <a:chExt cx="1538407" cy="493960"/>
            </a:xfrm>
          </p:grpSpPr>
          <p:pic>
            <p:nvPicPr>
              <p:cNvPr id="33" name="Picture 32" descr="Shape, circle&#10;&#10;Description automatically generated">
                <a:extLst>
                  <a:ext uri="{FF2B5EF4-FFF2-40B4-BE49-F238E27FC236}">
                    <a16:creationId xmlns:a16="http://schemas.microsoft.com/office/drawing/2014/main" id="{4D803FF4-2DCB-1D79-D077-C3B6E805D6F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351163" y="2547535"/>
                <a:ext cx="456217" cy="493960"/>
              </a:xfrm>
              <a:prstGeom prst="rect">
                <a:avLst/>
              </a:prstGeom>
            </p:spPr>
          </p:pic>
          <p:pic>
            <p:nvPicPr>
              <p:cNvPr id="34" name="Picture 33" descr="Shape, circle&#10;&#10;Description automatically generated">
                <a:extLst>
                  <a:ext uri="{FF2B5EF4-FFF2-40B4-BE49-F238E27FC236}">
                    <a16:creationId xmlns:a16="http://schemas.microsoft.com/office/drawing/2014/main" id="{66E4B5BD-13B4-2C3B-C954-DB51B5EC76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63271" y="2551711"/>
                <a:ext cx="526299" cy="477713"/>
              </a:xfrm>
              <a:prstGeom prst="rect">
                <a:avLst/>
              </a:prstGeom>
            </p:spPr>
          </p:pic>
          <p:pic>
            <p:nvPicPr>
              <p:cNvPr id="35" name="Picture 34" descr="Shape, circle&#10;&#10;Description automatically generated">
                <a:extLst>
                  <a:ext uri="{FF2B5EF4-FFF2-40B4-BE49-F238E27FC236}">
                    <a16:creationId xmlns:a16="http://schemas.microsoft.com/office/drawing/2014/main" id="{87BE4BFA-D3A0-D91A-572F-395EF00D5DA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811222" y="2568750"/>
                <a:ext cx="604846" cy="451529"/>
              </a:xfrm>
              <a:prstGeom prst="rect">
                <a:avLst/>
              </a:prstGeom>
            </p:spPr>
          </p:pic>
        </p:grpSp>
        <p:grpSp>
          <p:nvGrpSpPr>
            <p:cNvPr id="29" name="Group 28">
              <a:extLst>
                <a:ext uri="{FF2B5EF4-FFF2-40B4-BE49-F238E27FC236}">
                  <a16:creationId xmlns:a16="http://schemas.microsoft.com/office/drawing/2014/main" id="{CB109998-FDF4-C94D-99F2-DFFD7D814D81}"/>
                </a:ext>
              </a:extLst>
            </p:cNvPr>
            <p:cNvGrpSpPr/>
            <p:nvPr/>
          </p:nvGrpSpPr>
          <p:grpSpPr>
            <a:xfrm>
              <a:off x="4916072" y="3631627"/>
              <a:ext cx="1465985" cy="498929"/>
              <a:chOff x="2608030" y="2510668"/>
              <a:chExt cx="1465985" cy="498929"/>
            </a:xfrm>
          </p:grpSpPr>
          <p:pic>
            <p:nvPicPr>
              <p:cNvPr id="30" name="Picture 29" descr="Shape, circle&#10;&#10;Description automatically generated">
                <a:extLst>
                  <a:ext uri="{FF2B5EF4-FFF2-40B4-BE49-F238E27FC236}">
                    <a16:creationId xmlns:a16="http://schemas.microsoft.com/office/drawing/2014/main" id="{845FBDAC-7DC4-2D7F-2EE7-916EA4F6B8A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608030" y="2515637"/>
                <a:ext cx="456217" cy="493960"/>
              </a:xfrm>
              <a:prstGeom prst="rect">
                <a:avLst/>
              </a:prstGeom>
            </p:spPr>
          </p:pic>
          <p:pic>
            <p:nvPicPr>
              <p:cNvPr id="31" name="Picture 30" descr="Shape, circle&#10;&#10;Description automatically generated">
                <a:extLst>
                  <a:ext uri="{FF2B5EF4-FFF2-40B4-BE49-F238E27FC236}">
                    <a16:creationId xmlns:a16="http://schemas.microsoft.com/office/drawing/2014/main" id="{5518D1D6-6D68-135E-58CA-45C7E67B198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547716" y="2510668"/>
                <a:ext cx="526299" cy="477713"/>
              </a:xfrm>
              <a:prstGeom prst="rect">
                <a:avLst/>
              </a:prstGeom>
            </p:spPr>
          </p:pic>
          <p:pic>
            <p:nvPicPr>
              <p:cNvPr id="32" name="Picture 31" descr="Shape, circle&#10;&#10;Description automatically generated">
                <a:extLst>
                  <a:ext uri="{FF2B5EF4-FFF2-40B4-BE49-F238E27FC236}">
                    <a16:creationId xmlns:a16="http://schemas.microsoft.com/office/drawing/2014/main" id="{60692633-1CFD-5D25-0E37-63D4DD23606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047464" y="2536852"/>
                <a:ext cx="604846" cy="451529"/>
              </a:xfrm>
              <a:prstGeom prst="rect">
                <a:avLst/>
              </a:prstGeom>
            </p:spPr>
          </p:pic>
        </p:grpSp>
      </p:grpSp>
      <p:pic>
        <p:nvPicPr>
          <p:cNvPr id="41" name="Picture 40">
            <a:extLst>
              <a:ext uri="{FF2B5EF4-FFF2-40B4-BE49-F238E27FC236}">
                <a16:creationId xmlns:a16="http://schemas.microsoft.com/office/drawing/2014/main" id="{78DFD3AE-A66F-25B4-9062-9993AF8067D2}"/>
              </a:ext>
            </a:extLst>
          </p:cNvPr>
          <p:cNvPicPr>
            <a:picLocks noChangeAspect="1"/>
          </p:cNvPicPr>
          <p:nvPr/>
        </p:nvPicPr>
        <p:blipFill>
          <a:blip r:embed="rId7"/>
          <a:stretch>
            <a:fillRect/>
          </a:stretch>
        </p:blipFill>
        <p:spPr>
          <a:xfrm>
            <a:off x="1208689" y="152400"/>
            <a:ext cx="8620491" cy="1408298"/>
          </a:xfrm>
          <a:prstGeom prst="rect">
            <a:avLst/>
          </a:prstGeom>
        </p:spPr>
      </p:pic>
    </p:spTree>
    <p:extLst>
      <p:ext uri="{BB962C8B-B14F-4D97-AF65-F5344CB8AC3E}">
        <p14:creationId xmlns:p14="http://schemas.microsoft.com/office/powerpoint/2010/main" val="83948093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85333">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85333">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14:bounceEnd="85333">
                                          <p:cBhvr additive="base">
                                            <p:cTn id="11" dur="750" fill="hold"/>
                                            <p:tgtEl>
                                              <p:spTgt spid="25"/>
                                            </p:tgtEl>
                                            <p:attrNameLst>
                                              <p:attrName>ppt_x</p:attrName>
                                            </p:attrNameLst>
                                          </p:cBhvr>
                                          <p:tavLst>
                                            <p:tav tm="0">
                                              <p:val>
                                                <p:strVal val="#ppt_x"/>
                                              </p:val>
                                            </p:tav>
                                            <p:tav tm="100000">
                                              <p:val>
                                                <p:strVal val="#ppt_x"/>
                                              </p:val>
                                            </p:tav>
                                          </p:tavLst>
                                        </p:anim>
                                        <p:anim calcmode="lin" valueType="num" p14:bounceEnd="85333">
                                          <p:cBhvr additive="base">
                                            <p:cTn id="12" dur="75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750" fill="hold"/>
                                            <p:tgtEl>
                                              <p:spTgt spid="25"/>
                                            </p:tgtEl>
                                            <p:attrNameLst>
                                              <p:attrName>ppt_x</p:attrName>
                                            </p:attrNameLst>
                                          </p:cBhvr>
                                          <p:tavLst>
                                            <p:tav tm="0">
                                              <p:val>
                                                <p:strVal val="#ppt_x"/>
                                              </p:val>
                                            </p:tav>
                                            <p:tav tm="100000">
                                              <p:val>
                                                <p:strVal val="#ppt_x"/>
                                              </p:val>
                                            </p:tav>
                                          </p:tavLst>
                                        </p:anim>
                                        <p:anim calcmode="lin" valueType="num">
                                          <p:cBhvr additive="base">
                                            <p:cTn id="12" dur="75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BB3534BC-7E25-4369-2D38-46A8E6F4B79E}"/>
              </a:ext>
            </a:extLst>
          </p:cNvPr>
          <p:cNvPicPr>
            <a:picLocks noChangeAspect="1"/>
          </p:cNvPicPr>
          <p:nvPr/>
        </p:nvPicPr>
        <p:blipFill>
          <a:blip r:embed="rId6"/>
          <a:stretch>
            <a:fillRect/>
          </a:stretch>
        </p:blipFill>
        <p:spPr>
          <a:xfrm>
            <a:off x="2686050" y="1806528"/>
            <a:ext cx="6581232" cy="1203372"/>
          </a:xfrm>
          <a:prstGeom prst="rect">
            <a:avLst/>
          </a:prstGeom>
        </p:spPr>
      </p:pic>
    </p:spTree>
    <p:extLst>
      <p:ext uri="{BB962C8B-B14F-4D97-AF65-F5344CB8AC3E}">
        <p14:creationId xmlns:p14="http://schemas.microsoft.com/office/powerpoint/2010/main" val="33078426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rotWithShape="1">
          <a:blip r:embed="rId2">
            <a:extLst>
              <a:ext uri="{28A0092B-C50C-407E-A947-70E740481C1C}">
                <a14:useLocalDpi xmlns:a14="http://schemas.microsoft.com/office/drawing/2010/main" val="0"/>
              </a:ext>
            </a:extLst>
          </a:blip>
          <a:srcRect b="73704"/>
          <a:stretch/>
        </p:blipFill>
        <p:spPr>
          <a:xfrm>
            <a:off x="28367" y="0"/>
            <a:ext cx="12215885" cy="1803400"/>
          </a:xfrm>
          <a:prstGeom prst="rect">
            <a:avLst/>
          </a:prstGeom>
        </p:spPr>
      </p:pic>
      <p:pic>
        <p:nvPicPr>
          <p:cNvPr id="3" name="图片 24"/>
          <p:cNvPicPr>
            <a:picLocks noChangeAspect="1"/>
          </p:cNvPicPr>
          <p:nvPr/>
        </p:nvPicPr>
        <p:blipFill rotWithShape="1">
          <a:blip r:embed="rId3">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656" y="4460692"/>
            <a:ext cx="2692400" cy="2692400"/>
          </a:xfrm>
          <a:prstGeom prst="rect">
            <a:avLst/>
          </a:prstGeom>
        </p:spPr>
      </p:pic>
      <p:pic>
        <p:nvPicPr>
          <p:cNvPr id="5" name="图片 26"/>
          <p:cNvPicPr>
            <a:picLocks noChangeAspect="1"/>
          </p:cNvPicPr>
          <p:nvPr/>
        </p:nvPicPr>
        <p:blipFill rotWithShape="1">
          <a:blip r:embed="rId5">
            <a:extLst>
              <a:ext uri="{28A0092B-C50C-407E-A947-70E740481C1C}">
                <a14:useLocalDpi xmlns:a14="http://schemas.microsoft.com/office/drawing/2010/main" val="0"/>
              </a:ext>
            </a:extLst>
          </a:blip>
          <a:srcRect l="69643" r="16131" b="44869"/>
          <a:stretch/>
        </p:blipFill>
        <p:spPr>
          <a:xfrm rot="5400000">
            <a:off x="2182945" y="-2227501"/>
            <a:ext cx="3775166" cy="8230168"/>
          </a:xfrm>
          <a:prstGeom prst="rect">
            <a:avLst/>
          </a:prstGeom>
        </p:spPr>
      </p:pic>
      <p:pic>
        <p:nvPicPr>
          <p:cNvPr id="6" name="图片 26"/>
          <p:cNvPicPr>
            <a:picLocks noChangeAspect="1"/>
          </p:cNvPicPr>
          <p:nvPr/>
        </p:nvPicPr>
        <p:blipFill rotWithShape="1">
          <a:blip r:embed="rId5">
            <a:extLst>
              <a:ext uri="{28A0092B-C50C-407E-A947-70E740481C1C}">
                <a14:useLocalDpi xmlns:a14="http://schemas.microsoft.com/office/drawing/2010/main" val="0"/>
              </a:ext>
            </a:extLst>
          </a:blip>
          <a:srcRect l="69643" r="16131" b="44869"/>
          <a:stretch/>
        </p:blipFill>
        <p:spPr>
          <a:xfrm rot="5400000">
            <a:off x="8063999" y="-2056663"/>
            <a:ext cx="3311327" cy="721896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0697" y="2036895"/>
            <a:ext cx="4929476" cy="3950725"/>
          </a:xfrm>
          <a:prstGeom prst="rect">
            <a:avLst/>
          </a:prstGeom>
        </p:spPr>
      </p:pic>
      <p:grpSp>
        <p:nvGrpSpPr>
          <p:cNvPr id="14" name="Group 13"/>
          <p:cNvGrpSpPr/>
          <p:nvPr/>
        </p:nvGrpSpPr>
        <p:grpSpPr>
          <a:xfrm>
            <a:off x="377553" y="-18922"/>
            <a:ext cx="10674949" cy="1709488"/>
            <a:chOff x="377553" y="-18922"/>
            <a:chExt cx="10674949" cy="1709488"/>
          </a:xfrm>
        </p:grpSpPr>
        <p:grpSp>
          <p:nvGrpSpPr>
            <p:cNvPr id="7" name="Group 6"/>
            <p:cNvGrpSpPr/>
            <p:nvPr/>
          </p:nvGrpSpPr>
          <p:grpSpPr>
            <a:xfrm>
              <a:off x="1180930" y="237092"/>
              <a:ext cx="9871572" cy="1453474"/>
              <a:chOff x="919673" y="197904"/>
              <a:chExt cx="9871572" cy="1453474"/>
            </a:xfrm>
            <a:effectLst>
              <a:outerShdw blurRad="50800" dist="38100" dir="16200000" rotWithShape="0">
                <a:prstClr val="black">
                  <a:alpha val="40000"/>
                </a:prstClr>
              </a:outerShdw>
            </a:effectLst>
          </p:grpSpPr>
          <p:grpSp>
            <p:nvGrpSpPr>
              <p:cNvPr id="8" name="Group 7"/>
              <p:cNvGrpSpPr/>
              <p:nvPr/>
            </p:nvGrpSpPr>
            <p:grpSpPr>
              <a:xfrm>
                <a:off x="919673" y="197904"/>
                <a:ext cx="9871572" cy="1453474"/>
                <a:chOff x="994238" y="364022"/>
                <a:chExt cx="9871572" cy="1679262"/>
              </a:xfrm>
            </p:grpSpPr>
            <p:sp>
              <p:nvSpPr>
                <p:cNvPr id="10"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9" name="TextBox 8"/>
              <p:cNvSpPr txBox="1"/>
              <p:nvPr/>
            </p:nvSpPr>
            <p:spPr>
              <a:xfrm>
                <a:off x="1201187" y="208065"/>
                <a:ext cx="9180412"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1</a:t>
                </a:r>
                <a:r>
                  <a:rPr kumimoji="0" lang="en-US" sz="37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Long và Khánh được giới thiệu như thế nào?</a:t>
                </a:r>
                <a:endParaRPr kumimoji="0" lang="en-US" sz="3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3"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7553" y="-18922"/>
              <a:ext cx="1324454" cy="1324454"/>
            </a:xfrm>
            <a:prstGeom prst="rect">
              <a:avLst/>
            </a:prstGeom>
          </p:spPr>
        </p:pic>
      </p:grpSp>
      <p:grpSp>
        <p:nvGrpSpPr>
          <p:cNvPr id="19" name="Group 18"/>
          <p:cNvGrpSpPr/>
          <p:nvPr/>
        </p:nvGrpSpPr>
        <p:grpSpPr>
          <a:xfrm>
            <a:off x="340229" y="2546158"/>
            <a:ext cx="5796080" cy="2478337"/>
            <a:chOff x="580414" y="2036894"/>
            <a:chExt cx="5796080" cy="2478337"/>
          </a:xfrm>
        </p:grpSpPr>
        <p:grpSp>
          <p:nvGrpSpPr>
            <p:cNvPr id="18" name="Group 17"/>
            <p:cNvGrpSpPr/>
            <p:nvPr/>
          </p:nvGrpSpPr>
          <p:grpSpPr>
            <a:xfrm>
              <a:off x="580414" y="2036894"/>
              <a:ext cx="5796080" cy="2478337"/>
              <a:chOff x="580414" y="2036894"/>
              <a:chExt cx="5796080" cy="2478337"/>
            </a:xfrm>
          </p:grpSpPr>
          <p:sp>
            <p:nvSpPr>
              <p:cNvPr id="16" name="Flowchart: Terminator 15"/>
              <p:cNvSpPr/>
              <p:nvPr/>
            </p:nvSpPr>
            <p:spPr>
              <a:xfrm>
                <a:off x="580414" y="2036894"/>
                <a:ext cx="5796080" cy="2478337"/>
              </a:xfrm>
              <a:prstGeom prst="flowChartTerminator">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5FBDA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 name="Flowchart: Terminator 16"/>
              <p:cNvSpPr/>
              <p:nvPr/>
            </p:nvSpPr>
            <p:spPr>
              <a:xfrm>
                <a:off x="705394" y="2183672"/>
                <a:ext cx="5538652" cy="2179322"/>
              </a:xfrm>
              <a:prstGeom prst="flowChartTerminator">
                <a:avLst/>
              </a:prstGeom>
              <a:noFill/>
              <a:ln w="28575">
                <a:solidFill>
                  <a:srgbClr val="FF74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5FBDA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TextBox 14"/>
            <p:cNvSpPr txBox="1"/>
            <p:nvPr/>
          </p:nvSpPr>
          <p:spPr>
            <a:xfrm>
              <a:off x="913989" y="2335228"/>
              <a:ext cx="508136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rPr>
                <a:t>    Khánh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rPr>
                <a:t>và</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rPr>
                <a:t> Long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rPr>
                <a:t>là</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rPr>
                <a:t>anh</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rPr>
                <a:t>em</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rPr>
                <a:t>sinh</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rPr>
                <a:t>đôi</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rPr>
                <a:t>. Hai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rPr>
                <a:t>anh</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rPr>
                <a:t>em</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rPr>
                <a:t>giống</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rPr>
                <a:t>nhau</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rPr>
                <a:t>như</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rPr>
                <a:t>đúc</a:t>
              </a:r>
              <a:r>
                <a:rPr kumimoji="0" lang="en-US" sz="36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rPr>
                <a:t>.</a:t>
              </a:r>
            </a:p>
          </p:txBody>
        </p:sp>
      </p:grpSp>
      <p:sp>
        <p:nvSpPr>
          <p:cNvPr id="20" name="Title 1">
            <a:extLst>
              <a:ext uri="{FF2B5EF4-FFF2-40B4-BE49-F238E27FC236}">
                <a16:creationId xmlns:a16="http://schemas.microsoft.com/office/drawing/2014/main" id="{67CE625A-7EB5-37D6-AA98-E6F10E173EFB}"/>
              </a:ext>
            </a:extLst>
          </p:cNvPr>
          <p:cNvSpPr txBox="1">
            <a:spLocks/>
          </p:cNvSpPr>
          <p:nvPr/>
        </p:nvSpPr>
        <p:spPr>
          <a:xfrm>
            <a:off x="9949910" y="-438085"/>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2800" b="0"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sym typeface="Arial"/>
            </a:endParaRPr>
          </a:p>
        </p:txBody>
      </p:sp>
      <p:sp>
        <p:nvSpPr>
          <p:cNvPr id="21" name="Title 1">
            <a:extLst>
              <a:ext uri="{FF2B5EF4-FFF2-40B4-BE49-F238E27FC236}">
                <a16:creationId xmlns:a16="http://schemas.microsoft.com/office/drawing/2014/main" id="{67CE625A-7EB5-37D6-AA98-E6F10E173EFB}"/>
              </a:ext>
            </a:extLst>
          </p:cNvPr>
          <p:cNvSpPr txBox="1">
            <a:spLocks/>
          </p:cNvSpPr>
          <p:nvPr/>
        </p:nvSpPr>
        <p:spPr>
          <a:xfrm>
            <a:off x="-653159" y="581457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2400" b="0"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sym typeface="Arial"/>
            </a:endParaRPr>
          </a:p>
        </p:txBody>
      </p:sp>
      <p:sp>
        <p:nvSpPr>
          <p:cNvPr id="22" name="Arrow: Left 21">
            <a:hlinkClick r:id="rId8" action="ppaction://hlinksldjump"/>
            <a:extLst>
              <a:ext uri="{FF2B5EF4-FFF2-40B4-BE49-F238E27FC236}">
                <a16:creationId xmlns:a16="http://schemas.microsoft.com/office/drawing/2014/main" id="{14F7B199-C38D-6A9D-FDD8-103173CD2EA8}"/>
              </a:ext>
            </a:extLst>
          </p:cNvPr>
          <p:cNvSpPr/>
          <p:nvPr/>
        </p:nvSpPr>
        <p:spPr>
          <a:xfrm>
            <a:off x="350874" y="6081823"/>
            <a:ext cx="1477926" cy="57415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latin typeface="Cambria" panose="02040503050406030204" pitchFamily="18" charset="0"/>
                <a:ea typeface="Cambria" panose="02040503050406030204" pitchFamily="18" charset="0"/>
              </a:rPr>
              <a:t>Trở</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về</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3121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rotWithShape="1">
          <a:blip r:embed="rId2">
            <a:extLst>
              <a:ext uri="{28A0092B-C50C-407E-A947-70E740481C1C}">
                <a14:useLocalDpi xmlns:a14="http://schemas.microsoft.com/office/drawing/2010/main" val="0"/>
              </a:ext>
            </a:extLst>
          </a:blip>
          <a:srcRect b="73704"/>
          <a:stretch/>
        </p:blipFill>
        <p:spPr>
          <a:xfrm>
            <a:off x="15304" y="0"/>
            <a:ext cx="12215885" cy="1803400"/>
          </a:xfrm>
          <a:prstGeom prst="rect">
            <a:avLst/>
          </a:prstGeom>
        </p:spPr>
      </p:pic>
      <p:pic>
        <p:nvPicPr>
          <p:cNvPr id="3" name="图片 24"/>
          <p:cNvPicPr>
            <a:picLocks noChangeAspect="1"/>
          </p:cNvPicPr>
          <p:nvPr/>
        </p:nvPicPr>
        <p:blipFill rotWithShape="1">
          <a:blip r:embed="rId3">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0472" y="4356189"/>
            <a:ext cx="2692400" cy="2692400"/>
          </a:xfrm>
          <a:prstGeom prst="rect">
            <a:avLst/>
          </a:prstGeom>
        </p:spPr>
      </p:pic>
      <p:pic>
        <p:nvPicPr>
          <p:cNvPr id="6" name="图片 26"/>
          <p:cNvPicPr>
            <a:picLocks noChangeAspect="1"/>
          </p:cNvPicPr>
          <p:nvPr/>
        </p:nvPicPr>
        <p:blipFill rotWithShape="1">
          <a:blip r:embed="rId5">
            <a:extLst>
              <a:ext uri="{28A0092B-C50C-407E-A947-70E740481C1C}">
                <a14:useLocalDpi xmlns:a14="http://schemas.microsoft.com/office/drawing/2010/main" val="0"/>
              </a:ext>
            </a:extLst>
          </a:blip>
          <a:srcRect l="69643" r="16131" b="44869"/>
          <a:stretch/>
        </p:blipFill>
        <p:spPr>
          <a:xfrm rot="5400000">
            <a:off x="8267592" y="1878454"/>
            <a:ext cx="3311327" cy="7218961"/>
          </a:xfrm>
          <a:prstGeom prst="rect">
            <a:avLst/>
          </a:prstGeom>
        </p:spPr>
      </p:pic>
      <p:grpSp>
        <p:nvGrpSpPr>
          <p:cNvPr id="7" name="Group 6"/>
          <p:cNvGrpSpPr/>
          <p:nvPr/>
        </p:nvGrpSpPr>
        <p:grpSpPr>
          <a:xfrm>
            <a:off x="377553" y="-18922"/>
            <a:ext cx="10674949" cy="1709488"/>
            <a:chOff x="377553" y="-18922"/>
            <a:chExt cx="10674949" cy="1709488"/>
          </a:xfrm>
        </p:grpSpPr>
        <p:grpSp>
          <p:nvGrpSpPr>
            <p:cNvPr id="8" name="Group 7"/>
            <p:cNvGrpSpPr/>
            <p:nvPr/>
          </p:nvGrpSpPr>
          <p:grpSpPr>
            <a:xfrm>
              <a:off x="1180930" y="237092"/>
              <a:ext cx="9871572" cy="1453474"/>
              <a:chOff x="919673" y="197904"/>
              <a:chExt cx="9871572" cy="1453474"/>
            </a:xfrm>
            <a:effectLst>
              <a:outerShdw blurRad="50800" dist="38100" dir="16200000" rotWithShape="0">
                <a:prstClr val="black">
                  <a:alpha val="40000"/>
                </a:prstClr>
              </a:outerShdw>
            </a:effectLst>
          </p:grpSpPr>
          <p:grpSp>
            <p:nvGrpSpPr>
              <p:cNvPr id="10" name="Group 9"/>
              <p:cNvGrpSpPr/>
              <p:nvPr/>
            </p:nvGrpSpPr>
            <p:grpSpPr>
              <a:xfrm>
                <a:off x="919673" y="197904"/>
                <a:ext cx="9871572" cy="1453474"/>
                <a:chOff x="994238" y="364022"/>
                <a:chExt cx="9871572" cy="1679262"/>
              </a:xfrm>
            </p:grpSpPr>
            <p:sp>
              <p:nvSpPr>
                <p:cNvPr id="12"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1" name="TextBox 10"/>
              <p:cNvSpPr txBox="1"/>
              <p:nvPr/>
            </p:nvSpPr>
            <p:spPr>
              <a:xfrm>
                <a:off x="1060430" y="310053"/>
                <a:ext cx="946192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2</a:t>
                </a:r>
                <a:r>
                  <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Những chi tiết nào thể hiện cảm xúc và hành động của Long khi thấy mình giống anh?</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9"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553" y="-18922"/>
              <a:ext cx="1324454" cy="1324454"/>
            </a:xfrm>
            <a:prstGeom prst="rect">
              <a:avLst/>
            </a:prstGeom>
          </p:spPr>
        </p:pic>
      </p:grpSp>
      <p:sp>
        <p:nvSpPr>
          <p:cNvPr id="19" name="Google Shape;117;p2"/>
          <p:cNvSpPr/>
          <p:nvPr/>
        </p:nvSpPr>
        <p:spPr>
          <a:xfrm>
            <a:off x="292493" y="3094075"/>
            <a:ext cx="1695795" cy="733646"/>
          </a:xfrm>
          <a:prstGeom prst="roundRect">
            <a:avLst>
              <a:gd name="adj" fmla="val 16667"/>
            </a:avLst>
          </a:prstGeom>
          <a:solidFill>
            <a:schemeClr val="bg1">
              <a:alpha val="84000"/>
            </a:schemeClr>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a:sym typeface="Tahoma"/>
              </a:rPr>
              <a:t>Long</a:t>
            </a:r>
            <a:endParaRPr kumimoji="0"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a:sym typeface="Tahoma"/>
            </a:endParaRPr>
          </a:p>
        </p:txBody>
      </p:sp>
      <p:sp>
        <p:nvSpPr>
          <p:cNvPr id="14" name="Arrow: Left 13">
            <a:hlinkClick r:id="rId7" action="ppaction://hlinksldjump"/>
            <a:extLst>
              <a:ext uri="{FF2B5EF4-FFF2-40B4-BE49-F238E27FC236}">
                <a16:creationId xmlns:a16="http://schemas.microsoft.com/office/drawing/2014/main" id="{549ED919-F8B9-3C70-814E-E23770B46093}"/>
              </a:ext>
            </a:extLst>
          </p:cNvPr>
          <p:cNvSpPr/>
          <p:nvPr/>
        </p:nvSpPr>
        <p:spPr>
          <a:xfrm>
            <a:off x="350874" y="6081823"/>
            <a:ext cx="1477926" cy="57415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latin typeface="Cambria" panose="02040503050406030204" pitchFamily="18" charset="0"/>
                <a:ea typeface="Cambria" panose="02040503050406030204" pitchFamily="18" charset="0"/>
              </a:rPr>
              <a:t>Trở</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về</a:t>
            </a:r>
            <a:endParaRPr lang="en-US" dirty="0">
              <a:latin typeface="Cambria" panose="02040503050406030204" pitchFamily="18" charset="0"/>
              <a:ea typeface="Cambria" panose="02040503050406030204" pitchFamily="18" charset="0"/>
            </a:endParaRPr>
          </a:p>
        </p:txBody>
      </p:sp>
      <p:cxnSp>
        <p:nvCxnSpPr>
          <p:cNvPr id="16" name="Straight Arrow Connector 15">
            <a:extLst>
              <a:ext uri="{FF2B5EF4-FFF2-40B4-BE49-F238E27FC236}">
                <a16:creationId xmlns:a16="http://schemas.microsoft.com/office/drawing/2014/main" id="{F60B01D8-DFD5-AAA4-5921-5AD404797E1D}"/>
              </a:ext>
            </a:extLst>
          </p:cNvPr>
          <p:cNvCxnSpPr>
            <a:stCxn id="19" idx="3"/>
          </p:cNvCxnSpPr>
          <p:nvPr/>
        </p:nvCxnSpPr>
        <p:spPr>
          <a:xfrm flipV="1">
            <a:off x="1988288" y="2849526"/>
            <a:ext cx="542261" cy="61137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Google Shape;117;p2">
            <a:extLst>
              <a:ext uri="{FF2B5EF4-FFF2-40B4-BE49-F238E27FC236}">
                <a16:creationId xmlns:a16="http://schemas.microsoft.com/office/drawing/2014/main" id="{C873F6AF-0125-D339-1509-FF6E14FB6887}"/>
              </a:ext>
            </a:extLst>
          </p:cNvPr>
          <p:cNvSpPr/>
          <p:nvPr/>
        </p:nvSpPr>
        <p:spPr>
          <a:xfrm>
            <a:off x="2578493" y="2456121"/>
            <a:ext cx="2323116" cy="733646"/>
          </a:xfrm>
          <a:prstGeom prst="roundRect">
            <a:avLst>
              <a:gd name="adj" fmla="val 16667"/>
            </a:avLst>
          </a:prstGeom>
          <a:solidFill>
            <a:schemeClr val="accent5">
              <a:lumMod val="20000"/>
              <a:lumOff val="80000"/>
            </a:schemeClr>
          </a:solidFill>
          <a:ln w="57150">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ahoma"/>
                <a:sym typeface="Tahoma"/>
              </a:rPr>
              <a:t>Cảm</a:t>
            </a:r>
            <a:r>
              <a:rPr kumimoji="0" lang="en-US" sz="36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ahoma"/>
                <a:sym typeface="Tahoma"/>
              </a:rPr>
              <a:t> </a:t>
            </a:r>
            <a:r>
              <a:rPr kumimoji="0" lang="en-US" sz="36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ahoma"/>
                <a:sym typeface="Tahoma"/>
              </a:rPr>
              <a:t>xúc</a:t>
            </a:r>
            <a:endParaRPr kumimoji="0"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a:sym typeface="Tahoma"/>
            </a:endParaRPr>
          </a:p>
        </p:txBody>
      </p:sp>
      <p:cxnSp>
        <p:nvCxnSpPr>
          <p:cNvPr id="18" name="Straight Arrow Connector 17">
            <a:extLst>
              <a:ext uri="{FF2B5EF4-FFF2-40B4-BE49-F238E27FC236}">
                <a16:creationId xmlns:a16="http://schemas.microsoft.com/office/drawing/2014/main" id="{5C4641AA-B567-13B7-86E7-0E722ADD0B4B}"/>
              </a:ext>
            </a:extLst>
          </p:cNvPr>
          <p:cNvCxnSpPr>
            <a:cxnSpLocks/>
          </p:cNvCxnSpPr>
          <p:nvPr/>
        </p:nvCxnSpPr>
        <p:spPr>
          <a:xfrm>
            <a:off x="2009553" y="3615070"/>
            <a:ext cx="627322" cy="63795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Google Shape;117;p2">
            <a:extLst>
              <a:ext uri="{FF2B5EF4-FFF2-40B4-BE49-F238E27FC236}">
                <a16:creationId xmlns:a16="http://schemas.microsoft.com/office/drawing/2014/main" id="{E8EB3F0B-9592-2C71-21B4-04C92BBAD460}"/>
              </a:ext>
            </a:extLst>
          </p:cNvPr>
          <p:cNvSpPr/>
          <p:nvPr/>
        </p:nvSpPr>
        <p:spPr>
          <a:xfrm>
            <a:off x="2684818" y="3859619"/>
            <a:ext cx="2695255" cy="733646"/>
          </a:xfrm>
          <a:prstGeom prst="roundRect">
            <a:avLst>
              <a:gd name="adj" fmla="val 16667"/>
            </a:avLst>
          </a:prstGeom>
          <a:solidFill>
            <a:schemeClr val="accent6">
              <a:lumMod val="20000"/>
              <a:lumOff val="80000"/>
            </a:schemeClr>
          </a:solidFill>
          <a:ln w="57150">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FF0000"/>
                </a:solidFill>
                <a:latin typeface="Cambria" panose="02040503050406030204" pitchFamily="18" charset="0"/>
                <a:ea typeface="Cambria" panose="02040503050406030204" pitchFamily="18" charset="0"/>
                <a:cs typeface="Tahoma"/>
                <a:sym typeface="Tahoma"/>
              </a:rPr>
              <a:t>Hành</a:t>
            </a:r>
            <a:r>
              <a:rPr lang="en-US" sz="3600" dirty="0">
                <a:solidFill>
                  <a:srgbClr val="FF0000"/>
                </a:solidFill>
                <a:latin typeface="Cambria" panose="02040503050406030204" pitchFamily="18" charset="0"/>
                <a:ea typeface="Cambria" panose="02040503050406030204" pitchFamily="18" charset="0"/>
                <a:cs typeface="Tahoma"/>
                <a:sym typeface="Tahoma"/>
              </a:rPr>
              <a:t> </a:t>
            </a:r>
            <a:r>
              <a:rPr lang="en-US" sz="3600" dirty="0" err="1">
                <a:solidFill>
                  <a:srgbClr val="FF0000"/>
                </a:solidFill>
                <a:latin typeface="Cambria" panose="02040503050406030204" pitchFamily="18" charset="0"/>
                <a:ea typeface="Cambria" panose="02040503050406030204" pitchFamily="18" charset="0"/>
                <a:cs typeface="Tahoma"/>
                <a:sym typeface="Tahoma"/>
              </a:rPr>
              <a:t>động</a:t>
            </a:r>
            <a:endParaRPr kumimoji="0"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a:sym typeface="Tahoma"/>
            </a:endParaRPr>
          </a:p>
        </p:txBody>
      </p:sp>
      <p:cxnSp>
        <p:nvCxnSpPr>
          <p:cNvPr id="28" name="Straight Arrow Connector 27">
            <a:extLst>
              <a:ext uri="{FF2B5EF4-FFF2-40B4-BE49-F238E27FC236}">
                <a16:creationId xmlns:a16="http://schemas.microsoft.com/office/drawing/2014/main" id="{EB62E34B-6513-7FA4-29A2-8149E91398A5}"/>
              </a:ext>
            </a:extLst>
          </p:cNvPr>
          <p:cNvCxnSpPr>
            <a:cxnSpLocks/>
            <a:stCxn id="17" idx="3"/>
            <a:endCxn id="29" idx="1"/>
          </p:cNvCxnSpPr>
          <p:nvPr/>
        </p:nvCxnSpPr>
        <p:spPr>
          <a:xfrm flipV="1">
            <a:off x="4901609" y="2121195"/>
            <a:ext cx="792223" cy="70174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9" name="Google Shape;117;p2">
            <a:extLst>
              <a:ext uri="{FF2B5EF4-FFF2-40B4-BE49-F238E27FC236}">
                <a16:creationId xmlns:a16="http://schemas.microsoft.com/office/drawing/2014/main" id="{D75EC6A1-338F-6F9A-4E90-C57C2AA12F79}"/>
              </a:ext>
            </a:extLst>
          </p:cNvPr>
          <p:cNvSpPr/>
          <p:nvPr/>
        </p:nvSpPr>
        <p:spPr>
          <a:xfrm>
            <a:off x="5693832" y="1754372"/>
            <a:ext cx="4396465" cy="733646"/>
          </a:xfrm>
          <a:prstGeom prst="roundRect">
            <a:avLst>
              <a:gd name="adj" fmla="val 16667"/>
            </a:avLst>
          </a:prstGeom>
          <a:ln w="57150">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ahoma"/>
                <a:sym typeface="Tahoma"/>
              </a:rPr>
              <a:t>Hồi</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a:sym typeface="Tahoma"/>
              </a:rPr>
              <a:t> nhỏ:</a:t>
            </a:r>
            <a:r>
              <a:rPr kumimoji="0" lang="en-US" sz="36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ahoma"/>
                <a:sym typeface="Tahoma"/>
              </a:rPr>
              <a:t> </a:t>
            </a:r>
            <a:r>
              <a:rPr kumimoji="0" lang="en-US" sz="36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ahoma"/>
                <a:sym typeface="Tahoma"/>
              </a:rPr>
              <a:t>khoái</a:t>
            </a:r>
            <a:r>
              <a:rPr kumimoji="0" lang="en-US" sz="36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ahoma"/>
                <a:sym typeface="Tahoma"/>
              </a:rPr>
              <a:t> </a:t>
            </a:r>
            <a:r>
              <a:rPr kumimoji="0" lang="en-US" sz="36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ahoma"/>
                <a:sym typeface="Tahoma"/>
              </a:rPr>
              <a:t>chí</a:t>
            </a:r>
            <a:endParaRPr kumimoji="0"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a:sym typeface="Tahoma"/>
            </a:endParaRPr>
          </a:p>
        </p:txBody>
      </p:sp>
      <p:cxnSp>
        <p:nvCxnSpPr>
          <p:cNvPr id="33" name="Straight Arrow Connector 32">
            <a:extLst>
              <a:ext uri="{FF2B5EF4-FFF2-40B4-BE49-F238E27FC236}">
                <a16:creationId xmlns:a16="http://schemas.microsoft.com/office/drawing/2014/main" id="{09872D4E-9E62-16A3-5EB4-7E6691827EC8}"/>
              </a:ext>
            </a:extLst>
          </p:cNvPr>
          <p:cNvCxnSpPr>
            <a:cxnSpLocks/>
            <a:stCxn id="17" idx="3"/>
            <a:endCxn id="34" idx="1"/>
          </p:cNvCxnSpPr>
          <p:nvPr/>
        </p:nvCxnSpPr>
        <p:spPr>
          <a:xfrm>
            <a:off x="4901609" y="2822944"/>
            <a:ext cx="824121" cy="13822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4" name="Google Shape;117;p2">
            <a:extLst>
              <a:ext uri="{FF2B5EF4-FFF2-40B4-BE49-F238E27FC236}">
                <a16:creationId xmlns:a16="http://schemas.microsoft.com/office/drawing/2014/main" id="{B973B052-A1E7-B8E2-082B-529BDFE3822D}"/>
              </a:ext>
            </a:extLst>
          </p:cNvPr>
          <p:cNvSpPr/>
          <p:nvPr/>
        </p:nvSpPr>
        <p:spPr>
          <a:xfrm>
            <a:off x="5725730" y="2594345"/>
            <a:ext cx="4396465" cy="733646"/>
          </a:xfrm>
          <a:prstGeom prst="roundRect">
            <a:avLst>
              <a:gd name="adj" fmla="val 16667"/>
            </a:avLst>
          </a:prstGeom>
          <a:ln w="57150">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ahoma"/>
                <a:sym typeface="Tahoma"/>
              </a:rPr>
              <a:t>Lớn</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a:sym typeface="Tahoma"/>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ahoma"/>
                <a:sym typeface="Tahoma"/>
              </a:rPr>
              <a:t>lên</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a:sym typeface="Tahoma"/>
              </a:rPr>
              <a:t>:</a:t>
            </a:r>
            <a:r>
              <a:rPr kumimoji="0" lang="en-US" sz="36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ahoma"/>
                <a:sym typeface="Tahoma"/>
              </a:rPr>
              <a:t> </a:t>
            </a:r>
            <a:r>
              <a:rPr kumimoji="0" lang="en-US" sz="36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ahoma"/>
                <a:sym typeface="Tahoma"/>
              </a:rPr>
              <a:t>không</a:t>
            </a:r>
            <a:r>
              <a:rPr kumimoji="0" lang="en-US" sz="36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ahoma"/>
                <a:sym typeface="Tahoma"/>
              </a:rPr>
              <a:t> </a:t>
            </a:r>
            <a:r>
              <a:rPr kumimoji="0" lang="en-US" sz="36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ahoma"/>
                <a:sym typeface="Tahoma"/>
              </a:rPr>
              <a:t>thú</a:t>
            </a:r>
            <a:r>
              <a:rPr kumimoji="0" lang="en-US" sz="36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ahoma"/>
                <a:sym typeface="Tahoma"/>
              </a:rPr>
              <a:t> </a:t>
            </a:r>
            <a:r>
              <a:rPr kumimoji="0" lang="en-US" sz="36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ahoma"/>
                <a:sym typeface="Tahoma"/>
              </a:rPr>
              <a:t>vị</a:t>
            </a:r>
            <a:endParaRPr kumimoji="0"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a:sym typeface="Tahoma"/>
            </a:endParaRPr>
          </a:p>
        </p:txBody>
      </p:sp>
      <p:cxnSp>
        <p:nvCxnSpPr>
          <p:cNvPr id="37" name="Straight Arrow Connector 36">
            <a:extLst>
              <a:ext uri="{FF2B5EF4-FFF2-40B4-BE49-F238E27FC236}">
                <a16:creationId xmlns:a16="http://schemas.microsoft.com/office/drawing/2014/main" id="{25E65E04-FDE4-C12C-F118-D51471E997F6}"/>
              </a:ext>
            </a:extLst>
          </p:cNvPr>
          <p:cNvCxnSpPr>
            <a:cxnSpLocks/>
            <a:stCxn id="17" idx="3"/>
            <a:endCxn id="38" idx="1"/>
          </p:cNvCxnSpPr>
          <p:nvPr/>
        </p:nvCxnSpPr>
        <p:spPr>
          <a:xfrm>
            <a:off x="4901609" y="2822944"/>
            <a:ext cx="997786" cy="93921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8" name="Google Shape;117;p2">
            <a:extLst>
              <a:ext uri="{FF2B5EF4-FFF2-40B4-BE49-F238E27FC236}">
                <a16:creationId xmlns:a16="http://schemas.microsoft.com/office/drawing/2014/main" id="{22F71F33-750F-6253-E7A7-A170D65DB142}"/>
              </a:ext>
            </a:extLst>
          </p:cNvPr>
          <p:cNvSpPr/>
          <p:nvPr/>
        </p:nvSpPr>
        <p:spPr>
          <a:xfrm>
            <a:off x="5899395" y="3395331"/>
            <a:ext cx="4396465" cy="733646"/>
          </a:xfrm>
          <a:prstGeom prst="roundRect">
            <a:avLst>
              <a:gd name="adj" fmla="val 16667"/>
            </a:avLst>
          </a:prstGeom>
          <a:ln w="57150">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ahoma"/>
                <a:sym typeface="Tahoma"/>
              </a:rPr>
              <a:t>Hội</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a:sym typeface="Tahoma"/>
              </a:rPr>
              <a:t> thao: lo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ahoma"/>
                <a:sym typeface="Tahoma"/>
              </a:rPr>
              <a:t>lắng</a:t>
            </a:r>
            <a:endParaRPr kumimoji="0"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a:sym typeface="Tahoma"/>
            </a:endParaRPr>
          </a:p>
        </p:txBody>
      </p:sp>
      <p:cxnSp>
        <p:nvCxnSpPr>
          <p:cNvPr id="43" name="Straight Arrow Connector 42">
            <a:extLst>
              <a:ext uri="{FF2B5EF4-FFF2-40B4-BE49-F238E27FC236}">
                <a16:creationId xmlns:a16="http://schemas.microsoft.com/office/drawing/2014/main" id="{441AC063-722A-E12F-AD9A-5D6324EE45B9}"/>
              </a:ext>
            </a:extLst>
          </p:cNvPr>
          <p:cNvCxnSpPr>
            <a:cxnSpLocks/>
          </p:cNvCxnSpPr>
          <p:nvPr/>
        </p:nvCxnSpPr>
        <p:spPr>
          <a:xfrm>
            <a:off x="5404884" y="4166191"/>
            <a:ext cx="942753" cy="48023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4" name="Google Shape;117;p2">
            <a:extLst>
              <a:ext uri="{FF2B5EF4-FFF2-40B4-BE49-F238E27FC236}">
                <a16:creationId xmlns:a16="http://schemas.microsoft.com/office/drawing/2014/main" id="{55017E9C-2734-C11E-D848-F1604518E3D1}"/>
              </a:ext>
            </a:extLst>
          </p:cNvPr>
          <p:cNvSpPr/>
          <p:nvPr/>
        </p:nvSpPr>
        <p:spPr>
          <a:xfrm>
            <a:off x="6360139" y="4281377"/>
            <a:ext cx="4396465" cy="1842975"/>
          </a:xfrm>
          <a:prstGeom prst="roundRect">
            <a:avLst>
              <a:gd name="adj" fmla="val 16667"/>
            </a:avLst>
          </a:prstGeom>
          <a:ln w="57150">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ahoma"/>
                <a:sym typeface="Tahoma"/>
              </a:rPr>
              <a:t>Làm</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ahoma"/>
                <a:sym typeface="Tahoma"/>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ahoma"/>
                <a:sym typeface="Tahoma"/>
              </a:rPr>
              <a:t>mọi</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ahoma"/>
                <a:sym typeface="Tahoma"/>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ahoma"/>
                <a:sym typeface="Tahoma"/>
              </a:rPr>
              <a:t>thứ</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ahoma"/>
                <a:sym typeface="Tahoma"/>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ahoma"/>
                <a:sym typeface="Tahoma"/>
              </a:rPr>
              <a:t>khác</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ahoma"/>
                <a:sym typeface="Tahoma"/>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ahoma"/>
                <a:sym typeface="Tahoma"/>
              </a:rPr>
              <a:t>anh</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ahoma"/>
                <a:sym typeface="Tahoma"/>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ahoma"/>
                <a:sym typeface="Tahoma"/>
              </a:rPr>
              <a:t>các</a:t>
            </a:r>
            <a:r>
              <a:rPr lang="en-US" sz="3200" b="1" dirty="0">
                <a:solidFill>
                  <a:srgbClr val="FF0000"/>
                </a:solidFill>
                <a:latin typeface="Cambria" panose="02040503050406030204" pitchFamily="18" charset="0"/>
                <a:ea typeface="Cambria" panose="02040503050406030204" pitchFamily="18" charset="0"/>
                <a:cs typeface="Tahoma"/>
                <a:sym typeface="Tahoma"/>
              </a:rPr>
              <a:t>h </a:t>
            </a:r>
            <a:r>
              <a:rPr lang="en-US" sz="3200" b="1" dirty="0" err="1">
                <a:solidFill>
                  <a:srgbClr val="FF0000"/>
                </a:solidFill>
                <a:latin typeface="Cambria" panose="02040503050406030204" pitchFamily="18" charset="0"/>
                <a:ea typeface="Cambria" panose="02040503050406030204" pitchFamily="18" charset="0"/>
                <a:cs typeface="Tahoma"/>
                <a:sym typeface="Tahoma"/>
              </a:rPr>
              <a:t>nói</a:t>
            </a:r>
            <a:r>
              <a:rPr lang="en-US" sz="3200" b="1" dirty="0">
                <a:solidFill>
                  <a:srgbClr val="FF0000"/>
                </a:solidFill>
                <a:latin typeface="Cambria" panose="02040503050406030204" pitchFamily="18" charset="0"/>
                <a:ea typeface="Cambria" panose="02040503050406030204" pitchFamily="18" charset="0"/>
                <a:cs typeface="Tahoma"/>
                <a:sym typeface="Tahoma"/>
              </a:rPr>
              <a:t>, </a:t>
            </a:r>
            <a:r>
              <a:rPr lang="en-US" sz="3200" b="1" dirty="0" err="1">
                <a:solidFill>
                  <a:srgbClr val="FF0000"/>
                </a:solidFill>
                <a:latin typeface="Cambria" panose="02040503050406030204" pitchFamily="18" charset="0"/>
                <a:ea typeface="Cambria" panose="02040503050406030204" pitchFamily="18" charset="0"/>
                <a:cs typeface="Tahoma"/>
                <a:sym typeface="Tahoma"/>
              </a:rPr>
              <a:t>dáng</a:t>
            </a:r>
            <a:r>
              <a:rPr lang="en-US" sz="3200" b="1" dirty="0">
                <a:solidFill>
                  <a:srgbClr val="FF0000"/>
                </a:solidFill>
                <a:latin typeface="Cambria" panose="02040503050406030204" pitchFamily="18" charset="0"/>
                <a:ea typeface="Cambria" panose="02040503050406030204" pitchFamily="18" charset="0"/>
                <a:cs typeface="Tahoma"/>
                <a:sym typeface="Tahoma"/>
              </a:rPr>
              <a:t> </a:t>
            </a:r>
            <a:r>
              <a:rPr lang="en-US" sz="3200" b="1" dirty="0" err="1">
                <a:solidFill>
                  <a:srgbClr val="FF0000"/>
                </a:solidFill>
                <a:latin typeface="Cambria" panose="02040503050406030204" pitchFamily="18" charset="0"/>
                <a:ea typeface="Cambria" panose="02040503050406030204" pitchFamily="18" charset="0"/>
                <a:cs typeface="Tahoma"/>
                <a:sym typeface="Tahoma"/>
              </a:rPr>
              <a:t>đi</a:t>
            </a:r>
            <a:r>
              <a:rPr lang="en-US" sz="3200" b="1" dirty="0">
                <a:solidFill>
                  <a:srgbClr val="FF0000"/>
                </a:solidFill>
                <a:latin typeface="Cambria" panose="02040503050406030204" pitchFamily="18" charset="0"/>
                <a:ea typeface="Cambria" panose="02040503050406030204" pitchFamily="18" charset="0"/>
                <a:cs typeface="Tahoma"/>
                <a:sym typeface="Tahoma"/>
              </a:rPr>
              <a:t>, </a:t>
            </a:r>
            <a:r>
              <a:rPr lang="en-US" sz="3200" b="1" dirty="0" err="1">
                <a:solidFill>
                  <a:srgbClr val="FF0000"/>
                </a:solidFill>
                <a:latin typeface="Cambria" panose="02040503050406030204" pitchFamily="18" charset="0"/>
                <a:ea typeface="Cambria" panose="02040503050406030204" pitchFamily="18" charset="0"/>
                <a:cs typeface="Tahoma"/>
                <a:sym typeface="Tahoma"/>
              </a:rPr>
              <a:t>trang</a:t>
            </a:r>
            <a:r>
              <a:rPr lang="en-US" sz="3200" b="1" dirty="0">
                <a:solidFill>
                  <a:srgbClr val="FF0000"/>
                </a:solidFill>
                <a:latin typeface="Cambria" panose="02040503050406030204" pitchFamily="18" charset="0"/>
                <a:ea typeface="Cambria" panose="02040503050406030204" pitchFamily="18" charset="0"/>
                <a:cs typeface="Tahoma"/>
                <a:sym typeface="Tahoma"/>
              </a:rPr>
              <a:t> </a:t>
            </a:r>
            <a:r>
              <a:rPr lang="en-US" sz="3200" b="1" dirty="0" err="1">
                <a:solidFill>
                  <a:srgbClr val="FF0000"/>
                </a:solidFill>
                <a:latin typeface="Cambria" panose="02040503050406030204" pitchFamily="18" charset="0"/>
                <a:ea typeface="Cambria" panose="02040503050406030204" pitchFamily="18" charset="0"/>
                <a:cs typeface="Tahoma"/>
                <a:sym typeface="Tahoma"/>
              </a:rPr>
              <a:t>phục</a:t>
            </a:r>
            <a:r>
              <a:rPr lang="en-US" sz="3200" b="1" dirty="0">
                <a:solidFill>
                  <a:srgbClr val="FF0000"/>
                </a:solidFill>
                <a:latin typeface="Cambria" panose="02040503050406030204" pitchFamily="18" charset="0"/>
                <a:ea typeface="Cambria" panose="02040503050406030204" pitchFamily="18" charset="0"/>
                <a:cs typeface="Tahoma"/>
                <a:sym typeface="Tahoma"/>
              </a:rPr>
              <a:t>, </a:t>
            </a:r>
            <a:r>
              <a:rPr lang="en-US" sz="3200" b="1" dirty="0" err="1">
                <a:solidFill>
                  <a:srgbClr val="FF0000"/>
                </a:solidFill>
                <a:latin typeface="Cambria" panose="02040503050406030204" pitchFamily="18" charset="0"/>
                <a:ea typeface="Cambria" panose="02040503050406030204" pitchFamily="18" charset="0"/>
                <a:cs typeface="Tahoma"/>
                <a:sym typeface="Tahoma"/>
              </a:rPr>
              <a:t>kiểu</a:t>
            </a:r>
            <a:r>
              <a:rPr lang="en-US" sz="3200" b="1" dirty="0">
                <a:solidFill>
                  <a:srgbClr val="FF0000"/>
                </a:solidFill>
                <a:latin typeface="Cambria" panose="02040503050406030204" pitchFamily="18" charset="0"/>
                <a:ea typeface="Cambria" panose="02040503050406030204" pitchFamily="18" charset="0"/>
                <a:cs typeface="Tahoma"/>
                <a:sym typeface="Tahoma"/>
              </a:rPr>
              <a:t> </a:t>
            </a:r>
            <a:r>
              <a:rPr lang="en-US" sz="3200" b="1" dirty="0" err="1">
                <a:solidFill>
                  <a:srgbClr val="FF0000"/>
                </a:solidFill>
                <a:latin typeface="Cambria" panose="02040503050406030204" pitchFamily="18" charset="0"/>
                <a:ea typeface="Cambria" panose="02040503050406030204" pitchFamily="18" charset="0"/>
                <a:cs typeface="Tahoma"/>
                <a:sym typeface="Tahoma"/>
              </a:rPr>
              <a:t>tóc</a:t>
            </a:r>
            <a:endParaRPr kumimoji="0"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a:sym typeface="Tahoma"/>
            </a:endParaRPr>
          </a:p>
        </p:txBody>
      </p:sp>
    </p:spTree>
    <p:extLst>
      <p:ext uri="{BB962C8B-B14F-4D97-AF65-F5344CB8AC3E}">
        <p14:creationId xmlns:p14="http://schemas.microsoft.com/office/powerpoint/2010/main" val="198665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arn(inVertical)">
                                      <p:cBhvr>
                                        <p:cTn id="25" dur="500"/>
                                        <p:tgtEl>
                                          <p:spTgt spid="2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inVertical)">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barn(inVertical)">
                                      <p:cBhvr>
                                        <p:cTn id="33" dur="500"/>
                                        <p:tgtEl>
                                          <p:spTgt spid="3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barn(inVertical)">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barn(inVertical)">
                                      <p:cBhvr>
                                        <p:cTn id="41" dur="500"/>
                                        <p:tgtEl>
                                          <p:spTgt spid="37"/>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barn(inVertical)">
                                      <p:cBhvr>
                                        <p:cTn id="44" dur="500"/>
                                        <p:tgtEl>
                                          <p:spTgt spid="3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barn(inVertical)">
                                      <p:cBhvr>
                                        <p:cTn id="49" dur="500"/>
                                        <p:tgtEl>
                                          <p:spTgt spid="18"/>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barn(inVertical)">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barn(inVertical)">
                                      <p:cBhvr>
                                        <p:cTn id="57" dur="500"/>
                                        <p:tgtEl>
                                          <p:spTgt spid="43"/>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barn(inVertical)">
                                      <p:cBhvr>
                                        <p:cTn id="6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7" grpId="0" animBg="1"/>
      <p:bldP spid="26" grpId="0" animBg="1"/>
      <p:bldP spid="29" grpId="0" animBg="1"/>
      <p:bldP spid="34" grpId="0" animBg="1"/>
      <p:bldP spid="38" grpId="0" animBg="1"/>
      <p:bldP spid="4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400" y="126191"/>
            <a:ext cx="3857625" cy="685800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1201" y="-13632"/>
            <a:ext cx="3857625" cy="68580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547" y="-13632"/>
            <a:ext cx="3857625" cy="6858000"/>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162608" y="2190726"/>
            <a:ext cx="1219200" cy="1224643"/>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2637405" y="1695852"/>
            <a:ext cx="1219200" cy="1224643"/>
          </a:xfrm>
          <a:prstGeom prst="rect">
            <a:avLst/>
          </a:prstGeom>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4876800" y="2051958"/>
            <a:ext cx="1219200" cy="1224643"/>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6096000" y="3600549"/>
            <a:ext cx="1219200" cy="1224643"/>
          </a:xfrm>
          <a:prstGeom prst="rect">
            <a:avLst/>
          </a:prstGeom>
        </p:spPr>
      </p:pic>
      <p:sp>
        <p:nvSpPr>
          <p:cNvPr id="15" name="TextBox 14"/>
          <p:cNvSpPr txBox="1"/>
          <p:nvPr/>
        </p:nvSpPr>
        <p:spPr>
          <a:xfrm>
            <a:off x="159546" y="39108"/>
            <a:ext cx="11880054" cy="830997"/>
          </a:xfrm>
          <a:prstGeom prst="rect">
            <a:avLst/>
          </a:prstGeom>
          <a:solidFill>
            <a:srgbClr val="FEE4CE"/>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Hôm</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nay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là</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sinh</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nhật</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của</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2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anh</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Bi Bon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Bố</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mẹ</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đã</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tặng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rất</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nhiều</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cho</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hai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anh</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Các</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bạn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hãy</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cùng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mở</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hộp</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ra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xem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bên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trong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là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những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gì</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nhé</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a:t>
            </a:r>
          </a:p>
        </p:txBody>
      </p:sp>
      <p:pic>
        <p:nvPicPr>
          <p:cNvPr id="6146" name="Picture 2" descr="beginning clipart - Clip Art Library">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588" l="10000" r="100000"/>
                    </a14:imgEffect>
                  </a14:imgLayer>
                </a14:imgProps>
              </a:ext>
              <a:ext uri="{28A0092B-C50C-407E-A947-70E740481C1C}">
                <a14:useLocalDpi xmlns:a14="http://schemas.microsoft.com/office/drawing/2010/main" val="0"/>
              </a:ext>
            </a:extLst>
          </a:blip>
          <a:srcRect/>
          <a:stretch>
            <a:fillRect/>
          </a:stretch>
        </p:blipFill>
        <p:spPr bwMode="auto">
          <a:xfrm>
            <a:off x="5286375" y="5199718"/>
            <a:ext cx="1619250" cy="16192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E26748B-F428-C515-9494-6FB2B07A1597}"/>
              </a:ext>
            </a:extLst>
          </p:cNvPr>
          <p:cNvPicPr>
            <a:picLocks noChangeAspect="1"/>
          </p:cNvPicPr>
          <p:nvPr/>
        </p:nvPicPr>
        <p:blipFill>
          <a:blip r:embed="rId10"/>
          <a:stretch>
            <a:fillRect/>
          </a:stretch>
        </p:blipFill>
        <p:spPr>
          <a:xfrm>
            <a:off x="1537162" y="3990976"/>
            <a:ext cx="2877966" cy="2409780"/>
          </a:xfrm>
          <a:prstGeom prst="rect">
            <a:avLst/>
          </a:prstGeom>
          <a:effectLst>
            <a:outerShdw blurRad="76200" dir="18900000" sy="23000" kx="-1200000" algn="bl" rotWithShape="0">
              <a:prstClr val="black">
                <a:alpha val="20000"/>
              </a:prstClr>
            </a:outerShdw>
          </a:effectLst>
        </p:spPr>
      </p:pic>
      <p:pic>
        <p:nvPicPr>
          <p:cNvPr id="6" name="Picture 5">
            <a:extLst>
              <a:ext uri="{FF2B5EF4-FFF2-40B4-BE49-F238E27FC236}">
                <a16:creationId xmlns:a16="http://schemas.microsoft.com/office/drawing/2014/main" id="{F789538B-7A98-F35E-FC0D-453A0C6682C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86775" y="3152775"/>
            <a:ext cx="3705225" cy="3705225"/>
          </a:xfrm>
          <a:prstGeom prst="rect">
            <a:avLst/>
          </a:prstGeom>
        </p:spPr>
      </p:pic>
      <p:pic>
        <p:nvPicPr>
          <p:cNvPr id="2" name="1">
            <a:hlinkClick r:id="" action="ppaction://media"/>
            <a:extLst>
              <a:ext uri="{FF2B5EF4-FFF2-40B4-BE49-F238E27FC236}">
                <a16:creationId xmlns:a16="http://schemas.microsoft.com/office/drawing/2014/main" id="{831299D1-F841-5125-535E-1FD84CE8D22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84447" y="195521"/>
            <a:ext cx="406400" cy="406400"/>
          </a:xfrm>
          <a:prstGeom prst="rect">
            <a:avLst/>
          </a:prstGeom>
        </p:spPr>
      </p:pic>
    </p:spTree>
    <p:extLst>
      <p:ext uri="{BB962C8B-B14F-4D97-AF65-F5344CB8AC3E}">
        <p14:creationId xmlns:p14="http://schemas.microsoft.com/office/powerpoint/2010/main" val="221961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par>
                                <p:cTn id="29" presetID="32" presetClass="emph" presetSubtype="0" fill="hold" nodeType="withEffect">
                                  <p:stCondLst>
                                    <p:cond delay="0"/>
                                  </p:stCondLst>
                                  <p:childTnLst>
                                    <p:animRot by="120000">
                                      <p:cBhvr>
                                        <p:cTn id="30" dur="175" fill="hold">
                                          <p:stCondLst>
                                            <p:cond delay="0"/>
                                          </p:stCondLst>
                                        </p:cTn>
                                        <p:tgtEl>
                                          <p:spTgt spid="4"/>
                                        </p:tgtEl>
                                        <p:attrNameLst>
                                          <p:attrName>r</p:attrName>
                                        </p:attrNameLst>
                                      </p:cBhvr>
                                    </p:animRot>
                                    <p:animRot by="-240000">
                                      <p:cBhvr>
                                        <p:cTn id="31" dur="350" fill="hold">
                                          <p:stCondLst>
                                            <p:cond delay="350"/>
                                          </p:stCondLst>
                                        </p:cTn>
                                        <p:tgtEl>
                                          <p:spTgt spid="4"/>
                                        </p:tgtEl>
                                        <p:attrNameLst>
                                          <p:attrName>r</p:attrName>
                                        </p:attrNameLst>
                                      </p:cBhvr>
                                    </p:animRot>
                                    <p:animRot by="240000">
                                      <p:cBhvr>
                                        <p:cTn id="32" dur="350" fill="hold">
                                          <p:stCondLst>
                                            <p:cond delay="700"/>
                                          </p:stCondLst>
                                        </p:cTn>
                                        <p:tgtEl>
                                          <p:spTgt spid="4"/>
                                        </p:tgtEl>
                                        <p:attrNameLst>
                                          <p:attrName>r</p:attrName>
                                        </p:attrNameLst>
                                      </p:cBhvr>
                                    </p:animRot>
                                    <p:animRot by="-240000">
                                      <p:cBhvr>
                                        <p:cTn id="33" dur="350" fill="hold">
                                          <p:stCondLst>
                                            <p:cond delay="1050"/>
                                          </p:stCondLst>
                                        </p:cTn>
                                        <p:tgtEl>
                                          <p:spTgt spid="4"/>
                                        </p:tgtEl>
                                        <p:attrNameLst>
                                          <p:attrName>r</p:attrName>
                                        </p:attrNameLst>
                                      </p:cBhvr>
                                    </p:animRot>
                                    <p:animRot by="120000">
                                      <p:cBhvr>
                                        <p:cTn id="34" dur="350" fill="hold">
                                          <p:stCondLst>
                                            <p:cond delay="1400"/>
                                          </p:stCondLst>
                                        </p:cTn>
                                        <p:tgtEl>
                                          <p:spTgt spid="4"/>
                                        </p:tgtEl>
                                        <p:attrNameLst>
                                          <p:attrName>r</p:attrName>
                                        </p:attrNameLst>
                                      </p:cBhvr>
                                    </p:animRot>
                                  </p:childTnLst>
                                </p:cTn>
                              </p:par>
                              <p:par>
                                <p:cTn id="35" presetID="1" presetClass="mediacall" presetSubtype="0" fill="hold" nodeType="withEffect">
                                  <p:stCondLst>
                                    <p:cond delay="0"/>
                                  </p:stCondLst>
                                  <p:childTnLst>
                                    <p:cmd type="call" cmd="playFrom(0.0)">
                                      <p:cBhvr>
                                        <p:cTn id="36" dur="94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rotWithShape="1">
          <a:blip r:embed="rId3">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3" name="图片 24"/>
          <p:cNvPicPr>
            <a:picLocks noChangeAspect="1"/>
          </p:cNvPicPr>
          <p:nvPr/>
        </p:nvPicPr>
        <p:blipFill rotWithShape="1">
          <a:blip r:embed="rId4">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260" y="4508589"/>
            <a:ext cx="2692400" cy="2692400"/>
          </a:xfrm>
          <a:prstGeom prst="rect">
            <a:avLst/>
          </a:prstGeom>
        </p:spPr>
      </p:pic>
      <p:grpSp>
        <p:nvGrpSpPr>
          <p:cNvPr id="7" name="Group 6"/>
          <p:cNvGrpSpPr/>
          <p:nvPr/>
        </p:nvGrpSpPr>
        <p:grpSpPr>
          <a:xfrm>
            <a:off x="377553" y="-18922"/>
            <a:ext cx="10674949" cy="1934470"/>
            <a:chOff x="377553" y="-18922"/>
            <a:chExt cx="10674949" cy="1934470"/>
          </a:xfrm>
        </p:grpSpPr>
        <p:grpSp>
          <p:nvGrpSpPr>
            <p:cNvPr id="8" name="Group 7"/>
            <p:cNvGrpSpPr/>
            <p:nvPr/>
          </p:nvGrpSpPr>
          <p:grpSpPr>
            <a:xfrm>
              <a:off x="1180930" y="237092"/>
              <a:ext cx="9871572" cy="1678456"/>
              <a:chOff x="919673" y="197904"/>
              <a:chExt cx="9871572" cy="1678456"/>
            </a:xfrm>
            <a:effectLst>
              <a:outerShdw blurRad="50800" dist="38100" dir="16200000" rotWithShape="0">
                <a:prstClr val="black">
                  <a:alpha val="40000"/>
                </a:prstClr>
              </a:outerShdw>
            </a:effectLst>
          </p:grpSpPr>
          <p:grpSp>
            <p:nvGrpSpPr>
              <p:cNvPr id="10" name="Group 9"/>
              <p:cNvGrpSpPr/>
              <p:nvPr/>
            </p:nvGrpSpPr>
            <p:grpSpPr>
              <a:xfrm>
                <a:off x="919673" y="197904"/>
                <a:ext cx="9871572" cy="1678456"/>
                <a:chOff x="994238" y="364022"/>
                <a:chExt cx="9871572" cy="1939194"/>
              </a:xfrm>
            </p:grpSpPr>
            <p:sp>
              <p:nvSpPr>
                <p:cNvPr id="12" name="Rectangle: Rounded Corners 19"/>
                <p:cNvSpPr/>
                <p:nvPr/>
              </p:nvSpPr>
              <p:spPr>
                <a:xfrm>
                  <a:off x="1122370" y="529443"/>
                  <a:ext cx="9743440" cy="1773773"/>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Rectangle: Rounded Corners 1"/>
                <p:cNvSpPr/>
                <p:nvPr/>
              </p:nvSpPr>
              <p:spPr>
                <a:xfrm>
                  <a:off x="994238" y="364022"/>
                  <a:ext cx="9743440" cy="183148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1" name="TextBox 10"/>
              <p:cNvSpPr txBox="1"/>
              <p:nvPr/>
            </p:nvSpPr>
            <p:spPr>
              <a:xfrm>
                <a:off x="1060430" y="310053"/>
                <a:ext cx="9461926"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3</a:t>
                </a:r>
                <a:r>
                  <a:rPr kumimoji="0" lang="en-US" sz="3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Theo em, vì sao Long không muốn giống anh của mình? Chọn câu trả lời dưới đây hoặc nêu ý kiến của em.</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9"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553" y="-18922"/>
              <a:ext cx="1324454" cy="1324454"/>
            </a:xfrm>
            <a:prstGeom prst="rect">
              <a:avLst/>
            </a:prstGeom>
          </p:spPr>
        </p:pic>
      </p:grpSp>
      <p:grpSp>
        <p:nvGrpSpPr>
          <p:cNvPr id="78" name="Nhóm 1">
            <a:extLst>
              <a:ext uri="{FF2B5EF4-FFF2-40B4-BE49-F238E27FC236}">
                <a16:creationId xmlns:a16="http://schemas.microsoft.com/office/drawing/2014/main" id="{5D919A39-535E-2705-5D44-7D32AF41840A}"/>
              </a:ext>
            </a:extLst>
          </p:cNvPr>
          <p:cNvGrpSpPr/>
          <p:nvPr/>
        </p:nvGrpSpPr>
        <p:grpSpPr>
          <a:xfrm>
            <a:off x="889936" y="2202593"/>
            <a:ext cx="8992954" cy="1152000"/>
            <a:chOff x="873492" y="2490890"/>
            <a:chExt cx="8992954" cy="1152000"/>
          </a:xfrm>
        </p:grpSpPr>
        <p:grpSp>
          <p:nvGrpSpPr>
            <p:cNvPr id="79" name="Nhóm 7">
              <a:extLst>
                <a:ext uri="{FF2B5EF4-FFF2-40B4-BE49-F238E27FC236}">
                  <a16:creationId xmlns:a16="http://schemas.microsoft.com/office/drawing/2014/main" id="{9C25E72F-3347-F5BA-1EF4-814B3861AB22}"/>
                </a:ext>
              </a:extLst>
            </p:cNvPr>
            <p:cNvGrpSpPr/>
            <p:nvPr/>
          </p:nvGrpSpPr>
          <p:grpSpPr>
            <a:xfrm>
              <a:off x="873492" y="2490890"/>
              <a:ext cx="8992954" cy="1152000"/>
              <a:chOff x="873492" y="2490890"/>
              <a:chExt cx="8992954" cy="1152000"/>
            </a:xfrm>
          </p:grpSpPr>
          <p:sp>
            <p:nvSpPr>
              <p:cNvPr id="81" name="Hình chữ nhật: Góc Tròn 8">
                <a:extLst>
                  <a:ext uri="{FF2B5EF4-FFF2-40B4-BE49-F238E27FC236}">
                    <a16:creationId xmlns:a16="http://schemas.microsoft.com/office/drawing/2014/main" id="{E269473F-6A8B-E80D-6775-3AD0F811E809}"/>
                  </a:ext>
                </a:extLst>
              </p:cNvPr>
              <p:cNvSpPr/>
              <p:nvPr/>
            </p:nvSpPr>
            <p:spPr>
              <a:xfrm>
                <a:off x="1526773" y="2519678"/>
                <a:ext cx="8339673"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82" name="Đồ họa 9">
                <a:extLst>
                  <a:ext uri="{FF2B5EF4-FFF2-40B4-BE49-F238E27FC236}">
                    <a16:creationId xmlns:a16="http://schemas.microsoft.com/office/drawing/2014/main" id="{2C9DD5BC-4BCB-4B25-466C-AE5BF3D1159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3492" y="2490890"/>
                <a:ext cx="1246685" cy="1152000"/>
              </a:xfrm>
              <a:prstGeom prst="rect">
                <a:avLst/>
              </a:prstGeom>
            </p:spPr>
          </p:pic>
        </p:grpSp>
        <p:sp>
          <p:nvSpPr>
            <p:cNvPr id="80" name="Hộp Văn bản 23">
              <a:extLst>
                <a:ext uri="{FF2B5EF4-FFF2-40B4-BE49-F238E27FC236}">
                  <a16:creationId xmlns:a16="http://schemas.microsoft.com/office/drawing/2014/main" id="{AE8A3198-B922-95C5-0759-8657347CC3AA}"/>
                </a:ext>
              </a:extLst>
            </p:cNvPr>
            <p:cNvSpPr txBox="1"/>
            <p:nvPr/>
          </p:nvSpPr>
          <p:spPr>
            <a:xfrm>
              <a:off x="2120177" y="2525262"/>
              <a:ext cx="750267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Vì Long không thích bị mọi người gọi nhầm.</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83" name="Nhóm 2">
            <a:extLst>
              <a:ext uri="{FF2B5EF4-FFF2-40B4-BE49-F238E27FC236}">
                <a16:creationId xmlns:a16="http://schemas.microsoft.com/office/drawing/2014/main" id="{B4115996-510D-6A2B-BEBF-1EAD5C80FC98}"/>
              </a:ext>
            </a:extLst>
          </p:cNvPr>
          <p:cNvGrpSpPr/>
          <p:nvPr/>
        </p:nvGrpSpPr>
        <p:grpSpPr>
          <a:xfrm>
            <a:off x="2209536" y="3681956"/>
            <a:ext cx="8763446" cy="1152000"/>
            <a:chOff x="6309362" y="2482076"/>
            <a:chExt cx="8763446" cy="1152000"/>
          </a:xfrm>
        </p:grpSpPr>
        <p:grpSp>
          <p:nvGrpSpPr>
            <p:cNvPr id="84" name="Nhóm 10">
              <a:extLst>
                <a:ext uri="{FF2B5EF4-FFF2-40B4-BE49-F238E27FC236}">
                  <a16:creationId xmlns:a16="http://schemas.microsoft.com/office/drawing/2014/main" id="{175A95D1-2541-C698-5406-BAAB89D892AC}"/>
                </a:ext>
              </a:extLst>
            </p:cNvPr>
            <p:cNvGrpSpPr/>
            <p:nvPr/>
          </p:nvGrpSpPr>
          <p:grpSpPr>
            <a:xfrm>
              <a:off x="6309362" y="2482076"/>
              <a:ext cx="8763446" cy="1152000"/>
              <a:chOff x="6309362" y="2463371"/>
              <a:chExt cx="8763446" cy="1152000"/>
            </a:xfrm>
          </p:grpSpPr>
          <p:sp>
            <p:nvSpPr>
              <p:cNvPr id="86" name="Hình chữ nhật: Góc Tròn 11">
                <a:extLst>
                  <a:ext uri="{FF2B5EF4-FFF2-40B4-BE49-F238E27FC236}">
                    <a16:creationId xmlns:a16="http://schemas.microsoft.com/office/drawing/2014/main" id="{41570551-CF30-86B0-616C-56C5EF16E020}"/>
                  </a:ext>
                </a:extLst>
              </p:cNvPr>
              <p:cNvSpPr/>
              <p:nvPr/>
            </p:nvSpPr>
            <p:spPr>
              <a:xfrm>
                <a:off x="6688190" y="2496527"/>
                <a:ext cx="8384618"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87" name="Đồ họa 12">
                <a:extLst>
                  <a:ext uri="{FF2B5EF4-FFF2-40B4-BE49-F238E27FC236}">
                    <a16:creationId xmlns:a16="http://schemas.microsoft.com/office/drawing/2014/main" id="{BF458DFC-396D-4F2C-B38F-9FDE1B3662C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2463371"/>
                <a:ext cx="1061053" cy="1152000"/>
              </a:xfrm>
              <a:prstGeom prst="rect">
                <a:avLst/>
              </a:prstGeom>
            </p:spPr>
          </p:pic>
        </p:grpSp>
        <p:sp>
          <p:nvSpPr>
            <p:cNvPr id="85" name="Hộp Văn bản 24">
              <a:extLst>
                <a:ext uri="{FF2B5EF4-FFF2-40B4-BE49-F238E27FC236}">
                  <a16:creationId xmlns:a16="http://schemas.microsoft.com/office/drawing/2014/main" id="{709D10A9-E0E4-1F61-B017-5E54D7949015}"/>
                </a:ext>
              </a:extLst>
            </p:cNvPr>
            <p:cNvSpPr txBox="1"/>
            <p:nvPr/>
          </p:nvSpPr>
          <p:spPr>
            <a:xfrm>
              <a:off x="7464730" y="2529026"/>
              <a:ext cx="724963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Vì Long cảm thấy phiền hà khi giống người khác.</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88" name="Nhóm 21">
            <a:extLst>
              <a:ext uri="{FF2B5EF4-FFF2-40B4-BE49-F238E27FC236}">
                <a16:creationId xmlns:a16="http://schemas.microsoft.com/office/drawing/2014/main" id="{E1B3EBE0-1A03-71FF-4EF6-BBC720D376FD}"/>
              </a:ext>
            </a:extLst>
          </p:cNvPr>
          <p:cNvGrpSpPr/>
          <p:nvPr/>
        </p:nvGrpSpPr>
        <p:grpSpPr>
          <a:xfrm>
            <a:off x="3425759" y="5093635"/>
            <a:ext cx="8232841" cy="1167019"/>
            <a:chOff x="958238" y="4423396"/>
            <a:chExt cx="8232841" cy="1167019"/>
          </a:xfrm>
        </p:grpSpPr>
        <p:grpSp>
          <p:nvGrpSpPr>
            <p:cNvPr id="89" name="Nhóm 16">
              <a:extLst>
                <a:ext uri="{FF2B5EF4-FFF2-40B4-BE49-F238E27FC236}">
                  <a16:creationId xmlns:a16="http://schemas.microsoft.com/office/drawing/2014/main" id="{EC3EFBD6-C519-D613-E5FA-4B964968DFCC}"/>
                </a:ext>
              </a:extLst>
            </p:cNvPr>
            <p:cNvGrpSpPr/>
            <p:nvPr/>
          </p:nvGrpSpPr>
          <p:grpSpPr>
            <a:xfrm>
              <a:off x="958238" y="4423396"/>
              <a:ext cx="8232841" cy="1152000"/>
              <a:chOff x="958238" y="4423396"/>
              <a:chExt cx="8232841" cy="1152000"/>
            </a:xfrm>
          </p:grpSpPr>
          <p:sp>
            <p:nvSpPr>
              <p:cNvPr id="91" name="Hình chữ nhật: Góc Tròn 17">
                <a:extLst>
                  <a:ext uri="{FF2B5EF4-FFF2-40B4-BE49-F238E27FC236}">
                    <a16:creationId xmlns:a16="http://schemas.microsoft.com/office/drawing/2014/main" id="{940CE092-43E3-C439-BE96-F2A3F195B5DB}"/>
                  </a:ext>
                </a:extLst>
              </p:cNvPr>
              <p:cNvSpPr/>
              <p:nvPr/>
            </p:nvSpPr>
            <p:spPr>
              <a:xfrm>
                <a:off x="1351279" y="4453999"/>
                <a:ext cx="783980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92" name="Đồ họa 18">
                <a:extLst>
                  <a:ext uri="{FF2B5EF4-FFF2-40B4-BE49-F238E27FC236}">
                    <a16:creationId xmlns:a16="http://schemas.microsoft.com/office/drawing/2014/main" id="{C6821B68-802E-2C33-43DE-528B28C5613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8238" y="4423396"/>
                <a:ext cx="1077191" cy="1152000"/>
              </a:xfrm>
              <a:prstGeom prst="rect">
                <a:avLst/>
              </a:prstGeom>
            </p:spPr>
          </p:pic>
        </p:grpSp>
        <p:sp>
          <p:nvSpPr>
            <p:cNvPr id="90" name="Hộp Văn bản 25">
              <a:extLst>
                <a:ext uri="{FF2B5EF4-FFF2-40B4-BE49-F238E27FC236}">
                  <a16:creationId xmlns:a16="http://schemas.microsoft.com/office/drawing/2014/main" id="{21AB69C4-0A06-7DD8-3B9F-558523C22576}"/>
                </a:ext>
              </a:extLst>
            </p:cNvPr>
            <p:cNvSpPr txBox="1"/>
            <p:nvPr/>
          </p:nvSpPr>
          <p:spPr>
            <a:xfrm>
              <a:off x="2035430" y="4513197"/>
              <a:ext cx="696515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Vì Long muốn khẳng định vẻ riêng của mình</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93" name="Title 1">
            <a:extLst>
              <a:ext uri="{FF2B5EF4-FFF2-40B4-BE49-F238E27FC236}">
                <a16:creationId xmlns:a16="http://schemas.microsoft.com/office/drawing/2014/main" id="{67CE625A-7EB5-37D6-AA98-E6F10E173EFB}"/>
              </a:ext>
            </a:extLst>
          </p:cNvPr>
          <p:cNvSpPr txBox="1">
            <a:spLocks/>
          </p:cNvSpPr>
          <p:nvPr/>
        </p:nvSpPr>
        <p:spPr>
          <a:xfrm>
            <a:off x="9949910" y="-438085"/>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2800" b="0"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sym typeface="Arial"/>
            </a:endParaRPr>
          </a:p>
        </p:txBody>
      </p:sp>
      <p:sp>
        <p:nvSpPr>
          <p:cNvPr id="94" name="Title 1">
            <a:extLst>
              <a:ext uri="{FF2B5EF4-FFF2-40B4-BE49-F238E27FC236}">
                <a16:creationId xmlns:a16="http://schemas.microsoft.com/office/drawing/2014/main" id="{67CE625A-7EB5-37D6-AA98-E6F10E173EFB}"/>
              </a:ext>
            </a:extLst>
          </p:cNvPr>
          <p:cNvSpPr txBox="1">
            <a:spLocks/>
          </p:cNvSpPr>
          <p:nvPr/>
        </p:nvSpPr>
        <p:spPr>
          <a:xfrm>
            <a:off x="-653159" y="581457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2400" b="0"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sym typeface="Arial"/>
            </a:endParaRPr>
          </a:p>
        </p:txBody>
      </p:sp>
      <p:sp>
        <p:nvSpPr>
          <p:cNvPr id="5" name="Arrow: Left 4">
            <a:hlinkClick r:id="rId13" action="ppaction://hlinksldjump"/>
            <a:extLst>
              <a:ext uri="{FF2B5EF4-FFF2-40B4-BE49-F238E27FC236}">
                <a16:creationId xmlns:a16="http://schemas.microsoft.com/office/drawing/2014/main" id="{367CFD87-73D4-90AF-4235-DA5E35A5248E}"/>
              </a:ext>
            </a:extLst>
          </p:cNvPr>
          <p:cNvSpPr/>
          <p:nvPr/>
        </p:nvSpPr>
        <p:spPr>
          <a:xfrm>
            <a:off x="350874" y="6081823"/>
            <a:ext cx="1477926" cy="57415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latin typeface="Cambria" panose="02040503050406030204" pitchFamily="18" charset="0"/>
                <a:ea typeface="Cambria" panose="02040503050406030204" pitchFamily="18" charset="0"/>
              </a:rPr>
              <a:t>Trở</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về</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7574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8"/>
                                        </p:tgtEl>
                                        <p:attrNameLst>
                                          <p:attrName>style.visibility</p:attrName>
                                        </p:attrNameLst>
                                      </p:cBhvr>
                                      <p:to>
                                        <p:strVal val="visible"/>
                                      </p:to>
                                    </p:set>
                                    <p:animEffect transition="in" filter="fade">
                                      <p:cBhvr>
                                        <p:cTn id="11" dur="500"/>
                                        <p:tgtEl>
                                          <p:spTgt spid="7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3"/>
                                        </p:tgtEl>
                                        <p:attrNameLst>
                                          <p:attrName>style.visibility</p:attrName>
                                        </p:attrNameLst>
                                      </p:cBhvr>
                                      <p:to>
                                        <p:strVal val="visible"/>
                                      </p:to>
                                    </p:set>
                                    <p:animEffect transition="in" filter="fade">
                                      <p:cBhvr>
                                        <p:cTn id="15" dur="500"/>
                                        <p:tgtEl>
                                          <p:spTgt spid="8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8"/>
                                        </p:tgtEl>
                                        <p:attrNameLst>
                                          <p:attrName>style.visibility</p:attrName>
                                        </p:attrNameLst>
                                      </p:cBhvr>
                                      <p:to>
                                        <p:strVal val="visible"/>
                                      </p:to>
                                    </p:set>
                                    <p:animEffect transition="in" filter="fade">
                                      <p:cBhvr>
                                        <p:cTn id="19" dur="500"/>
                                        <p:tgtEl>
                                          <p:spTgt spid="8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xit" presetSubtype="0" fill="hold" nodeType="clickEffect">
                                  <p:stCondLst>
                                    <p:cond delay="0"/>
                                  </p:stCondLst>
                                  <p:childTnLst>
                                    <p:animEffect transition="out" filter="fade">
                                      <p:cBhvr>
                                        <p:cTn id="23" dur="1000"/>
                                        <p:tgtEl>
                                          <p:spTgt spid="83"/>
                                        </p:tgtEl>
                                      </p:cBhvr>
                                    </p:animEffect>
                                    <p:anim calcmode="lin" valueType="num">
                                      <p:cBhvr>
                                        <p:cTn id="24" dur="1000"/>
                                        <p:tgtEl>
                                          <p:spTgt spid="83"/>
                                        </p:tgtEl>
                                        <p:attrNameLst>
                                          <p:attrName>ppt_x</p:attrName>
                                        </p:attrNameLst>
                                      </p:cBhvr>
                                      <p:tavLst>
                                        <p:tav tm="0">
                                          <p:val>
                                            <p:strVal val="ppt_x"/>
                                          </p:val>
                                        </p:tav>
                                        <p:tav tm="100000">
                                          <p:val>
                                            <p:strVal val="ppt_x"/>
                                          </p:val>
                                        </p:tav>
                                      </p:tavLst>
                                    </p:anim>
                                    <p:anim calcmode="lin" valueType="num">
                                      <p:cBhvr>
                                        <p:cTn id="25" dur="1000"/>
                                        <p:tgtEl>
                                          <p:spTgt spid="83"/>
                                        </p:tgtEl>
                                        <p:attrNameLst>
                                          <p:attrName>ppt_y</p:attrName>
                                        </p:attrNameLst>
                                      </p:cBhvr>
                                      <p:tavLst>
                                        <p:tav tm="0">
                                          <p:val>
                                            <p:strVal val="ppt_y"/>
                                          </p:val>
                                        </p:tav>
                                        <p:tav tm="100000">
                                          <p:val>
                                            <p:strVal val="ppt_y+.1"/>
                                          </p:val>
                                        </p:tav>
                                      </p:tavLst>
                                    </p:anim>
                                    <p:set>
                                      <p:cBhvr>
                                        <p:cTn id="26" dur="1" fill="hold">
                                          <p:stCondLst>
                                            <p:cond delay="999"/>
                                          </p:stCondLst>
                                        </p:cTn>
                                        <p:tgtEl>
                                          <p:spTgt spid="83"/>
                                        </p:tgtEl>
                                        <p:attrNameLst>
                                          <p:attrName>style.visibility</p:attrName>
                                        </p:attrNameLst>
                                      </p:cBhvr>
                                      <p:to>
                                        <p:strVal val="hidden"/>
                                      </p:to>
                                    </p:set>
                                  </p:childTnLst>
                                </p:cTn>
                              </p:par>
                              <p:par>
                                <p:cTn id="27" presetID="32" presetClass="emph" presetSubtype="0" fill="hold" nodeType="withEffect">
                                  <p:stCondLst>
                                    <p:cond delay="0"/>
                                  </p:stCondLst>
                                  <p:childTnLst>
                                    <p:animRot by="120000">
                                      <p:cBhvr>
                                        <p:cTn id="28" dur="100" fill="hold">
                                          <p:stCondLst>
                                            <p:cond delay="0"/>
                                          </p:stCondLst>
                                        </p:cTn>
                                        <p:tgtEl>
                                          <p:spTgt spid="88"/>
                                        </p:tgtEl>
                                        <p:attrNameLst>
                                          <p:attrName>r</p:attrName>
                                        </p:attrNameLst>
                                      </p:cBhvr>
                                    </p:animRot>
                                    <p:animRot by="-240000">
                                      <p:cBhvr>
                                        <p:cTn id="29" dur="200" fill="hold">
                                          <p:stCondLst>
                                            <p:cond delay="200"/>
                                          </p:stCondLst>
                                        </p:cTn>
                                        <p:tgtEl>
                                          <p:spTgt spid="88"/>
                                        </p:tgtEl>
                                        <p:attrNameLst>
                                          <p:attrName>r</p:attrName>
                                        </p:attrNameLst>
                                      </p:cBhvr>
                                    </p:animRot>
                                    <p:animRot by="240000">
                                      <p:cBhvr>
                                        <p:cTn id="30" dur="200" fill="hold">
                                          <p:stCondLst>
                                            <p:cond delay="400"/>
                                          </p:stCondLst>
                                        </p:cTn>
                                        <p:tgtEl>
                                          <p:spTgt spid="88"/>
                                        </p:tgtEl>
                                        <p:attrNameLst>
                                          <p:attrName>r</p:attrName>
                                        </p:attrNameLst>
                                      </p:cBhvr>
                                    </p:animRot>
                                    <p:animRot by="-240000">
                                      <p:cBhvr>
                                        <p:cTn id="31" dur="200" fill="hold">
                                          <p:stCondLst>
                                            <p:cond delay="600"/>
                                          </p:stCondLst>
                                        </p:cTn>
                                        <p:tgtEl>
                                          <p:spTgt spid="88"/>
                                        </p:tgtEl>
                                        <p:attrNameLst>
                                          <p:attrName>r</p:attrName>
                                        </p:attrNameLst>
                                      </p:cBhvr>
                                    </p:animRot>
                                    <p:animRot by="120000">
                                      <p:cBhvr>
                                        <p:cTn id="32" dur="200" fill="hold">
                                          <p:stCondLst>
                                            <p:cond delay="800"/>
                                          </p:stCondLst>
                                        </p:cTn>
                                        <p:tgtEl>
                                          <p:spTgt spid="88"/>
                                        </p:tgtEl>
                                        <p:attrNameLst>
                                          <p:attrName>r</p:attrName>
                                        </p:attrNameLst>
                                      </p:cBhvr>
                                    </p:animRot>
                                  </p:childTnLst>
                                </p:cTn>
                              </p:par>
                              <p:par>
                                <p:cTn id="33" presetID="42" presetClass="exit" presetSubtype="0" fill="hold" nodeType="withEffect">
                                  <p:stCondLst>
                                    <p:cond delay="100"/>
                                  </p:stCondLst>
                                  <p:childTnLst>
                                    <p:animEffect transition="out" filter="fade">
                                      <p:cBhvr>
                                        <p:cTn id="34" dur="1000"/>
                                        <p:tgtEl>
                                          <p:spTgt spid="78"/>
                                        </p:tgtEl>
                                      </p:cBhvr>
                                    </p:animEffect>
                                    <p:anim calcmode="lin" valueType="num">
                                      <p:cBhvr>
                                        <p:cTn id="35" dur="1000"/>
                                        <p:tgtEl>
                                          <p:spTgt spid="78"/>
                                        </p:tgtEl>
                                        <p:attrNameLst>
                                          <p:attrName>ppt_x</p:attrName>
                                        </p:attrNameLst>
                                      </p:cBhvr>
                                      <p:tavLst>
                                        <p:tav tm="0">
                                          <p:val>
                                            <p:strVal val="ppt_x"/>
                                          </p:val>
                                        </p:tav>
                                        <p:tav tm="100000">
                                          <p:val>
                                            <p:strVal val="ppt_x"/>
                                          </p:val>
                                        </p:tav>
                                      </p:tavLst>
                                    </p:anim>
                                    <p:anim calcmode="lin" valueType="num">
                                      <p:cBhvr>
                                        <p:cTn id="36" dur="1000"/>
                                        <p:tgtEl>
                                          <p:spTgt spid="78"/>
                                        </p:tgtEl>
                                        <p:attrNameLst>
                                          <p:attrName>ppt_y</p:attrName>
                                        </p:attrNameLst>
                                      </p:cBhvr>
                                      <p:tavLst>
                                        <p:tav tm="0">
                                          <p:val>
                                            <p:strVal val="ppt_y"/>
                                          </p:val>
                                        </p:tav>
                                        <p:tav tm="100000">
                                          <p:val>
                                            <p:strVal val="ppt_y+.1"/>
                                          </p:val>
                                        </p:tav>
                                      </p:tavLst>
                                    </p:anim>
                                    <p:set>
                                      <p:cBhvr>
                                        <p:cTn id="37" dur="1" fill="hold">
                                          <p:stCondLst>
                                            <p:cond delay="999"/>
                                          </p:stCondLst>
                                        </p:cTn>
                                        <p:tgtEl>
                                          <p:spTgt spid="78"/>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rotWithShape="1">
          <a:blip r:embed="rId2">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3" name="图片 24"/>
          <p:cNvPicPr>
            <a:picLocks noChangeAspect="1"/>
          </p:cNvPicPr>
          <p:nvPr/>
        </p:nvPicPr>
        <p:blipFill rotWithShape="1">
          <a:blip r:embed="rId3">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260" y="4508589"/>
            <a:ext cx="2692400" cy="2692400"/>
          </a:xfrm>
          <a:prstGeom prst="rect">
            <a:avLst/>
          </a:prstGeom>
        </p:spPr>
      </p:pic>
      <p:grpSp>
        <p:nvGrpSpPr>
          <p:cNvPr id="7" name="Group 6"/>
          <p:cNvGrpSpPr/>
          <p:nvPr/>
        </p:nvGrpSpPr>
        <p:grpSpPr>
          <a:xfrm>
            <a:off x="377553" y="-18922"/>
            <a:ext cx="10674949" cy="1934470"/>
            <a:chOff x="377553" y="-18922"/>
            <a:chExt cx="10674949" cy="1934470"/>
          </a:xfrm>
        </p:grpSpPr>
        <p:grpSp>
          <p:nvGrpSpPr>
            <p:cNvPr id="8" name="Group 7"/>
            <p:cNvGrpSpPr/>
            <p:nvPr/>
          </p:nvGrpSpPr>
          <p:grpSpPr>
            <a:xfrm>
              <a:off x="1180930" y="237092"/>
              <a:ext cx="9871572" cy="1678456"/>
              <a:chOff x="919673" y="197904"/>
              <a:chExt cx="9871572" cy="1678456"/>
            </a:xfrm>
            <a:effectLst>
              <a:outerShdw blurRad="50800" dist="38100" dir="16200000" rotWithShape="0">
                <a:prstClr val="black">
                  <a:alpha val="40000"/>
                </a:prstClr>
              </a:outerShdw>
            </a:effectLst>
          </p:grpSpPr>
          <p:grpSp>
            <p:nvGrpSpPr>
              <p:cNvPr id="10" name="Group 9"/>
              <p:cNvGrpSpPr/>
              <p:nvPr/>
            </p:nvGrpSpPr>
            <p:grpSpPr>
              <a:xfrm>
                <a:off x="919673" y="197904"/>
                <a:ext cx="9871572" cy="1678456"/>
                <a:chOff x="994238" y="364022"/>
                <a:chExt cx="9871572" cy="1939194"/>
              </a:xfrm>
            </p:grpSpPr>
            <p:sp>
              <p:nvSpPr>
                <p:cNvPr id="12" name="Rectangle: Rounded Corners 19"/>
                <p:cNvSpPr/>
                <p:nvPr/>
              </p:nvSpPr>
              <p:spPr>
                <a:xfrm>
                  <a:off x="1122370" y="529443"/>
                  <a:ext cx="9743440" cy="1773773"/>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Rectangle: Rounded Corners 1"/>
                <p:cNvSpPr/>
                <p:nvPr/>
              </p:nvSpPr>
              <p:spPr>
                <a:xfrm>
                  <a:off x="994238" y="364022"/>
                  <a:ext cx="9743440" cy="183148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1" name="TextBox 10"/>
              <p:cNvSpPr txBox="1"/>
              <p:nvPr/>
            </p:nvSpPr>
            <p:spPr>
              <a:xfrm>
                <a:off x="1060430" y="310053"/>
                <a:ext cx="946192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4</a:t>
                </a:r>
                <a:r>
                  <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Nhờ nói chuyện với các bạn, Long đã nhận ra mình khác anh như thế nào?</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9"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553" y="-18922"/>
              <a:ext cx="1324454" cy="1324454"/>
            </a:xfrm>
            <a:prstGeom prst="rect">
              <a:avLst/>
            </a:prstGeom>
          </p:spPr>
        </p:pic>
      </p:grpSp>
      <p:grpSp>
        <p:nvGrpSpPr>
          <p:cNvPr id="27" name="Group 26"/>
          <p:cNvGrpSpPr/>
          <p:nvPr/>
        </p:nvGrpSpPr>
        <p:grpSpPr>
          <a:xfrm>
            <a:off x="256570" y="2413081"/>
            <a:ext cx="5796080" cy="3721292"/>
            <a:chOff x="580414" y="2036894"/>
            <a:chExt cx="5796080" cy="2478337"/>
          </a:xfrm>
        </p:grpSpPr>
        <p:grpSp>
          <p:nvGrpSpPr>
            <p:cNvPr id="28" name="Group 27"/>
            <p:cNvGrpSpPr/>
            <p:nvPr/>
          </p:nvGrpSpPr>
          <p:grpSpPr>
            <a:xfrm>
              <a:off x="580414" y="2036894"/>
              <a:ext cx="5796080" cy="2478337"/>
              <a:chOff x="580414" y="2036894"/>
              <a:chExt cx="5796080" cy="2478337"/>
            </a:xfrm>
          </p:grpSpPr>
          <p:sp>
            <p:nvSpPr>
              <p:cNvPr id="30" name="Flowchart: Terminator 29"/>
              <p:cNvSpPr/>
              <p:nvPr/>
            </p:nvSpPr>
            <p:spPr>
              <a:xfrm>
                <a:off x="580414" y="2036894"/>
                <a:ext cx="5796080" cy="2478337"/>
              </a:xfrm>
              <a:prstGeom prst="flowChartTerminator">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5FBDA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1" name="Flowchart: Terminator 30"/>
              <p:cNvSpPr/>
              <p:nvPr/>
            </p:nvSpPr>
            <p:spPr>
              <a:xfrm>
                <a:off x="705394" y="2183672"/>
                <a:ext cx="5538652" cy="2179322"/>
              </a:xfrm>
              <a:prstGeom prst="flowChartTerminator">
                <a:avLst/>
              </a:prstGeom>
              <a:noFill/>
              <a:ln w="28575">
                <a:solidFill>
                  <a:srgbClr val="FF74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5FBDA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29" name="TextBox 28"/>
            <p:cNvSpPr txBox="1"/>
            <p:nvPr/>
          </p:nvSpPr>
          <p:spPr>
            <a:xfrm>
              <a:off x="913989" y="2335228"/>
              <a:ext cx="5081362" cy="17012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lumMod val="75000"/>
                      <a:lumOff val="25000"/>
                    </a:prstClr>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rPr>
                <a:t>- Khánh nhanh nhảu, hay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lumMod val="75000"/>
                      <a:lumOff val="25000"/>
                    </a:prstClr>
                  </a:solidFill>
                  <a:effectLst/>
                  <a:uLnTx/>
                  <a:uFillTx/>
                  <a:latin typeface="Cambria" panose="02040503050406030204" pitchFamily="18" charset="0"/>
                  <a:ea typeface="Cambria" panose="02040503050406030204" pitchFamily="18" charset="0"/>
                </a:rPr>
                <a:t>- Long chậm rãi, lúc nào cũng nghiêm túc.</a:t>
              </a:r>
            </a:p>
          </p:txBody>
        </p:sp>
      </p:grpSp>
      <p:sp>
        <p:nvSpPr>
          <p:cNvPr id="5" name="Right Arrow 4"/>
          <p:cNvSpPr/>
          <p:nvPr/>
        </p:nvSpPr>
        <p:spPr>
          <a:xfrm>
            <a:off x="6147960" y="3810000"/>
            <a:ext cx="860233" cy="750950"/>
          </a:xfrm>
          <a:prstGeom prst="rightArrow">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3" name="Google Shape;117;p2"/>
          <p:cNvSpPr/>
          <p:nvPr/>
        </p:nvSpPr>
        <p:spPr>
          <a:xfrm>
            <a:off x="7219951" y="2360721"/>
            <a:ext cx="4781550" cy="3944830"/>
          </a:xfrm>
          <a:prstGeom prst="roundRect">
            <a:avLst>
              <a:gd name="adj" fmla="val 16667"/>
            </a:avLst>
          </a:prstGeom>
          <a:solidFill>
            <a:schemeClr val="bg1">
              <a:alpha val="84000"/>
            </a:schemeClr>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Tahoma"/>
              <a:sym typeface="Tahoma"/>
            </a:endParaRPr>
          </a:p>
        </p:txBody>
      </p:sp>
      <p:sp>
        <p:nvSpPr>
          <p:cNvPr id="34" name="TextBox 33"/>
          <p:cNvSpPr txBox="1"/>
          <p:nvPr/>
        </p:nvSpPr>
        <p:spPr>
          <a:xfrm>
            <a:off x="7375953" y="2514507"/>
            <a:ext cx="4469546"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Hai anh em chỉ giống nhau ngoại hình, còn đặc điểm tính cách, thói quen,… đều khác nhau. Nghĩa là mỗi anh em đều có vẻ riêng không thể nhầm lẫn.</a:t>
            </a:r>
          </a:p>
        </p:txBody>
      </p:sp>
      <p:sp>
        <p:nvSpPr>
          <p:cNvPr id="35" name="Title 1">
            <a:extLst>
              <a:ext uri="{FF2B5EF4-FFF2-40B4-BE49-F238E27FC236}">
                <a16:creationId xmlns:a16="http://schemas.microsoft.com/office/drawing/2014/main" id="{67CE625A-7EB5-37D6-AA98-E6F10E173EFB}"/>
              </a:ext>
            </a:extLst>
          </p:cNvPr>
          <p:cNvSpPr txBox="1">
            <a:spLocks/>
          </p:cNvSpPr>
          <p:nvPr/>
        </p:nvSpPr>
        <p:spPr>
          <a:xfrm>
            <a:off x="9949910" y="-438085"/>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2800" b="0"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sym typeface="Arial"/>
            </a:endParaRPr>
          </a:p>
        </p:txBody>
      </p:sp>
      <p:sp>
        <p:nvSpPr>
          <p:cNvPr id="36" name="Title 1">
            <a:extLst>
              <a:ext uri="{FF2B5EF4-FFF2-40B4-BE49-F238E27FC236}">
                <a16:creationId xmlns:a16="http://schemas.microsoft.com/office/drawing/2014/main" id="{67CE625A-7EB5-37D6-AA98-E6F10E173EFB}"/>
              </a:ext>
            </a:extLst>
          </p:cNvPr>
          <p:cNvSpPr txBox="1">
            <a:spLocks/>
          </p:cNvSpPr>
          <p:nvPr/>
        </p:nvSpPr>
        <p:spPr>
          <a:xfrm>
            <a:off x="-653159" y="581457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2400" b="0"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sym typeface="Arial"/>
            </a:endParaRPr>
          </a:p>
        </p:txBody>
      </p:sp>
      <p:sp>
        <p:nvSpPr>
          <p:cNvPr id="6" name="Arrow: Left 5">
            <a:hlinkClick r:id="rId6" action="ppaction://hlinksldjump"/>
            <a:extLst>
              <a:ext uri="{FF2B5EF4-FFF2-40B4-BE49-F238E27FC236}">
                <a16:creationId xmlns:a16="http://schemas.microsoft.com/office/drawing/2014/main" id="{71B5A1FB-EBA8-B5E3-15F7-A8BA4D5819E0}"/>
              </a:ext>
            </a:extLst>
          </p:cNvPr>
          <p:cNvSpPr/>
          <p:nvPr/>
        </p:nvSpPr>
        <p:spPr>
          <a:xfrm>
            <a:off x="350874" y="6081823"/>
            <a:ext cx="1477926" cy="57415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latin typeface="Cambria" panose="02040503050406030204" pitchFamily="18" charset="0"/>
                <a:ea typeface="Cambria" panose="02040503050406030204" pitchFamily="18" charset="0"/>
              </a:rPr>
              <a:t>Trở</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về</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3869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additive="base">
                                        <p:cTn id="22" dur="500"/>
                                        <p:tgtEl>
                                          <p:spTgt spid="33"/>
                                        </p:tgtEl>
                                        <p:attrNameLst>
                                          <p:attrName>ppt_w</p:attrName>
                                        </p:attrNameLst>
                                      </p:cBhvr>
                                      <p:tavLst>
                                        <p:tav tm="0">
                                          <p:val>
                                            <p:strVal val="0"/>
                                          </p:val>
                                        </p:tav>
                                        <p:tav tm="100000">
                                          <p:val>
                                            <p:strVal val="#ppt_w"/>
                                          </p:val>
                                        </p:tav>
                                      </p:tavLst>
                                    </p:anim>
                                    <p:anim calcmode="lin" valueType="num">
                                      <p:cBhvr additive="base">
                                        <p:cTn id="23" dur="500"/>
                                        <p:tgtEl>
                                          <p:spTgt spid="33"/>
                                        </p:tgtEl>
                                        <p:attrNameLst>
                                          <p:attrName>ppt_h</p:attrName>
                                        </p:attrNameLst>
                                      </p:cBhvr>
                                      <p:tavLst>
                                        <p:tav tm="0">
                                          <p:val>
                                            <p:str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up)">
                                      <p:cBhvr>
                                        <p:cTn id="2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rotWithShape="1">
          <a:blip r:embed="rId2">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3" name="图片 24"/>
          <p:cNvPicPr>
            <a:picLocks noChangeAspect="1"/>
          </p:cNvPicPr>
          <p:nvPr/>
        </p:nvPicPr>
        <p:blipFill rotWithShape="1">
          <a:blip r:embed="rId3">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260" y="4508589"/>
            <a:ext cx="2692400" cy="2692400"/>
          </a:xfrm>
          <a:prstGeom prst="rect">
            <a:avLst/>
          </a:prstGeom>
        </p:spPr>
      </p:pic>
      <p:grpSp>
        <p:nvGrpSpPr>
          <p:cNvPr id="7" name="Group 6"/>
          <p:cNvGrpSpPr/>
          <p:nvPr/>
        </p:nvGrpSpPr>
        <p:grpSpPr>
          <a:xfrm>
            <a:off x="-7494" y="76123"/>
            <a:ext cx="12008994" cy="1543127"/>
            <a:chOff x="183006" y="76123"/>
            <a:chExt cx="12008994" cy="1839425"/>
          </a:xfrm>
        </p:grpSpPr>
        <p:grpSp>
          <p:nvGrpSpPr>
            <p:cNvPr id="8" name="Group 7"/>
            <p:cNvGrpSpPr/>
            <p:nvPr/>
          </p:nvGrpSpPr>
          <p:grpSpPr>
            <a:xfrm>
              <a:off x="1180930" y="177791"/>
              <a:ext cx="11011070" cy="1737757"/>
              <a:chOff x="919673" y="138603"/>
              <a:chExt cx="11011070" cy="1737757"/>
            </a:xfrm>
            <a:effectLst>
              <a:outerShdw blurRad="50800" dist="38100" dir="16200000" rotWithShape="0">
                <a:prstClr val="black">
                  <a:alpha val="40000"/>
                </a:prstClr>
              </a:outerShdw>
            </a:effectLst>
          </p:grpSpPr>
          <p:grpSp>
            <p:nvGrpSpPr>
              <p:cNvPr id="10" name="Group 9"/>
              <p:cNvGrpSpPr/>
              <p:nvPr/>
            </p:nvGrpSpPr>
            <p:grpSpPr>
              <a:xfrm>
                <a:off x="919673" y="197904"/>
                <a:ext cx="11011070" cy="1678456"/>
                <a:chOff x="994238" y="364022"/>
                <a:chExt cx="11011070" cy="1939194"/>
              </a:xfrm>
            </p:grpSpPr>
            <p:sp>
              <p:nvSpPr>
                <p:cNvPr id="12" name="Rectangle: Rounded Corners 19"/>
                <p:cNvSpPr/>
                <p:nvPr/>
              </p:nvSpPr>
              <p:spPr>
                <a:xfrm>
                  <a:off x="1122370" y="529443"/>
                  <a:ext cx="10882938" cy="1773773"/>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Rectangle: Rounded Corners 1"/>
                <p:cNvSpPr/>
                <p:nvPr/>
              </p:nvSpPr>
              <p:spPr>
                <a:xfrm>
                  <a:off x="994238" y="364022"/>
                  <a:ext cx="10882938" cy="183148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1" name="TextBox 10"/>
              <p:cNvSpPr txBox="1"/>
              <p:nvPr/>
            </p:nvSpPr>
            <p:spPr>
              <a:xfrm>
                <a:off x="1060429" y="138603"/>
                <a:ext cx="10568501" cy="14308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5</a:t>
                </a:r>
                <a:r>
                  <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Nhận xét về đặc điểm của Long và Khánh thể hiện qua hành động, lời nói của từng nhân vật.</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9"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006" y="76123"/>
              <a:ext cx="1324454" cy="1746199"/>
            </a:xfrm>
            <a:prstGeom prst="rect">
              <a:avLst/>
            </a:prstGeom>
          </p:spPr>
        </p:pic>
      </p:grpSp>
      <p:graphicFrame>
        <p:nvGraphicFramePr>
          <p:cNvPr id="6" name="Table 5"/>
          <p:cNvGraphicFramePr>
            <a:graphicFrameLocks noGrp="1"/>
          </p:cNvGraphicFramePr>
          <p:nvPr>
            <p:extLst>
              <p:ext uri="{D42A27DB-BD31-4B8C-83A1-F6EECF244321}">
                <p14:modId xmlns:p14="http://schemas.microsoft.com/office/powerpoint/2010/main" val="145978241"/>
              </p:ext>
            </p:extLst>
          </p:nvPr>
        </p:nvGraphicFramePr>
        <p:xfrm>
          <a:off x="305383" y="1640901"/>
          <a:ext cx="11567985" cy="5180499"/>
        </p:xfrm>
        <a:graphic>
          <a:graphicData uri="http://schemas.openxmlformats.org/drawingml/2006/table">
            <a:tbl>
              <a:tblPr firstRow="1" bandRow="1">
                <a:tableStyleId>{D7AC3CCA-C797-4891-BE02-D94E43425B78}</a:tableStyleId>
              </a:tblPr>
              <a:tblGrid>
                <a:gridCol w="1945997">
                  <a:extLst>
                    <a:ext uri="{9D8B030D-6E8A-4147-A177-3AD203B41FA5}">
                      <a16:colId xmlns:a16="http://schemas.microsoft.com/office/drawing/2014/main" val="1515413346"/>
                    </a:ext>
                  </a:extLst>
                </a:gridCol>
                <a:gridCol w="6060981">
                  <a:extLst>
                    <a:ext uri="{9D8B030D-6E8A-4147-A177-3AD203B41FA5}">
                      <a16:colId xmlns:a16="http://schemas.microsoft.com/office/drawing/2014/main" val="1311462016"/>
                    </a:ext>
                  </a:extLst>
                </a:gridCol>
                <a:gridCol w="3561007">
                  <a:extLst>
                    <a:ext uri="{9D8B030D-6E8A-4147-A177-3AD203B41FA5}">
                      <a16:colId xmlns:a16="http://schemas.microsoft.com/office/drawing/2014/main" val="4052202838"/>
                    </a:ext>
                  </a:extLst>
                </a:gridCol>
              </a:tblGrid>
              <a:tr h="540975">
                <a:tc>
                  <a:txBody>
                    <a:bodyPr/>
                    <a:lstStyle/>
                    <a:p>
                      <a:pPr algn="ctr"/>
                      <a:endParaRPr lang="en-US" sz="1600">
                        <a:latin typeface="Cambria" panose="02040503050406030204" pitchFamily="18" charset="0"/>
                        <a:ea typeface="Cambria" panose="02040503050406030204" pitchFamily="18" charset="0"/>
                      </a:endParaRPr>
                    </a:p>
                  </a:txBody>
                  <a:tcPr anchor="ctr">
                    <a:solidFill>
                      <a:srgbClr val="92D050"/>
                    </a:solidFill>
                  </a:tcPr>
                </a:tc>
                <a:tc>
                  <a:txBody>
                    <a:bodyPr/>
                    <a:lstStyle/>
                    <a:p>
                      <a:pPr algn="ctr"/>
                      <a:r>
                        <a:rPr lang="en-US" sz="3200">
                          <a:latin typeface="Cambria" panose="02040503050406030204" pitchFamily="18" charset="0"/>
                          <a:ea typeface="Cambria" panose="02040503050406030204" pitchFamily="18" charset="0"/>
                        </a:rPr>
                        <a:t>Long </a:t>
                      </a:r>
                    </a:p>
                  </a:txBody>
                  <a:tcPr anchor="ctr">
                    <a:solidFill>
                      <a:srgbClr val="92D050"/>
                    </a:solidFill>
                  </a:tcPr>
                </a:tc>
                <a:tc>
                  <a:txBody>
                    <a:bodyPr/>
                    <a:lstStyle/>
                    <a:p>
                      <a:pPr algn="ctr"/>
                      <a:r>
                        <a:rPr lang="en-US" sz="3200">
                          <a:latin typeface="Cambria" panose="02040503050406030204" pitchFamily="18" charset="0"/>
                          <a:ea typeface="Cambria" panose="02040503050406030204" pitchFamily="18" charset="0"/>
                        </a:rPr>
                        <a:t>Khánh</a:t>
                      </a:r>
                      <a:r>
                        <a:rPr lang="en-US" sz="3200" baseline="0">
                          <a:latin typeface="Cambria" panose="02040503050406030204" pitchFamily="18" charset="0"/>
                          <a:ea typeface="Cambria" panose="02040503050406030204" pitchFamily="18" charset="0"/>
                        </a:rPr>
                        <a:t> </a:t>
                      </a:r>
                      <a:endParaRPr lang="en-US" sz="3200">
                        <a:latin typeface="Cambria" panose="02040503050406030204" pitchFamily="18" charset="0"/>
                        <a:ea typeface="Cambria" panose="02040503050406030204" pitchFamily="18" charset="0"/>
                      </a:endParaRPr>
                    </a:p>
                  </a:txBody>
                  <a:tcPr anchor="ctr">
                    <a:solidFill>
                      <a:srgbClr val="92D050"/>
                    </a:solidFill>
                  </a:tcPr>
                </a:tc>
                <a:extLst>
                  <a:ext uri="{0D108BD9-81ED-4DB2-BD59-A6C34878D82A}">
                    <a16:rowId xmlns:a16="http://schemas.microsoft.com/office/drawing/2014/main" val="3617890963"/>
                  </a:ext>
                </a:extLst>
              </a:tr>
              <a:tr h="2924979">
                <a:tc>
                  <a:txBody>
                    <a:bodyPr/>
                    <a:lstStyle/>
                    <a:p>
                      <a:pPr algn="ctr"/>
                      <a:r>
                        <a:rPr lang="en-US" sz="3200">
                          <a:ln>
                            <a:solidFill>
                              <a:srgbClr val="CC3300"/>
                            </a:solidFill>
                          </a:ln>
                          <a:solidFill>
                            <a:srgbClr val="C00000"/>
                          </a:solidFill>
                          <a:latin typeface="Cambria" panose="02040503050406030204" pitchFamily="18" charset="0"/>
                          <a:ea typeface="Cambria" panose="02040503050406030204" pitchFamily="18" charset="0"/>
                        </a:rPr>
                        <a:t>Hành</a:t>
                      </a:r>
                      <a:r>
                        <a:rPr lang="en-US" sz="3200" baseline="0">
                          <a:ln>
                            <a:solidFill>
                              <a:srgbClr val="CC3300"/>
                            </a:solidFill>
                          </a:ln>
                          <a:solidFill>
                            <a:srgbClr val="C00000"/>
                          </a:solidFill>
                          <a:latin typeface="Cambria" panose="02040503050406030204" pitchFamily="18" charset="0"/>
                          <a:ea typeface="Cambria" panose="02040503050406030204" pitchFamily="18" charset="0"/>
                        </a:rPr>
                        <a:t> động</a:t>
                      </a:r>
                      <a:endParaRPr lang="en-US" sz="3200">
                        <a:ln>
                          <a:solidFill>
                            <a:srgbClr val="CC3300"/>
                          </a:solidFill>
                        </a:ln>
                        <a:solidFill>
                          <a:srgbClr val="C00000"/>
                        </a:solidFill>
                        <a:latin typeface="Cambria" panose="02040503050406030204" pitchFamily="18" charset="0"/>
                        <a:ea typeface="Cambria" panose="02040503050406030204" pitchFamily="18" charset="0"/>
                      </a:endParaRPr>
                    </a:p>
                  </a:txBody>
                  <a:tcPr anchor="ctr">
                    <a:solidFill>
                      <a:schemeClr val="bg1"/>
                    </a:solidFill>
                  </a:tcPr>
                </a:tc>
                <a:tc>
                  <a:txBody>
                    <a:bodyPr/>
                    <a:lstStyle/>
                    <a:p>
                      <a:pPr marL="342900" indent="-342900">
                        <a:buFontTx/>
                        <a:buChar char="-"/>
                      </a:pPr>
                      <a:r>
                        <a:rPr lang="en-US" sz="2500" dirty="0" err="1">
                          <a:ln>
                            <a:solidFill>
                              <a:srgbClr val="002060"/>
                            </a:solidFill>
                          </a:ln>
                          <a:solidFill>
                            <a:srgbClr val="002060"/>
                          </a:solidFill>
                          <a:latin typeface="Cambria" panose="02040503050406030204" pitchFamily="18" charset="0"/>
                          <a:ea typeface="Cambria" panose="02040503050406030204" pitchFamily="18" charset="0"/>
                        </a:rPr>
                        <a:t>Cố</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gắng</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làm</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mọi</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thứ</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khác</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anh</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a:t>
                      </a:r>
                    </a:p>
                    <a:p>
                      <a:pPr marL="285750" indent="-285750">
                        <a:buFontTx/>
                        <a:buChar char="-"/>
                      </a:pP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Hỏi</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bạn</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bè</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nguyên</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nhân</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các</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bạn</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không</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nhầm</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lẫn</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khi</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cổ</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vũ</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mình</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và</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anh</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Khánh.</a:t>
                      </a:r>
                    </a:p>
                    <a:p>
                      <a:pPr marL="285750" indent="-285750">
                        <a:buFontTx/>
                        <a:buChar char="-"/>
                      </a:pP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Phá</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lên</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cười</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khi</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nhận</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ra</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mình</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và</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anh</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Khánh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chỉ</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giống</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nhau</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vẻ</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bề</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ngoài</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thực</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chất</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mỗi</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người</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một</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vẻ</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không</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ai </a:t>
                      </a:r>
                      <a:r>
                        <a:rPr lang="en-US" sz="2500" baseline="0" dirty="0" err="1">
                          <a:ln>
                            <a:solidFill>
                              <a:srgbClr val="002060"/>
                            </a:solidFill>
                          </a:ln>
                          <a:solidFill>
                            <a:srgbClr val="002060"/>
                          </a:solidFill>
                          <a:latin typeface="Cambria" panose="02040503050406030204" pitchFamily="18" charset="0"/>
                          <a:ea typeface="Cambria" panose="02040503050406030204" pitchFamily="18" charset="0"/>
                        </a:rPr>
                        <a:t>giống</a:t>
                      </a:r>
                      <a:r>
                        <a:rPr lang="en-US" sz="2500" baseline="0" dirty="0">
                          <a:ln>
                            <a:solidFill>
                              <a:srgbClr val="002060"/>
                            </a:solidFill>
                          </a:ln>
                          <a:solidFill>
                            <a:srgbClr val="002060"/>
                          </a:solidFill>
                          <a:latin typeface="Cambria" panose="02040503050406030204" pitchFamily="18" charset="0"/>
                          <a:ea typeface="Cambria" panose="02040503050406030204" pitchFamily="18" charset="0"/>
                        </a:rPr>
                        <a:t> ai.</a:t>
                      </a:r>
                      <a:endParaRPr lang="en-US" sz="2500" dirty="0">
                        <a:ln>
                          <a:solidFill>
                            <a:srgbClr val="002060"/>
                          </a:solidFill>
                        </a:ln>
                        <a:solidFill>
                          <a:srgbClr val="002060"/>
                        </a:solidFill>
                        <a:latin typeface="Cambria" panose="02040503050406030204" pitchFamily="18" charset="0"/>
                        <a:ea typeface="Cambria" panose="02040503050406030204" pitchFamily="18" charset="0"/>
                      </a:endParaRPr>
                    </a:p>
                  </a:txBody>
                  <a:tcPr>
                    <a:solidFill>
                      <a:schemeClr val="bg1"/>
                    </a:solidFill>
                  </a:tcPr>
                </a:tc>
                <a:tc>
                  <a:txBody>
                    <a:bodyPr/>
                    <a:lstStyle/>
                    <a:p>
                      <a:r>
                        <a:rPr lang="en-US" sz="2600">
                          <a:ln>
                            <a:solidFill>
                              <a:srgbClr val="002060"/>
                            </a:solidFill>
                          </a:ln>
                          <a:solidFill>
                            <a:srgbClr val="002060"/>
                          </a:solidFill>
                          <a:latin typeface="Cambria" panose="02040503050406030204" pitchFamily="18" charset="0"/>
                          <a:ea typeface="Cambria" panose="02040503050406030204" pitchFamily="18" charset="0"/>
                        </a:rPr>
                        <a:t>- Không</a:t>
                      </a:r>
                      <a:r>
                        <a:rPr lang="en-US" sz="2600" baseline="0">
                          <a:ln>
                            <a:solidFill>
                              <a:srgbClr val="002060"/>
                            </a:solidFill>
                          </a:ln>
                          <a:solidFill>
                            <a:srgbClr val="002060"/>
                          </a:solidFill>
                          <a:latin typeface="Cambria" panose="02040503050406030204" pitchFamily="18" charset="0"/>
                          <a:ea typeface="Cambria" panose="02040503050406030204" pitchFamily="18" charset="0"/>
                        </a:rPr>
                        <a:t> bận tâm đến việc hai anh em giống nhau.</a:t>
                      </a:r>
                      <a:endParaRPr lang="en-US" sz="2600">
                        <a:ln>
                          <a:solidFill>
                            <a:srgbClr val="002060"/>
                          </a:solidFill>
                        </a:ln>
                        <a:solidFill>
                          <a:srgbClr val="002060"/>
                        </a:solidFill>
                        <a:latin typeface="Cambria" panose="02040503050406030204" pitchFamily="18" charset="0"/>
                        <a:ea typeface="Cambria" panose="02040503050406030204" pitchFamily="18" charset="0"/>
                      </a:endParaRPr>
                    </a:p>
                  </a:txBody>
                  <a:tcPr>
                    <a:solidFill>
                      <a:schemeClr val="bg1"/>
                    </a:solidFill>
                  </a:tcPr>
                </a:tc>
                <a:extLst>
                  <a:ext uri="{0D108BD9-81ED-4DB2-BD59-A6C34878D82A}">
                    <a16:rowId xmlns:a16="http://schemas.microsoft.com/office/drawing/2014/main" val="2243174084"/>
                  </a:ext>
                </a:extLst>
              </a:tr>
              <a:tr h="1503494">
                <a:tc>
                  <a:txBody>
                    <a:bodyPr/>
                    <a:lstStyle/>
                    <a:p>
                      <a:pPr algn="ctr"/>
                      <a:r>
                        <a:rPr lang="en-US" sz="3200">
                          <a:ln>
                            <a:solidFill>
                              <a:srgbClr val="CC3300"/>
                            </a:solidFill>
                          </a:ln>
                          <a:solidFill>
                            <a:srgbClr val="C00000"/>
                          </a:solidFill>
                          <a:latin typeface="Cambria" panose="02040503050406030204" pitchFamily="18" charset="0"/>
                          <a:ea typeface="Cambria" panose="02040503050406030204" pitchFamily="18" charset="0"/>
                        </a:rPr>
                        <a:t>Lời</a:t>
                      </a:r>
                      <a:r>
                        <a:rPr lang="en-US" sz="3200" baseline="0">
                          <a:ln>
                            <a:solidFill>
                              <a:srgbClr val="CC3300"/>
                            </a:solidFill>
                          </a:ln>
                          <a:solidFill>
                            <a:srgbClr val="C00000"/>
                          </a:solidFill>
                          <a:latin typeface="Cambria" panose="02040503050406030204" pitchFamily="18" charset="0"/>
                          <a:ea typeface="Cambria" panose="02040503050406030204" pitchFamily="18" charset="0"/>
                        </a:rPr>
                        <a:t> nói</a:t>
                      </a:r>
                      <a:endParaRPr lang="en-US" sz="3200">
                        <a:ln>
                          <a:solidFill>
                            <a:srgbClr val="CC3300"/>
                          </a:solidFill>
                        </a:ln>
                        <a:solidFill>
                          <a:srgbClr val="C00000"/>
                        </a:solidFill>
                        <a:latin typeface="Cambria" panose="02040503050406030204" pitchFamily="18" charset="0"/>
                        <a:ea typeface="Cambria" panose="02040503050406030204" pitchFamily="18" charset="0"/>
                      </a:endParaRPr>
                    </a:p>
                  </a:txBody>
                  <a:tcPr anchor="ctr">
                    <a:solidFill>
                      <a:schemeClr val="bg1"/>
                    </a:solidFill>
                  </a:tcPr>
                </a:tc>
                <a:tc>
                  <a:txBody>
                    <a:bodyPr/>
                    <a:lstStyle/>
                    <a:p>
                      <a:r>
                        <a:rPr lang="en-US" sz="2600">
                          <a:ln>
                            <a:solidFill>
                              <a:srgbClr val="002060"/>
                            </a:solidFill>
                          </a:ln>
                          <a:solidFill>
                            <a:srgbClr val="002060"/>
                          </a:solidFill>
                          <a:latin typeface="Cambria" panose="02040503050406030204" pitchFamily="18" charset="0"/>
                          <a:ea typeface="Cambria" panose="02040503050406030204" pitchFamily="18" charset="0"/>
                        </a:rPr>
                        <a:t>Tôi</a:t>
                      </a:r>
                      <a:r>
                        <a:rPr lang="en-US" sz="2600" baseline="0">
                          <a:ln>
                            <a:solidFill>
                              <a:srgbClr val="002060"/>
                            </a:solidFill>
                          </a:ln>
                          <a:solidFill>
                            <a:srgbClr val="002060"/>
                          </a:solidFill>
                          <a:latin typeface="Cambria" panose="02040503050406030204" pitchFamily="18" charset="0"/>
                          <a:ea typeface="Cambria" panose="02040503050406030204" pitchFamily="18" charset="0"/>
                        </a:rPr>
                        <a:t> là Long, tôi chẳng giống ai hết.</a:t>
                      </a:r>
                      <a:endParaRPr lang="en-US" sz="2600">
                        <a:ln>
                          <a:solidFill>
                            <a:srgbClr val="002060"/>
                          </a:solidFill>
                        </a:ln>
                        <a:solidFill>
                          <a:srgbClr val="002060"/>
                        </a:solidFill>
                        <a:latin typeface="Cambria" panose="02040503050406030204" pitchFamily="18" charset="0"/>
                        <a:ea typeface="Cambria" panose="02040503050406030204" pitchFamily="18" charset="0"/>
                      </a:endParaRPr>
                    </a:p>
                  </a:txBody>
                  <a:tcPr>
                    <a:solidFill>
                      <a:schemeClr val="bg1"/>
                    </a:solidFill>
                  </a:tcPr>
                </a:tc>
                <a:tc>
                  <a:txBody>
                    <a:bodyPr/>
                    <a:lstStyle/>
                    <a:p>
                      <a:r>
                        <a:rPr lang="en-US" sz="2600" dirty="0" err="1">
                          <a:ln>
                            <a:solidFill>
                              <a:srgbClr val="002060"/>
                            </a:solidFill>
                          </a:ln>
                          <a:solidFill>
                            <a:srgbClr val="002060"/>
                          </a:solidFill>
                          <a:latin typeface="Cambria" panose="02040503050406030204" pitchFamily="18" charset="0"/>
                          <a:ea typeface="Cambria" panose="02040503050406030204" pitchFamily="18" charset="0"/>
                        </a:rPr>
                        <a:t>Đôi</a:t>
                      </a:r>
                      <a:r>
                        <a:rPr lang="en-US" sz="26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600" baseline="0" dirty="0" err="1">
                          <a:ln>
                            <a:solidFill>
                              <a:srgbClr val="002060"/>
                            </a:solidFill>
                          </a:ln>
                          <a:solidFill>
                            <a:srgbClr val="002060"/>
                          </a:solidFill>
                          <a:latin typeface="Cambria" panose="02040503050406030204" pitchFamily="18" charset="0"/>
                          <a:ea typeface="Cambria" panose="02040503050406030204" pitchFamily="18" charset="0"/>
                        </a:rPr>
                        <a:t>khi</a:t>
                      </a:r>
                      <a:r>
                        <a:rPr lang="en-US" sz="26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600" baseline="0" dirty="0" err="1">
                          <a:ln>
                            <a:solidFill>
                              <a:srgbClr val="002060"/>
                            </a:solidFill>
                          </a:ln>
                          <a:solidFill>
                            <a:srgbClr val="002060"/>
                          </a:solidFill>
                          <a:latin typeface="Cambria" panose="02040503050406030204" pitchFamily="18" charset="0"/>
                          <a:ea typeface="Cambria" panose="02040503050406030204" pitchFamily="18" charset="0"/>
                        </a:rPr>
                        <a:t>giống</a:t>
                      </a:r>
                      <a:r>
                        <a:rPr lang="en-US" sz="26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600" baseline="0" dirty="0" err="1">
                          <a:ln>
                            <a:solidFill>
                              <a:srgbClr val="002060"/>
                            </a:solidFill>
                          </a:ln>
                          <a:solidFill>
                            <a:srgbClr val="002060"/>
                          </a:solidFill>
                          <a:latin typeface="Cambria" panose="02040503050406030204" pitchFamily="18" charset="0"/>
                          <a:ea typeface="Cambria" panose="02040503050406030204" pitchFamily="18" charset="0"/>
                        </a:rPr>
                        <a:t>nhau</a:t>
                      </a:r>
                      <a:r>
                        <a:rPr lang="en-US" sz="26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600" baseline="0" dirty="0" err="1">
                          <a:ln>
                            <a:solidFill>
                              <a:srgbClr val="002060"/>
                            </a:solidFill>
                          </a:ln>
                          <a:solidFill>
                            <a:srgbClr val="002060"/>
                          </a:solidFill>
                          <a:latin typeface="Cambria" panose="02040503050406030204" pitchFamily="18" charset="0"/>
                          <a:ea typeface="Cambria" panose="02040503050406030204" pitchFamily="18" charset="0"/>
                        </a:rPr>
                        <a:t>cũng</a:t>
                      </a:r>
                      <a:r>
                        <a:rPr lang="en-US" sz="2600" baseline="0" dirty="0">
                          <a:ln>
                            <a:solidFill>
                              <a:srgbClr val="002060"/>
                            </a:solidFill>
                          </a:ln>
                          <a:solidFill>
                            <a:srgbClr val="002060"/>
                          </a:solidFill>
                          <a:latin typeface="Cambria" panose="02040503050406030204" pitchFamily="18" charset="0"/>
                          <a:ea typeface="Cambria" panose="02040503050406030204" pitchFamily="18" charset="0"/>
                        </a:rPr>
                        <a:t> hay </a:t>
                      </a:r>
                      <a:r>
                        <a:rPr lang="en-US" sz="2600" baseline="0" dirty="0" err="1">
                          <a:ln>
                            <a:solidFill>
                              <a:srgbClr val="002060"/>
                            </a:solidFill>
                          </a:ln>
                          <a:solidFill>
                            <a:srgbClr val="002060"/>
                          </a:solidFill>
                          <a:latin typeface="Cambria" panose="02040503050406030204" pitchFamily="18" charset="0"/>
                          <a:ea typeface="Cambria" panose="02040503050406030204" pitchFamily="18" charset="0"/>
                        </a:rPr>
                        <a:t>mà</a:t>
                      </a:r>
                      <a:r>
                        <a:rPr lang="en-US" sz="26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600" baseline="0" dirty="0" err="1">
                          <a:ln>
                            <a:solidFill>
                              <a:srgbClr val="002060"/>
                            </a:solidFill>
                          </a:ln>
                          <a:solidFill>
                            <a:srgbClr val="002060"/>
                          </a:solidFill>
                          <a:latin typeface="Cambria" panose="02040503050406030204" pitchFamily="18" charset="0"/>
                          <a:ea typeface="Cambria" panose="02040503050406030204" pitchFamily="18" charset="0"/>
                        </a:rPr>
                        <a:t>chỉ</a:t>
                      </a:r>
                      <a:r>
                        <a:rPr lang="en-US" sz="26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600" baseline="0" dirty="0" err="1">
                          <a:ln>
                            <a:solidFill>
                              <a:srgbClr val="002060"/>
                            </a:solidFill>
                          </a:ln>
                          <a:solidFill>
                            <a:srgbClr val="002060"/>
                          </a:solidFill>
                          <a:latin typeface="Cambria" panose="02040503050406030204" pitchFamily="18" charset="0"/>
                          <a:ea typeface="Cambria" panose="02040503050406030204" pitchFamily="18" charset="0"/>
                        </a:rPr>
                        <a:t>cần</a:t>
                      </a:r>
                      <a:r>
                        <a:rPr lang="en-US" sz="26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600" baseline="0" dirty="0" err="1">
                          <a:ln>
                            <a:solidFill>
                              <a:srgbClr val="002060"/>
                            </a:solidFill>
                          </a:ln>
                          <a:solidFill>
                            <a:srgbClr val="002060"/>
                          </a:solidFill>
                          <a:latin typeface="Cambria" panose="02040503050406030204" pitchFamily="18" charset="0"/>
                          <a:ea typeface="Cambria" panose="02040503050406030204" pitchFamily="18" charset="0"/>
                        </a:rPr>
                        <a:t>không</a:t>
                      </a:r>
                      <a:r>
                        <a:rPr lang="en-US" sz="26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600" baseline="0" dirty="0" err="1">
                          <a:ln>
                            <a:solidFill>
                              <a:srgbClr val="002060"/>
                            </a:solidFill>
                          </a:ln>
                          <a:solidFill>
                            <a:srgbClr val="002060"/>
                          </a:solidFill>
                          <a:latin typeface="Cambria" panose="02040503050406030204" pitchFamily="18" charset="0"/>
                          <a:ea typeface="Cambria" panose="02040503050406030204" pitchFamily="18" charset="0"/>
                        </a:rPr>
                        <a:t>bị</a:t>
                      </a:r>
                      <a:r>
                        <a:rPr lang="en-US" sz="26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600" baseline="0" dirty="0" err="1">
                          <a:ln>
                            <a:solidFill>
                              <a:srgbClr val="002060"/>
                            </a:solidFill>
                          </a:ln>
                          <a:solidFill>
                            <a:srgbClr val="002060"/>
                          </a:solidFill>
                          <a:latin typeface="Cambria" panose="02040503050406030204" pitchFamily="18" charset="0"/>
                          <a:ea typeface="Cambria" panose="02040503050406030204" pitchFamily="18" charset="0"/>
                        </a:rPr>
                        <a:t>phạt</a:t>
                      </a:r>
                      <a:r>
                        <a:rPr lang="en-US" sz="26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600" baseline="0" dirty="0" err="1">
                          <a:ln>
                            <a:solidFill>
                              <a:srgbClr val="002060"/>
                            </a:solidFill>
                          </a:ln>
                          <a:solidFill>
                            <a:srgbClr val="002060"/>
                          </a:solidFill>
                          <a:latin typeface="Cambria" panose="02040503050406030204" pitchFamily="18" charset="0"/>
                          <a:ea typeface="Cambria" panose="02040503050406030204" pitchFamily="18" charset="0"/>
                        </a:rPr>
                        <a:t>nhầm</a:t>
                      </a:r>
                      <a:r>
                        <a:rPr lang="en-US" sz="26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600" baseline="0" dirty="0" err="1">
                          <a:ln>
                            <a:solidFill>
                              <a:srgbClr val="002060"/>
                            </a:solidFill>
                          </a:ln>
                          <a:solidFill>
                            <a:srgbClr val="002060"/>
                          </a:solidFill>
                          <a:latin typeface="Cambria" panose="02040503050406030204" pitchFamily="18" charset="0"/>
                          <a:ea typeface="Cambria" panose="02040503050406030204" pitchFamily="18" charset="0"/>
                        </a:rPr>
                        <a:t>là</a:t>
                      </a:r>
                      <a:r>
                        <a:rPr lang="en-US" sz="2600" baseline="0" dirty="0">
                          <a:ln>
                            <a:solidFill>
                              <a:srgbClr val="002060"/>
                            </a:solidFill>
                          </a:ln>
                          <a:solidFill>
                            <a:srgbClr val="002060"/>
                          </a:solidFill>
                          <a:latin typeface="Cambria" panose="02040503050406030204" pitchFamily="18" charset="0"/>
                          <a:ea typeface="Cambria" panose="02040503050406030204" pitchFamily="18" charset="0"/>
                        </a:rPr>
                        <a:t> </a:t>
                      </a:r>
                      <a:r>
                        <a:rPr lang="en-US" sz="2600" baseline="0" dirty="0" err="1">
                          <a:ln>
                            <a:solidFill>
                              <a:srgbClr val="002060"/>
                            </a:solidFill>
                          </a:ln>
                          <a:solidFill>
                            <a:srgbClr val="002060"/>
                          </a:solidFill>
                          <a:latin typeface="Cambria" panose="02040503050406030204" pitchFamily="18" charset="0"/>
                          <a:ea typeface="Cambria" panose="02040503050406030204" pitchFamily="18" charset="0"/>
                        </a:rPr>
                        <a:t>được</a:t>
                      </a:r>
                      <a:r>
                        <a:rPr lang="en-US" sz="2600" baseline="0" dirty="0">
                          <a:ln>
                            <a:solidFill>
                              <a:srgbClr val="002060"/>
                            </a:solidFill>
                          </a:ln>
                          <a:solidFill>
                            <a:srgbClr val="002060"/>
                          </a:solidFill>
                          <a:latin typeface="Cambria" panose="02040503050406030204" pitchFamily="18" charset="0"/>
                          <a:ea typeface="Cambria" panose="02040503050406030204" pitchFamily="18" charset="0"/>
                        </a:rPr>
                        <a:t>.</a:t>
                      </a:r>
                      <a:endParaRPr lang="en-US" sz="2600" dirty="0">
                        <a:ln>
                          <a:solidFill>
                            <a:srgbClr val="002060"/>
                          </a:solidFill>
                        </a:ln>
                        <a:solidFill>
                          <a:srgbClr val="002060"/>
                        </a:solidFill>
                        <a:latin typeface="Cambria" panose="02040503050406030204" pitchFamily="18" charset="0"/>
                        <a:ea typeface="Cambria" panose="02040503050406030204" pitchFamily="18" charset="0"/>
                      </a:endParaRPr>
                    </a:p>
                  </a:txBody>
                  <a:tcPr>
                    <a:solidFill>
                      <a:schemeClr val="bg1"/>
                    </a:solidFill>
                  </a:tcPr>
                </a:tc>
                <a:extLst>
                  <a:ext uri="{0D108BD9-81ED-4DB2-BD59-A6C34878D82A}">
                    <a16:rowId xmlns:a16="http://schemas.microsoft.com/office/drawing/2014/main" val="1421662357"/>
                  </a:ext>
                </a:extLst>
              </a:tr>
            </a:tbl>
          </a:graphicData>
        </a:graphic>
      </p:graphicFrame>
      <p:sp>
        <p:nvSpPr>
          <p:cNvPr id="5" name="Arrow: Left 4">
            <a:hlinkClick r:id="rId6" action="ppaction://hlinksldjump"/>
            <a:extLst>
              <a:ext uri="{FF2B5EF4-FFF2-40B4-BE49-F238E27FC236}">
                <a16:creationId xmlns:a16="http://schemas.microsoft.com/office/drawing/2014/main" id="{A6199F57-2F8B-F90A-011A-2F24837F7EEB}"/>
              </a:ext>
            </a:extLst>
          </p:cNvPr>
          <p:cNvSpPr/>
          <p:nvPr/>
        </p:nvSpPr>
        <p:spPr>
          <a:xfrm>
            <a:off x="318976" y="6177516"/>
            <a:ext cx="1477926" cy="57415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latin typeface="Cambria" panose="02040503050406030204" pitchFamily="18" charset="0"/>
                <a:ea typeface="Cambria" panose="02040503050406030204" pitchFamily="18" charset="0"/>
              </a:rPr>
              <a:t>Trở</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về</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3123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rotWithShape="1">
          <a:blip r:embed="rId2">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3" name="图片 24"/>
          <p:cNvPicPr>
            <a:picLocks noChangeAspect="1"/>
          </p:cNvPicPr>
          <p:nvPr/>
        </p:nvPicPr>
        <p:blipFill rotWithShape="1">
          <a:blip r:embed="rId3">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3487" y="4820351"/>
            <a:ext cx="2692400" cy="2692400"/>
          </a:xfrm>
          <a:prstGeom prst="rect">
            <a:avLst/>
          </a:prstGeom>
        </p:spPr>
      </p:pic>
      <p:grpSp>
        <p:nvGrpSpPr>
          <p:cNvPr id="7" name="Group 6"/>
          <p:cNvGrpSpPr/>
          <p:nvPr/>
        </p:nvGrpSpPr>
        <p:grpSpPr>
          <a:xfrm>
            <a:off x="-7494" y="76123"/>
            <a:ext cx="12008994" cy="1543127"/>
            <a:chOff x="183006" y="76123"/>
            <a:chExt cx="12008994" cy="1839425"/>
          </a:xfrm>
        </p:grpSpPr>
        <p:grpSp>
          <p:nvGrpSpPr>
            <p:cNvPr id="8" name="Group 7"/>
            <p:cNvGrpSpPr/>
            <p:nvPr/>
          </p:nvGrpSpPr>
          <p:grpSpPr>
            <a:xfrm>
              <a:off x="1180930" y="177791"/>
              <a:ext cx="11011070" cy="1737757"/>
              <a:chOff x="919673" y="138603"/>
              <a:chExt cx="11011070" cy="1737757"/>
            </a:xfrm>
            <a:effectLst>
              <a:outerShdw blurRad="50800" dist="38100" dir="16200000" rotWithShape="0">
                <a:prstClr val="black">
                  <a:alpha val="40000"/>
                </a:prstClr>
              </a:outerShdw>
            </a:effectLst>
          </p:grpSpPr>
          <p:grpSp>
            <p:nvGrpSpPr>
              <p:cNvPr id="10" name="Group 9"/>
              <p:cNvGrpSpPr/>
              <p:nvPr/>
            </p:nvGrpSpPr>
            <p:grpSpPr>
              <a:xfrm>
                <a:off x="919673" y="197904"/>
                <a:ext cx="11011070" cy="1678456"/>
                <a:chOff x="994238" y="364022"/>
                <a:chExt cx="11011070" cy="1939194"/>
              </a:xfrm>
            </p:grpSpPr>
            <p:sp>
              <p:nvSpPr>
                <p:cNvPr id="12" name="Rectangle: Rounded Corners 19"/>
                <p:cNvSpPr/>
                <p:nvPr/>
              </p:nvSpPr>
              <p:spPr>
                <a:xfrm>
                  <a:off x="1122370" y="529443"/>
                  <a:ext cx="10882938" cy="1773773"/>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Rectangle: Rounded Corners 1"/>
                <p:cNvSpPr/>
                <p:nvPr/>
              </p:nvSpPr>
              <p:spPr>
                <a:xfrm>
                  <a:off x="994238" y="364022"/>
                  <a:ext cx="10882938" cy="183148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1" name="TextBox 10"/>
              <p:cNvSpPr txBox="1"/>
              <p:nvPr/>
            </p:nvSpPr>
            <p:spPr>
              <a:xfrm>
                <a:off x="1060429" y="138603"/>
                <a:ext cx="10568501" cy="14308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5</a:t>
                </a:r>
                <a:r>
                  <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Nhận xét về đặc điểm của Long và Khánh thể hiện qua hành động, lời nói của từng nhân vật.</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9"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006" y="76123"/>
              <a:ext cx="1324454" cy="1746199"/>
            </a:xfrm>
            <a:prstGeom prst="rect">
              <a:avLst/>
            </a:prstGeom>
          </p:spPr>
        </p:pic>
      </p:grpSp>
      <p:sp>
        <p:nvSpPr>
          <p:cNvPr id="15" name="圆角矩形 53"/>
          <p:cNvSpPr/>
          <p:nvPr/>
        </p:nvSpPr>
        <p:spPr>
          <a:xfrm>
            <a:off x="2853660" y="1923515"/>
            <a:ext cx="9147840" cy="4582494"/>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6" name="TextBox 15"/>
          <p:cNvSpPr txBox="1"/>
          <p:nvPr/>
        </p:nvSpPr>
        <p:spPr>
          <a:xfrm>
            <a:off x="3159158" y="2134678"/>
            <a:ext cx="8639621"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rPr>
              <a:t>Long</a:t>
            </a:r>
            <a:r>
              <a:rPr kumimoji="0" 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 là người khá nghiêm túc, chậm rãi, hay suy nghĩ. Long luôn muốn khẳng định bản thân, muốn mình đặc biệt và là duy nhất.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Khánh</a:t>
            </a:r>
            <a:r>
              <a:rPr kumimoji="0" 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 là nhanh nhẹn, hài hước, suy nghĩ đơn giản, không quá coi trọng nét tương đồng về hình thức, hiểu rõ việc mình và em thực chất khác nhau về tính cách, nên việc giống nhau không khiến Khánh phải bận tâm.</a:t>
            </a:r>
          </a:p>
        </p:txBody>
      </p:sp>
      <p:pic>
        <p:nvPicPr>
          <p:cNvPr id="17" name="图片 1"/>
          <p:cNvPicPr>
            <a:picLocks noChangeAspect="1"/>
          </p:cNvPicPr>
          <p:nvPr/>
        </p:nvPicPr>
        <p:blipFill rotWithShape="1">
          <a:blip r:embed="rId6" cstate="print">
            <a:extLst>
              <a:ext uri="{28A0092B-C50C-407E-A947-70E740481C1C}">
                <a14:useLocalDpi xmlns:a14="http://schemas.microsoft.com/office/drawing/2010/main" val="0"/>
              </a:ext>
            </a:extLst>
          </a:blip>
          <a:srcRect l="19586" b="8272"/>
          <a:stretch/>
        </p:blipFill>
        <p:spPr>
          <a:xfrm>
            <a:off x="-603944" y="1702455"/>
            <a:ext cx="4625309" cy="5276070"/>
          </a:xfrm>
          <a:prstGeom prst="rect">
            <a:avLst/>
          </a:prstGeom>
        </p:spPr>
      </p:pic>
      <p:sp>
        <p:nvSpPr>
          <p:cNvPr id="5" name="Arrow: Left 4">
            <a:hlinkClick r:id="rId7" action="ppaction://hlinksldjump"/>
            <a:extLst>
              <a:ext uri="{FF2B5EF4-FFF2-40B4-BE49-F238E27FC236}">
                <a16:creationId xmlns:a16="http://schemas.microsoft.com/office/drawing/2014/main" id="{9A6882DC-4DDD-22F5-FF29-7E6D944B339F}"/>
              </a:ext>
            </a:extLst>
          </p:cNvPr>
          <p:cNvSpPr/>
          <p:nvPr/>
        </p:nvSpPr>
        <p:spPr>
          <a:xfrm>
            <a:off x="350874" y="6081823"/>
            <a:ext cx="1477926" cy="57415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latin typeface="Cambria" panose="02040503050406030204" pitchFamily="18" charset="0"/>
                <a:ea typeface="Cambria" panose="02040503050406030204" pitchFamily="18" charset="0"/>
              </a:rPr>
              <a:t>Trở</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về</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3651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A574FAE-424D-899D-5676-67FF46DD5F82}"/>
              </a:ext>
            </a:extLst>
          </p:cNvPr>
          <p:cNvPicPr>
            <a:picLocks noChangeAspect="1"/>
          </p:cNvPicPr>
          <p:nvPr/>
        </p:nvPicPr>
        <p:blipFill>
          <a:blip r:embed="rId2"/>
          <a:stretch>
            <a:fillRect/>
          </a:stretch>
        </p:blipFill>
        <p:spPr>
          <a:xfrm>
            <a:off x="8885949" y="3542288"/>
            <a:ext cx="3061563" cy="2563510"/>
          </a:xfrm>
          <a:prstGeom prst="rect">
            <a:avLst/>
          </a:prstGeom>
          <a:effectLst>
            <a:outerShdw blurRad="76200" dir="18900000" sy="23000" kx="-1200000" algn="bl" rotWithShape="0">
              <a:prstClr val="black">
                <a:alpha val="20000"/>
              </a:prstClr>
            </a:outerShdw>
          </a:effectLst>
        </p:spPr>
      </p:pic>
      <p:grpSp>
        <p:nvGrpSpPr>
          <p:cNvPr id="20" name="Nhóm 7">
            <a:extLst>
              <a:ext uri="{FF2B5EF4-FFF2-40B4-BE49-F238E27FC236}">
                <a16:creationId xmlns:a16="http://schemas.microsoft.com/office/drawing/2014/main" id="{E6C0F461-96F0-318A-BF8E-DE9E08C41384}"/>
              </a:ext>
            </a:extLst>
          </p:cNvPr>
          <p:cNvGrpSpPr/>
          <p:nvPr/>
        </p:nvGrpSpPr>
        <p:grpSpPr>
          <a:xfrm>
            <a:off x="384000" y="382232"/>
            <a:ext cx="7278209" cy="922908"/>
            <a:chOff x="-78485" y="56749"/>
            <a:chExt cx="5458657" cy="692181"/>
          </a:xfrm>
        </p:grpSpPr>
        <p:sp>
          <p:nvSpPr>
            <p:cNvPr id="21" name="Hình chữ nhật: Góc Tròn 8">
              <a:extLst>
                <a:ext uri="{FF2B5EF4-FFF2-40B4-BE49-F238E27FC236}">
                  <a16:creationId xmlns:a16="http://schemas.microsoft.com/office/drawing/2014/main" id="{BF2880E8-AA30-AE2A-65B1-CFB72E080531}"/>
                </a:ext>
              </a:extLst>
            </p:cNvPr>
            <p:cNvSpPr/>
            <p:nvPr/>
          </p:nvSpPr>
          <p:spPr>
            <a:xfrm>
              <a:off x="1046298" y="56749"/>
              <a:ext cx="3177540" cy="692181"/>
            </a:xfrm>
            <a:custGeom>
              <a:avLst/>
              <a:gdLst>
                <a:gd name="connsiteX0" fmla="*/ 0 w 3177540"/>
                <a:gd name="connsiteY0" fmla="*/ 115366 h 692181"/>
                <a:gd name="connsiteX1" fmla="*/ 115366 w 3177540"/>
                <a:gd name="connsiteY1" fmla="*/ 0 h 692181"/>
                <a:gd name="connsiteX2" fmla="*/ 763664 w 3177540"/>
                <a:gd name="connsiteY2" fmla="*/ 0 h 692181"/>
                <a:gd name="connsiteX3" fmla="*/ 1411962 w 3177540"/>
                <a:gd name="connsiteY3" fmla="*/ 0 h 692181"/>
                <a:gd name="connsiteX4" fmla="*/ 1971855 w 3177540"/>
                <a:gd name="connsiteY4" fmla="*/ 0 h 692181"/>
                <a:gd name="connsiteX5" fmla="*/ 3062174 w 3177540"/>
                <a:gd name="connsiteY5" fmla="*/ 0 h 692181"/>
                <a:gd name="connsiteX6" fmla="*/ 3177540 w 3177540"/>
                <a:gd name="connsiteY6" fmla="*/ 115366 h 692181"/>
                <a:gd name="connsiteX7" fmla="*/ 3177540 w 3177540"/>
                <a:gd name="connsiteY7" fmla="*/ 576815 h 692181"/>
                <a:gd name="connsiteX8" fmla="*/ 3062174 w 3177540"/>
                <a:gd name="connsiteY8" fmla="*/ 692181 h 692181"/>
                <a:gd name="connsiteX9" fmla="*/ 2531749 w 3177540"/>
                <a:gd name="connsiteY9" fmla="*/ 692181 h 692181"/>
                <a:gd name="connsiteX10" fmla="*/ 2001323 w 3177540"/>
                <a:gd name="connsiteY10" fmla="*/ 692181 h 692181"/>
                <a:gd name="connsiteX11" fmla="*/ 1441430 w 3177540"/>
                <a:gd name="connsiteY11" fmla="*/ 692181 h 692181"/>
                <a:gd name="connsiteX12" fmla="*/ 822600 w 3177540"/>
                <a:gd name="connsiteY12" fmla="*/ 692181 h 692181"/>
                <a:gd name="connsiteX13" fmla="*/ 115366 w 3177540"/>
                <a:gd name="connsiteY13" fmla="*/ 692181 h 692181"/>
                <a:gd name="connsiteX14" fmla="*/ 0 w 3177540"/>
                <a:gd name="connsiteY14" fmla="*/ 576815 h 692181"/>
                <a:gd name="connsiteX15" fmla="*/ 0 w 3177540"/>
                <a:gd name="connsiteY15" fmla="*/ 115366 h 692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7540" h="692181" fill="none" extrusionOk="0">
                  <a:moveTo>
                    <a:pt x="0" y="115366"/>
                  </a:moveTo>
                  <a:cubicBezTo>
                    <a:pt x="-1148" y="49760"/>
                    <a:pt x="45652" y="12562"/>
                    <a:pt x="115366" y="0"/>
                  </a:cubicBezTo>
                  <a:cubicBezTo>
                    <a:pt x="278775" y="19677"/>
                    <a:pt x="455351" y="9114"/>
                    <a:pt x="763664" y="0"/>
                  </a:cubicBezTo>
                  <a:cubicBezTo>
                    <a:pt x="1071977" y="-9114"/>
                    <a:pt x="1237794" y="-25971"/>
                    <a:pt x="1411962" y="0"/>
                  </a:cubicBezTo>
                  <a:cubicBezTo>
                    <a:pt x="1586130" y="25971"/>
                    <a:pt x="1808245" y="-4887"/>
                    <a:pt x="1971855" y="0"/>
                  </a:cubicBezTo>
                  <a:cubicBezTo>
                    <a:pt x="2135465" y="4887"/>
                    <a:pt x="2700388" y="710"/>
                    <a:pt x="3062174" y="0"/>
                  </a:cubicBezTo>
                  <a:cubicBezTo>
                    <a:pt x="3121371" y="1138"/>
                    <a:pt x="3190252" y="42829"/>
                    <a:pt x="3177540" y="115366"/>
                  </a:cubicBezTo>
                  <a:cubicBezTo>
                    <a:pt x="3178703" y="322286"/>
                    <a:pt x="3157283" y="371313"/>
                    <a:pt x="3177540" y="576815"/>
                  </a:cubicBezTo>
                  <a:cubicBezTo>
                    <a:pt x="3177773" y="649010"/>
                    <a:pt x="3127033" y="701390"/>
                    <a:pt x="3062174" y="692181"/>
                  </a:cubicBezTo>
                  <a:cubicBezTo>
                    <a:pt x="2882752" y="671315"/>
                    <a:pt x="2793178" y="674508"/>
                    <a:pt x="2531749" y="692181"/>
                  </a:cubicBezTo>
                  <a:cubicBezTo>
                    <a:pt x="2270320" y="709854"/>
                    <a:pt x="2170325" y="684355"/>
                    <a:pt x="2001323" y="692181"/>
                  </a:cubicBezTo>
                  <a:cubicBezTo>
                    <a:pt x="1832321" y="700007"/>
                    <a:pt x="1571749" y="675473"/>
                    <a:pt x="1441430" y="692181"/>
                  </a:cubicBezTo>
                  <a:cubicBezTo>
                    <a:pt x="1311111" y="708889"/>
                    <a:pt x="950131" y="680256"/>
                    <a:pt x="822600" y="692181"/>
                  </a:cubicBezTo>
                  <a:cubicBezTo>
                    <a:pt x="695069" y="704107"/>
                    <a:pt x="337803" y="701022"/>
                    <a:pt x="115366" y="692181"/>
                  </a:cubicBezTo>
                  <a:cubicBezTo>
                    <a:pt x="55875" y="683176"/>
                    <a:pt x="-5427" y="637301"/>
                    <a:pt x="0" y="576815"/>
                  </a:cubicBezTo>
                  <a:cubicBezTo>
                    <a:pt x="-14042" y="420691"/>
                    <a:pt x="-15227" y="304706"/>
                    <a:pt x="0" y="115366"/>
                  </a:cubicBezTo>
                  <a:close/>
                </a:path>
                <a:path w="3177540" h="692181" stroke="0" extrusionOk="0">
                  <a:moveTo>
                    <a:pt x="0" y="115366"/>
                  </a:moveTo>
                  <a:cubicBezTo>
                    <a:pt x="-1439" y="36222"/>
                    <a:pt x="62155" y="3411"/>
                    <a:pt x="115366" y="0"/>
                  </a:cubicBezTo>
                  <a:cubicBezTo>
                    <a:pt x="272249" y="-917"/>
                    <a:pt x="600348" y="-12661"/>
                    <a:pt x="763664" y="0"/>
                  </a:cubicBezTo>
                  <a:cubicBezTo>
                    <a:pt x="926980" y="12661"/>
                    <a:pt x="1162999" y="26414"/>
                    <a:pt x="1323557" y="0"/>
                  </a:cubicBezTo>
                  <a:cubicBezTo>
                    <a:pt x="1484115" y="-26414"/>
                    <a:pt x="1699922" y="-17668"/>
                    <a:pt x="1824515" y="0"/>
                  </a:cubicBezTo>
                  <a:cubicBezTo>
                    <a:pt x="1949108" y="17668"/>
                    <a:pt x="2167944" y="-1116"/>
                    <a:pt x="2384408" y="0"/>
                  </a:cubicBezTo>
                  <a:cubicBezTo>
                    <a:pt x="2600872" y="1116"/>
                    <a:pt x="2789394" y="19745"/>
                    <a:pt x="3062174" y="0"/>
                  </a:cubicBezTo>
                  <a:cubicBezTo>
                    <a:pt x="3123153" y="-4436"/>
                    <a:pt x="3190240" y="52809"/>
                    <a:pt x="3177540" y="115366"/>
                  </a:cubicBezTo>
                  <a:cubicBezTo>
                    <a:pt x="3189651" y="208610"/>
                    <a:pt x="3166237" y="429097"/>
                    <a:pt x="3177540" y="576815"/>
                  </a:cubicBezTo>
                  <a:cubicBezTo>
                    <a:pt x="3184013" y="652209"/>
                    <a:pt x="3133557" y="681167"/>
                    <a:pt x="3062174" y="692181"/>
                  </a:cubicBezTo>
                  <a:cubicBezTo>
                    <a:pt x="2898920" y="675678"/>
                    <a:pt x="2623752" y="696533"/>
                    <a:pt x="2472812" y="692181"/>
                  </a:cubicBezTo>
                  <a:cubicBezTo>
                    <a:pt x="2321872" y="687829"/>
                    <a:pt x="2023247" y="685939"/>
                    <a:pt x="1853983" y="692181"/>
                  </a:cubicBezTo>
                  <a:cubicBezTo>
                    <a:pt x="1684719" y="698423"/>
                    <a:pt x="1358978" y="676849"/>
                    <a:pt x="1205685" y="692181"/>
                  </a:cubicBezTo>
                  <a:cubicBezTo>
                    <a:pt x="1052392" y="707513"/>
                    <a:pt x="653411" y="704808"/>
                    <a:pt x="115366" y="692181"/>
                  </a:cubicBezTo>
                  <a:cubicBezTo>
                    <a:pt x="56196" y="700537"/>
                    <a:pt x="-1247" y="643061"/>
                    <a:pt x="0" y="576815"/>
                  </a:cubicBezTo>
                  <a:cubicBezTo>
                    <a:pt x="-19315" y="414368"/>
                    <a:pt x="16548" y="212147"/>
                    <a:pt x="0" y="115366"/>
                  </a:cubicBezTo>
                  <a:close/>
                </a:path>
              </a:pathLst>
            </a:custGeom>
            <a:solidFill>
              <a:schemeClr val="bg1"/>
            </a:solidFill>
            <a:ln w="19050">
              <a:solidFill>
                <a:schemeClr val="accent5"/>
              </a:solidFill>
              <a:prstDash val="lgDash"/>
              <a:extLst>
                <a:ext uri="{C807C97D-BFC1-408E-A445-0C87EB9F89A2}">
                  <ask:lineSketchStyleProps xmlns:ask="http://schemas.microsoft.com/office/drawing/2018/sketchyshapes" sd="263298200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667" kern="0">
                <a:solidFill>
                  <a:srgbClr val="F9FAF0"/>
                </a:solidFill>
                <a:latin typeface="Cambria" panose="02040503050406030204" pitchFamily="18" charset="0"/>
                <a:ea typeface="Cambria" panose="02040503050406030204" pitchFamily="18" charset="0"/>
                <a:sym typeface="Arial"/>
              </a:endParaRPr>
            </a:p>
          </p:txBody>
        </p:sp>
        <p:sp>
          <p:nvSpPr>
            <p:cNvPr id="22" name="Hộp Văn bản 9">
              <a:extLst>
                <a:ext uri="{FF2B5EF4-FFF2-40B4-BE49-F238E27FC236}">
                  <a16:creationId xmlns:a16="http://schemas.microsoft.com/office/drawing/2014/main" id="{F304B4A1-A267-82D3-FAB3-73F707CD03E1}"/>
                </a:ext>
              </a:extLst>
            </p:cNvPr>
            <p:cNvSpPr txBox="1"/>
            <p:nvPr/>
          </p:nvSpPr>
          <p:spPr>
            <a:xfrm>
              <a:off x="-78485" y="87774"/>
              <a:ext cx="5458657" cy="623248"/>
            </a:xfrm>
            <a:prstGeom prst="rect">
              <a:avLst/>
            </a:prstGeom>
            <a:noFill/>
          </p:spPr>
          <p:txBody>
            <a:bodyPr wrap="square" rtlCol="0">
              <a:spAutoFit/>
            </a:bodyPr>
            <a:lstStyle/>
            <a:p>
              <a:pPr algn="ctr" defTabSz="1219170">
                <a:buClr>
                  <a:srgbClr val="000000"/>
                </a:buClr>
                <a:defRPr/>
              </a:pPr>
              <a:r>
                <a:rPr lang="vi-VN" sz="4800" b="1" kern="0" dirty="0">
                  <a:ln w="9525">
                    <a:solidFill>
                      <a:srgbClr val="F9FAF0"/>
                    </a:solidFill>
                    <a:prstDash val="solid"/>
                  </a:ln>
                  <a:solidFill>
                    <a:srgbClr val="B7394D"/>
                  </a:solidFill>
                  <a:effectLst>
                    <a:outerShdw blurRad="12700" dist="38100" dir="2700000" algn="tl" rotWithShape="0">
                      <a:srgbClr val="B7394D">
                        <a:lumMod val="60000"/>
                        <a:lumOff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Nội dung bài</a:t>
              </a:r>
              <a:endParaRPr lang="en-US" sz="4800" b="1" kern="0" dirty="0">
                <a:ln w="9525">
                  <a:solidFill>
                    <a:srgbClr val="F9FAF0"/>
                  </a:solidFill>
                  <a:prstDash val="solid"/>
                </a:ln>
                <a:solidFill>
                  <a:srgbClr val="B7394D"/>
                </a:solidFill>
                <a:effectLst>
                  <a:outerShdw blurRad="12700" dist="38100" dir="2700000" algn="tl" rotWithShape="0">
                    <a:srgbClr val="B7394D">
                      <a:lumMod val="60000"/>
                      <a:lumOff val="40000"/>
                    </a:srgbClr>
                  </a:outerShdw>
                </a:effectLst>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24" name="Bong bóng Lời nói: Hình bầu dục 12">
            <a:extLst>
              <a:ext uri="{FF2B5EF4-FFF2-40B4-BE49-F238E27FC236}">
                <a16:creationId xmlns:a16="http://schemas.microsoft.com/office/drawing/2014/main" id="{14ABBBFC-7828-8A51-B551-869BE7933A57}"/>
              </a:ext>
            </a:extLst>
          </p:cNvPr>
          <p:cNvSpPr/>
          <p:nvPr/>
        </p:nvSpPr>
        <p:spPr>
          <a:xfrm>
            <a:off x="6045200" y="722345"/>
            <a:ext cx="4709160" cy="2346960"/>
          </a:xfrm>
          <a:prstGeom prst="wedgeEllipseCallout">
            <a:avLst>
              <a:gd name="adj1" fmla="val 42682"/>
              <a:gd name="adj2" fmla="val 501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mbria" panose="02040503050406030204" pitchFamily="18" charset="0"/>
                <a:ea typeface="Cambria" panose="02040503050406030204" pitchFamily="18" charset="0"/>
                <a:sym typeface="Arial"/>
              </a:rPr>
              <a:t>Nội dung chính của bài là gì</a:t>
            </a:r>
            <a:r>
              <a:rPr lang="en-US" sz="3733" kern="0" dirty="0">
                <a:solidFill>
                  <a:srgbClr val="080808"/>
                </a:solidFill>
                <a:latin typeface="Cambria" panose="02040503050406030204" pitchFamily="18" charset="0"/>
                <a:ea typeface="Cambria" panose="02040503050406030204" pitchFamily="18" charset="0"/>
                <a:sym typeface="Arial"/>
              </a:rPr>
              <a:t>?</a:t>
            </a:r>
          </a:p>
        </p:txBody>
      </p:sp>
      <p:grpSp>
        <p:nvGrpSpPr>
          <p:cNvPr id="25" name="Nhóm 13">
            <a:extLst>
              <a:ext uri="{FF2B5EF4-FFF2-40B4-BE49-F238E27FC236}">
                <a16:creationId xmlns:a16="http://schemas.microsoft.com/office/drawing/2014/main" id="{12E68359-BDBF-13F0-E8E2-B172437AC7E6}"/>
              </a:ext>
            </a:extLst>
          </p:cNvPr>
          <p:cNvGrpSpPr/>
          <p:nvPr/>
        </p:nvGrpSpPr>
        <p:grpSpPr>
          <a:xfrm>
            <a:off x="776739" y="1278979"/>
            <a:ext cx="7005185" cy="4940845"/>
            <a:chOff x="9768" y="1458780"/>
            <a:chExt cx="5253889" cy="3705634"/>
          </a:xfrm>
        </p:grpSpPr>
        <p:sp>
          <p:nvSpPr>
            <p:cNvPr id="26" name="Hộp Văn bản 14">
              <a:extLst>
                <a:ext uri="{FF2B5EF4-FFF2-40B4-BE49-F238E27FC236}">
                  <a16:creationId xmlns:a16="http://schemas.microsoft.com/office/drawing/2014/main" id="{9DE55811-98B4-9586-BF0A-914DDCA1B71B}"/>
                </a:ext>
              </a:extLst>
            </p:cNvPr>
            <p:cNvSpPr txBox="1"/>
            <p:nvPr/>
          </p:nvSpPr>
          <p:spPr>
            <a:xfrm>
              <a:off x="366128" y="2721560"/>
              <a:ext cx="4572831" cy="438581"/>
            </a:xfrm>
            <a:prstGeom prst="rect">
              <a:avLst/>
            </a:prstGeom>
            <a:noFill/>
          </p:spPr>
          <p:txBody>
            <a:bodyPr wrap="square" rtlCol="0">
              <a:spAutoFit/>
            </a:bodyPr>
            <a:lstStyle/>
            <a:p>
              <a:pPr algn="just" defTabSz="1219170">
                <a:buClr>
                  <a:srgbClr val="000000"/>
                </a:buClr>
                <a:defRPr/>
              </a:pPr>
              <a:endParaRPr lang="vi-VN" sz="3200" i="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27" name="Hình chữ nhật: Góc Tròn 15">
              <a:extLst>
                <a:ext uri="{FF2B5EF4-FFF2-40B4-BE49-F238E27FC236}">
                  <a16:creationId xmlns:a16="http://schemas.microsoft.com/office/drawing/2014/main" id="{CCE03994-7FA4-21BE-608F-428A84EA5B09}"/>
                </a:ext>
              </a:extLst>
            </p:cNvPr>
            <p:cNvSpPr/>
            <p:nvPr/>
          </p:nvSpPr>
          <p:spPr>
            <a:xfrm>
              <a:off x="253388" y="2721558"/>
              <a:ext cx="5010269" cy="2442856"/>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just" defTabSz="1219170">
                <a:buClr>
                  <a:srgbClr val="000000"/>
                </a:buClr>
                <a:defRPr/>
              </a:pP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Bài</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đọc</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giúp</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ta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hiểu</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ra</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rằng</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Mọi</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người</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có</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thể</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giống</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nhau</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về</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ngoại</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hình</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hoặc</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một</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đặc</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điểm</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nào</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đó</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nhưng</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không</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ai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giống</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ai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hoàn</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toàn</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bởi</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bản</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thân</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mỗi</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người</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là</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một</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thực</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thể</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duy</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nhất</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a:t>
              </a:r>
              <a:endParaRPr lang="en-US" sz="3200" kern="0" dirty="0">
                <a:solidFill>
                  <a:srgbClr val="F9FAF0"/>
                </a:solidFill>
                <a:latin typeface="Cambria" panose="02040503050406030204" pitchFamily="18" charset="0"/>
                <a:ea typeface="Cambria" panose="02040503050406030204" pitchFamily="18" charset="0"/>
                <a:sym typeface="Arial"/>
              </a:endParaRPr>
            </a:p>
          </p:txBody>
        </p:sp>
        <p:grpSp>
          <p:nvGrpSpPr>
            <p:cNvPr id="28" name="Nhóm 16">
              <a:extLst>
                <a:ext uri="{FF2B5EF4-FFF2-40B4-BE49-F238E27FC236}">
                  <a16:creationId xmlns:a16="http://schemas.microsoft.com/office/drawing/2014/main" id="{86255C4A-5563-639B-562F-09087CB9BCC4}"/>
                </a:ext>
              </a:extLst>
            </p:cNvPr>
            <p:cNvGrpSpPr/>
            <p:nvPr/>
          </p:nvGrpSpPr>
          <p:grpSpPr>
            <a:xfrm>
              <a:off x="9768" y="1458780"/>
              <a:ext cx="976076" cy="1348631"/>
              <a:chOff x="471028" y="2745401"/>
              <a:chExt cx="1970283" cy="2340801"/>
            </a:xfrm>
          </p:grpSpPr>
          <p:sp>
            <p:nvSpPr>
              <p:cNvPr id="29" name="Hình Bầu dục 17">
                <a:extLst>
                  <a:ext uri="{FF2B5EF4-FFF2-40B4-BE49-F238E27FC236}">
                    <a16:creationId xmlns:a16="http://schemas.microsoft.com/office/drawing/2014/main" id="{31CC417B-CB6A-B83E-5752-DA2414C7A53D}"/>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mbria" panose="02040503050406030204" pitchFamily="18" charset="0"/>
                  <a:ea typeface="Cambria" panose="02040503050406030204" pitchFamily="18" charset="0"/>
                  <a:sym typeface="Arial"/>
                </a:endParaRPr>
              </a:p>
            </p:txBody>
          </p:sp>
          <p:pic>
            <p:nvPicPr>
              <p:cNvPr id="30" name="Hình ảnh 18">
                <a:extLst>
                  <a:ext uri="{FF2B5EF4-FFF2-40B4-BE49-F238E27FC236}">
                    <a16:creationId xmlns:a16="http://schemas.microsoft.com/office/drawing/2014/main" id="{C12D9420-874C-C270-8C35-5372C4017DFA}"/>
                  </a:ext>
                </a:extLst>
              </p:cNvPr>
              <p:cNvPicPr>
                <a:picLocks noChangeAspect="1"/>
              </p:cNvPicPr>
              <p:nvPr/>
            </p:nvPicPr>
            <p:blipFill rotWithShape="1">
              <a:blip r:embed="rId3"/>
              <a:srcRect l="17411" t="39570" r="62444" b="16721"/>
              <a:stretch/>
            </p:blipFill>
            <p:spPr>
              <a:xfrm>
                <a:off x="471028" y="2745401"/>
                <a:ext cx="1914956" cy="2337138"/>
              </a:xfrm>
              <a:prstGeom prst="ellipse">
                <a:avLst/>
              </a:prstGeom>
            </p:spPr>
          </p:pic>
        </p:grpSp>
      </p:grpSp>
    </p:spTree>
    <p:extLst>
      <p:ext uri="{BB962C8B-B14F-4D97-AF65-F5344CB8AC3E}">
        <p14:creationId xmlns:p14="http://schemas.microsoft.com/office/powerpoint/2010/main" val="39086155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9"/>
                                        </p:tgtEl>
                                        <p:attrNameLst>
                                          <p:attrName>r</p:attrName>
                                        </p:attrNameLst>
                                      </p:cBhvr>
                                    </p:animRot>
                                    <p:animRot by="-240000">
                                      <p:cBhvr>
                                        <p:cTn id="7" dur="350" fill="hold">
                                          <p:stCondLst>
                                            <p:cond delay="350"/>
                                          </p:stCondLst>
                                        </p:cTn>
                                        <p:tgtEl>
                                          <p:spTgt spid="9"/>
                                        </p:tgtEl>
                                        <p:attrNameLst>
                                          <p:attrName>r</p:attrName>
                                        </p:attrNameLst>
                                      </p:cBhvr>
                                    </p:animRot>
                                    <p:animRot by="240000">
                                      <p:cBhvr>
                                        <p:cTn id="8" dur="350" fill="hold">
                                          <p:stCondLst>
                                            <p:cond delay="700"/>
                                          </p:stCondLst>
                                        </p:cTn>
                                        <p:tgtEl>
                                          <p:spTgt spid="9"/>
                                        </p:tgtEl>
                                        <p:attrNameLst>
                                          <p:attrName>r</p:attrName>
                                        </p:attrNameLst>
                                      </p:cBhvr>
                                    </p:animRot>
                                    <p:animRot by="-240000">
                                      <p:cBhvr>
                                        <p:cTn id="9" dur="350" fill="hold">
                                          <p:stCondLst>
                                            <p:cond delay="1050"/>
                                          </p:stCondLst>
                                        </p:cTn>
                                        <p:tgtEl>
                                          <p:spTgt spid="9"/>
                                        </p:tgtEl>
                                        <p:attrNameLst>
                                          <p:attrName>r</p:attrName>
                                        </p:attrNameLst>
                                      </p:cBhvr>
                                    </p:animRot>
                                    <p:animRot by="120000">
                                      <p:cBhvr>
                                        <p:cTn id="10" dur="350" fill="hold">
                                          <p:stCondLst>
                                            <p:cond delay="1400"/>
                                          </p:stCondLst>
                                        </p:cTn>
                                        <p:tgtEl>
                                          <p:spTgt spid="9"/>
                                        </p:tgtEl>
                                        <p:attrNameLst>
                                          <p:attrName>r</p:attrName>
                                        </p:attrNameLst>
                                      </p:cBhvr>
                                    </p:animRot>
                                  </p:childTnLst>
                                </p:cTn>
                              </p:par>
                            </p:childTnLst>
                          </p:cTn>
                        </p:par>
                        <p:par>
                          <p:cTn id="11" fill="hold">
                            <p:stCondLst>
                              <p:cond delay="1750"/>
                            </p:stCondLst>
                            <p:childTnLst>
                              <p:par>
                                <p:cTn id="12" presetID="22" presetClass="entr" presetSubtype="4"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down)">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234528-9B48-11AA-CF8C-E9C61E285A7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8312" y="-485323"/>
            <a:ext cx="10099540" cy="6513816"/>
          </a:xfrm>
          <a:prstGeom prst="rect">
            <a:avLst/>
          </a:prstGeom>
        </p:spPr>
      </p:pic>
      <p:pic>
        <p:nvPicPr>
          <p:cNvPr id="10" name="Picture 10">
            <a:extLst>
              <a:ext uri="{FF2B5EF4-FFF2-40B4-BE49-F238E27FC236}">
                <a16:creationId xmlns:a16="http://schemas.microsoft.com/office/drawing/2014/main" id="{244594C7-A337-7959-59BC-EEEF87F7A1D4}"/>
              </a:ext>
            </a:extLst>
          </p:cNvPr>
          <p:cNvPicPr>
            <a:picLocks noChangeAspect="1"/>
          </p:cNvPicPr>
          <p:nvPr/>
        </p:nvPicPr>
        <p:blipFill>
          <a:blip r:embed="rId4"/>
          <a:srcRect/>
          <a:stretch>
            <a:fillRect/>
          </a:stretch>
        </p:blipFill>
        <p:spPr>
          <a:xfrm>
            <a:off x="0" y="3844413"/>
            <a:ext cx="4717944" cy="3013587"/>
          </a:xfrm>
          <a:prstGeom prst="rect">
            <a:avLst/>
          </a:prstGeom>
        </p:spPr>
      </p:pic>
      <p:pic>
        <p:nvPicPr>
          <p:cNvPr id="11" name="Picture 10">
            <a:extLst>
              <a:ext uri="{FF2B5EF4-FFF2-40B4-BE49-F238E27FC236}">
                <a16:creationId xmlns:a16="http://schemas.microsoft.com/office/drawing/2014/main" id="{EF9A1CD9-F278-21CB-098F-94C861C1D5CF}"/>
              </a:ext>
            </a:extLst>
          </p:cNvPr>
          <p:cNvPicPr>
            <a:picLocks noChangeAspect="1"/>
          </p:cNvPicPr>
          <p:nvPr/>
        </p:nvPicPr>
        <p:blipFill>
          <a:blip r:embed="rId5"/>
          <a:stretch>
            <a:fillRect/>
          </a:stretch>
        </p:blipFill>
        <p:spPr>
          <a:xfrm>
            <a:off x="1979332" y="2386126"/>
            <a:ext cx="9358171" cy="1353429"/>
          </a:xfrm>
          <a:prstGeom prst="rect">
            <a:avLst/>
          </a:prstGeom>
        </p:spPr>
      </p:pic>
    </p:spTree>
    <p:extLst>
      <p:ext uri="{BB962C8B-B14F-4D97-AF65-F5344CB8AC3E}">
        <p14:creationId xmlns:p14="http://schemas.microsoft.com/office/powerpoint/2010/main" val="2227697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53073F8-8690-E671-8CBE-C103C98B5F24}"/>
              </a:ext>
            </a:extLst>
          </p:cNvPr>
          <p:cNvGrpSpPr/>
          <p:nvPr/>
        </p:nvGrpSpPr>
        <p:grpSpPr>
          <a:xfrm>
            <a:off x="284305" y="395673"/>
            <a:ext cx="5798128" cy="3135379"/>
            <a:chOff x="457201" y="1176848"/>
            <a:chExt cx="5798128" cy="3135379"/>
          </a:xfrm>
        </p:grpSpPr>
        <p:grpSp>
          <p:nvGrpSpPr>
            <p:cNvPr id="5" name="Group 4">
              <a:extLst>
                <a:ext uri="{FF2B5EF4-FFF2-40B4-BE49-F238E27FC236}">
                  <a16:creationId xmlns:a16="http://schemas.microsoft.com/office/drawing/2014/main" id="{4B830D61-15EF-DFF6-BAF3-0856FC8C2B56}"/>
                </a:ext>
              </a:extLst>
            </p:cNvPr>
            <p:cNvGrpSpPr/>
            <p:nvPr/>
          </p:nvGrpSpPr>
          <p:grpSpPr>
            <a:xfrm>
              <a:off x="457201" y="1922318"/>
              <a:ext cx="5798128" cy="2389909"/>
              <a:chOff x="602672" y="2483427"/>
              <a:chExt cx="5922819" cy="2389909"/>
            </a:xfrm>
            <a:solidFill>
              <a:srgbClr val="FFFFCC"/>
            </a:solidFill>
          </p:grpSpPr>
          <p:sp>
            <p:nvSpPr>
              <p:cNvPr id="7" name="Rectangle: Rounded Corners 6">
                <a:extLst>
                  <a:ext uri="{FF2B5EF4-FFF2-40B4-BE49-F238E27FC236}">
                    <a16:creationId xmlns:a16="http://schemas.microsoft.com/office/drawing/2014/main"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Phân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công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theo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đoạn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cả</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đều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8" name="Picture 7">
                <a:extLst>
                  <a:ext uri="{FF2B5EF4-FFF2-40B4-BE49-F238E27FC236}">
                    <a16:creationId xmlns:a16="http://schemas.microsoft.com/office/drawing/2014/main" id="{5D32D673-54A4-2A0E-5625-83CD93CC92D4}"/>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9" name="Picture 8">
                <a:extLst>
                  <a:ext uri="{FF2B5EF4-FFF2-40B4-BE49-F238E27FC236}">
                    <a16:creationId xmlns:a16="http://schemas.microsoft.com/office/drawing/2014/main" id="{C55963B8-998F-FB1D-F39E-5C4873BE3A89}"/>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6" name="Rectangle: Rounded Corners 5">
              <a:extLst>
                <a:ext uri="{FF2B5EF4-FFF2-40B4-BE49-F238E27FC236}">
                  <a16:creationId xmlns:a16="http://schemas.microsoft.com/office/drawing/2014/main" id="{E29D3D29-A4D8-87FF-CDE6-39F873C2AB40}"/>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cầu</a:t>
              </a:r>
              <a:endPar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C04EF09E-19B3-93DF-4838-38F6576CA29C}"/>
              </a:ext>
            </a:extLst>
          </p:cNvPr>
          <p:cNvGrpSpPr/>
          <p:nvPr/>
        </p:nvGrpSpPr>
        <p:grpSpPr>
          <a:xfrm>
            <a:off x="5107877" y="3307784"/>
            <a:ext cx="6840681" cy="3307659"/>
            <a:chOff x="535741" y="1594114"/>
            <a:chExt cx="6840681" cy="3307659"/>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29" name="Picture 2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0" name="Picture 2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1" name="Picture 3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2" name="Picture 3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33" name="Picture 3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34" name="Picture 3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36" name="Picture 35"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37" name="Picture 36"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Tiêu</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chí</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đánh</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8" name="Graphic 27">
            <a:extLst>
              <a:ext uri="{FF2B5EF4-FFF2-40B4-BE49-F238E27FC236}">
                <a16:creationId xmlns:a16="http://schemas.microsoft.com/office/drawing/2014/main" id="{11FEF378-9A18-89B5-864A-3C7D15B86B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431" y="3049363"/>
            <a:ext cx="2977476" cy="3097952"/>
          </a:xfrm>
          <a:prstGeom prst="rect">
            <a:avLst/>
          </a:prstGeom>
        </p:spPr>
      </p:pic>
      <p:pic>
        <p:nvPicPr>
          <p:cNvPr id="2" name="Picture 1">
            <a:extLst>
              <a:ext uri="{FF2B5EF4-FFF2-40B4-BE49-F238E27FC236}">
                <a16:creationId xmlns:a16="http://schemas.microsoft.com/office/drawing/2014/main" id="{D631ECB7-82F4-52AD-AB59-0EE708ED95CF}"/>
              </a:ext>
            </a:extLst>
          </p:cNvPr>
          <p:cNvPicPr>
            <a:picLocks noChangeAspect="1"/>
          </p:cNvPicPr>
          <p:nvPr/>
        </p:nvPicPr>
        <p:blipFill>
          <a:blip r:embed="rId7"/>
          <a:stretch>
            <a:fillRect/>
          </a:stretch>
        </p:blipFill>
        <p:spPr>
          <a:xfrm>
            <a:off x="5627679" y="0"/>
            <a:ext cx="6114818" cy="1286367"/>
          </a:xfrm>
          <a:prstGeom prst="rect">
            <a:avLst/>
          </a:prstGeom>
        </p:spPr>
      </p:pic>
    </p:spTree>
    <p:extLst>
      <p:ext uri="{BB962C8B-B14F-4D97-AF65-F5344CB8AC3E}">
        <p14:creationId xmlns:p14="http://schemas.microsoft.com/office/powerpoint/2010/main" val="17312110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B80C86-C24D-556E-E3D4-0B4324565E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grpSp>
        <p:nvGrpSpPr>
          <p:cNvPr id="28" name="Group 27">
            <a:extLst>
              <a:ext uri="{FF2B5EF4-FFF2-40B4-BE49-F238E27FC236}">
                <a16:creationId xmlns:a16="http://schemas.microsoft.com/office/drawing/2014/main" id="{C04EF09E-19B3-93DF-4838-38F6576CA29C}"/>
              </a:ext>
            </a:extLst>
          </p:cNvPr>
          <p:cNvGrpSpPr/>
          <p:nvPr/>
        </p:nvGrpSpPr>
        <p:grpSpPr>
          <a:xfrm>
            <a:off x="4843320" y="2006600"/>
            <a:ext cx="6840681" cy="3352800"/>
            <a:chOff x="535741" y="1548973"/>
            <a:chExt cx="6840681" cy="3352800"/>
          </a:xfrm>
        </p:grpSpPr>
        <p:grpSp>
          <p:nvGrpSpPr>
            <p:cNvPr id="29" name="Group 28">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a16="http://schemas.microsoft.com/office/drawing/2014/main"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đánh</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giá</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99CAEA37-8EEB-9CAC-DFA5-2627FD77F93D}"/>
              </a:ext>
            </a:extLst>
          </p:cNvPr>
          <p:cNvPicPr>
            <a:picLocks noChangeAspect="1"/>
          </p:cNvPicPr>
          <p:nvPr/>
        </p:nvPicPr>
        <p:blipFill>
          <a:blip r:embed="rId6"/>
          <a:stretch>
            <a:fillRect/>
          </a:stretch>
        </p:blipFill>
        <p:spPr>
          <a:xfrm>
            <a:off x="5319453" y="196728"/>
            <a:ext cx="6114818" cy="1286367"/>
          </a:xfrm>
          <a:prstGeom prst="rect">
            <a:avLst/>
          </a:prstGeom>
        </p:spPr>
      </p:pic>
    </p:spTree>
    <p:extLst>
      <p:ext uri="{BB962C8B-B14F-4D97-AF65-F5344CB8AC3E}">
        <p14:creationId xmlns:p14="http://schemas.microsoft.com/office/powerpoint/2010/main" val="121474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95CAFC0-E3C8-07C0-9824-A45AF836A1C0}"/>
              </a:ext>
            </a:extLst>
          </p:cNvPr>
          <p:cNvGrpSpPr/>
          <p:nvPr/>
        </p:nvGrpSpPr>
        <p:grpSpPr>
          <a:xfrm>
            <a:off x="2146033" y="3246326"/>
            <a:ext cx="8332204" cy="3611674"/>
            <a:chOff x="5119879" y="4287027"/>
            <a:chExt cx="6490424" cy="2503612"/>
          </a:xfrm>
        </p:grpSpPr>
        <p:grpSp>
          <p:nvGrpSpPr>
            <p:cNvPr id="5" name="Graphic 1068">
              <a:extLst>
                <a:ext uri="{FF2B5EF4-FFF2-40B4-BE49-F238E27FC236}">
                  <a16:creationId xmlns:a16="http://schemas.microsoft.com/office/drawing/2014/main" id="{8AD6A5FF-E627-6ACB-372D-780FC3CF8265}"/>
                </a:ext>
              </a:extLst>
            </p:cNvPr>
            <p:cNvGrpSpPr/>
            <p:nvPr/>
          </p:nvGrpSpPr>
          <p:grpSpPr>
            <a:xfrm>
              <a:off x="9359104" y="4373158"/>
              <a:ext cx="2251199" cy="2417481"/>
              <a:chOff x="8814612" y="1625020"/>
              <a:chExt cx="3381064" cy="3630802"/>
            </a:xfrm>
          </p:grpSpPr>
          <p:sp>
            <p:nvSpPr>
              <p:cNvPr id="166" name="Freeform: Shape 165">
                <a:extLst>
                  <a:ext uri="{FF2B5EF4-FFF2-40B4-BE49-F238E27FC236}">
                    <a16:creationId xmlns:a16="http://schemas.microsoft.com/office/drawing/2014/main" id="{1DCEBBD5-90A6-3678-3B86-78EDDFF8C631}"/>
                  </a:ext>
                </a:extLst>
              </p:cNvPr>
              <p:cNvSpPr/>
              <p:nvPr/>
            </p:nvSpPr>
            <p:spPr>
              <a:xfrm>
                <a:off x="8814612" y="1625020"/>
                <a:ext cx="3381064" cy="3630802"/>
              </a:xfrm>
              <a:custGeom>
                <a:avLst/>
                <a:gdLst>
                  <a:gd name="connsiteX0" fmla="*/ 1316219 w 3381064"/>
                  <a:gd name="connsiteY0" fmla="*/ 3434236 h 3630802"/>
                  <a:gd name="connsiteX1" fmla="*/ 1263274 w 3381064"/>
                  <a:gd name="connsiteY1" fmla="*/ 3248194 h 3630802"/>
                  <a:gd name="connsiteX2" fmla="*/ 1232390 w 3381064"/>
                  <a:gd name="connsiteY2" fmla="*/ 3225398 h 3630802"/>
                  <a:gd name="connsiteX3" fmla="*/ 1018404 w 3381064"/>
                  <a:gd name="connsiteY3" fmla="*/ 3129068 h 3630802"/>
                  <a:gd name="connsiteX4" fmla="*/ 1019876 w 3381064"/>
                  <a:gd name="connsiteY4" fmla="*/ 3072447 h 3630802"/>
                  <a:gd name="connsiteX5" fmla="*/ 1019140 w 3381064"/>
                  <a:gd name="connsiteY5" fmla="*/ 2998912 h 3630802"/>
                  <a:gd name="connsiteX6" fmla="*/ 1005169 w 3381064"/>
                  <a:gd name="connsiteY6" fmla="*/ 2959204 h 3630802"/>
                  <a:gd name="connsiteX7" fmla="*/ 972078 w 3381064"/>
                  <a:gd name="connsiteY7" fmla="*/ 2874639 h 3630802"/>
                  <a:gd name="connsiteX8" fmla="*/ 986050 w 3381064"/>
                  <a:gd name="connsiteY8" fmla="*/ 2781986 h 3630802"/>
                  <a:gd name="connsiteX9" fmla="*/ 1225772 w 3381064"/>
                  <a:gd name="connsiteY9" fmla="*/ 2390048 h 3630802"/>
                  <a:gd name="connsiteX10" fmla="*/ 1239008 w 3381064"/>
                  <a:gd name="connsiteY10" fmla="*/ 2366517 h 3630802"/>
                  <a:gd name="connsiteX11" fmla="*/ 1284599 w 3381064"/>
                  <a:gd name="connsiteY11" fmla="*/ 2294453 h 3630802"/>
                  <a:gd name="connsiteX12" fmla="*/ 1204447 w 3381064"/>
                  <a:gd name="connsiteY12" fmla="*/ 2258421 h 3630802"/>
                  <a:gd name="connsiteX13" fmla="*/ 762505 w 3381064"/>
                  <a:gd name="connsiteY13" fmla="*/ 1938546 h 3630802"/>
                  <a:gd name="connsiteX14" fmla="*/ 697795 w 3381064"/>
                  <a:gd name="connsiteY14" fmla="*/ 1912809 h 3630802"/>
                  <a:gd name="connsiteX15" fmla="*/ 416894 w 3381064"/>
                  <a:gd name="connsiteY15" fmla="*/ 1649556 h 3630802"/>
                  <a:gd name="connsiteX16" fmla="*/ 511017 w 3381064"/>
                  <a:gd name="connsiteY16" fmla="*/ 1394392 h 3630802"/>
                  <a:gd name="connsiteX17" fmla="*/ 514694 w 3381064"/>
                  <a:gd name="connsiteY17" fmla="*/ 1369390 h 3630802"/>
                  <a:gd name="connsiteX18" fmla="*/ 475721 w 3381064"/>
                  <a:gd name="connsiteY18" fmla="*/ 1022308 h 3630802"/>
                  <a:gd name="connsiteX19" fmla="*/ 480868 w 3381064"/>
                  <a:gd name="connsiteY19" fmla="*/ 978187 h 3630802"/>
                  <a:gd name="connsiteX20" fmla="*/ 397775 w 3381064"/>
                  <a:gd name="connsiteY20" fmla="*/ 864209 h 3630802"/>
                  <a:gd name="connsiteX21" fmla="*/ 58046 w 3381064"/>
                  <a:gd name="connsiteY21" fmla="*/ 820824 h 3630802"/>
                  <a:gd name="connsiteX22" fmla="*/ 7307 w 3381064"/>
                  <a:gd name="connsiteY22" fmla="*/ 726700 h 3630802"/>
                  <a:gd name="connsiteX23" fmla="*/ 176436 w 3381064"/>
                  <a:gd name="connsiteY23" fmla="*/ 375205 h 3630802"/>
                  <a:gd name="connsiteX24" fmla="*/ 287473 w 3381064"/>
                  <a:gd name="connsiteY24" fmla="*/ 357557 h 3630802"/>
                  <a:gd name="connsiteX25" fmla="*/ 505870 w 3381064"/>
                  <a:gd name="connsiteY25" fmla="*/ 553894 h 3630802"/>
                  <a:gd name="connsiteX26" fmla="*/ 538225 w 3381064"/>
                  <a:gd name="connsiteY26" fmla="*/ 586249 h 3630802"/>
                  <a:gd name="connsiteX27" fmla="*/ 634555 w 3381064"/>
                  <a:gd name="connsiteY27" fmla="*/ 575219 h 3630802"/>
                  <a:gd name="connsiteX28" fmla="*/ 1133854 w 3381064"/>
                  <a:gd name="connsiteY28" fmla="*/ 120041 h 3630802"/>
                  <a:gd name="connsiteX29" fmla="*/ 1510350 w 3381064"/>
                  <a:gd name="connsiteY29" fmla="*/ 9004 h 3630802"/>
                  <a:gd name="connsiteX30" fmla="*/ 1753748 w 3381064"/>
                  <a:gd name="connsiteY30" fmla="*/ 180 h 3630802"/>
                  <a:gd name="connsiteX31" fmla="*/ 2213338 w 3381064"/>
                  <a:gd name="connsiteY31" fmla="*/ 102393 h 3630802"/>
                  <a:gd name="connsiteX32" fmla="*/ 2564098 w 3381064"/>
                  <a:gd name="connsiteY32" fmla="*/ 342850 h 3630802"/>
                  <a:gd name="connsiteX33" fmla="*/ 2769259 w 3381064"/>
                  <a:gd name="connsiteY33" fmla="*/ 632576 h 3630802"/>
                  <a:gd name="connsiteX34" fmla="*/ 2872207 w 3381064"/>
                  <a:gd name="connsiteY34" fmla="*/ 650959 h 3630802"/>
                  <a:gd name="connsiteX35" fmla="*/ 3133254 w 3381064"/>
                  <a:gd name="connsiteY35" fmla="*/ 445063 h 3630802"/>
                  <a:gd name="connsiteX36" fmla="*/ 3214142 w 3381064"/>
                  <a:gd name="connsiteY36" fmla="*/ 461976 h 3630802"/>
                  <a:gd name="connsiteX37" fmla="*/ 3358269 w 3381064"/>
                  <a:gd name="connsiteY37" fmla="*/ 789204 h 3630802"/>
                  <a:gd name="connsiteX38" fmla="*/ 3381064 w 3381064"/>
                  <a:gd name="connsiteY38" fmla="*/ 839943 h 3630802"/>
                  <a:gd name="connsiteX39" fmla="*/ 3381064 w 3381064"/>
                  <a:gd name="connsiteY39" fmla="*/ 897300 h 3630802"/>
                  <a:gd name="connsiteX40" fmla="*/ 3284735 w 3381064"/>
                  <a:gd name="connsiteY40" fmla="*/ 943626 h 3630802"/>
                  <a:gd name="connsiteX41" fmla="*/ 2972213 w 3381064"/>
                  <a:gd name="connsiteY41" fmla="*/ 955392 h 3630802"/>
                  <a:gd name="connsiteX42" fmla="*/ 2895737 w 3381064"/>
                  <a:gd name="connsiteY42" fmla="*/ 1037750 h 3630802"/>
                  <a:gd name="connsiteX43" fmla="*/ 2851617 w 3381064"/>
                  <a:gd name="connsiteY43" fmla="*/ 1388509 h 3630802"/>
                  <a:gd name="connsiteX44" fmla="*/ 2859705 w 3381064"/>
                  <a:gd name="connsiteY44" fmla="*/ 1444396 h 3630802"/>
                  <a:gd name="connsiteX45" fmla="*/ 2808231 w 3381064"/>
                  <a:gd name="connsiteY45" fmla="*/ 1864277 h 3630802"/>
                  <a:gd name="connsiteX46" fmla="*/ 2601600 w 3381064"/>
                  <a:gd name="connsiteY46" fmla="*/ 1934135 h 3630802"/>
                  <a:gd name="connsiteX47" fmla="*/ 2551596 w 3381064"/>
                  <a:gd name="connsiteY47" fmla="*/ 1964284 h 3630802"/>
                  <a:gd name="connsiteX48" fmla="*/ 2171424 w 3381064"/>
                  <a:gd name="connsiteY48" fmla="*/ 2256951 h 3630802"/>
                  <a:gd name="connsiteX49" fmla="*/ 2154511 w 3381064"/>
                  <a:gd name="connsiteY49" fmla="*/ 2306954 h 3630802"/>
                  <a:gd name="connsiteX50" fmla="*/ 2476592 w 3381064"/>
                  <a:gd name="connsiteY50" fmla="*/ 2791545 h 3630802"/>
                  <a:gd name="connsiteX51" fmla="*/ 2471444 w 3381064"/>
                  <a:gd name="connsiteY51" fmla="*/ 2962145 h 3630802"/>
                  <a:gd name="connsiteX52" fmla="*/ 2476592 w 3381064"/>
                  <a:gd name="connsiteY52" fmla="*/ 3018767 h 3630802"/>
                  <a:gd name="connsiteX53" fmla="*/ 2464826 w 3381064"/>
                  <a:gd name="connsiteY53" fmla="*/ 3074653 h 3630802"/>
                  <a:gd name="connsiteX54" fmla="*/ 2272902 w 3381064"/>
                  <a:gd name="connsiteY54" fmla="*/ 3155541 h 3630802"/>
                  <a:gd name="connsiteX55" fmla="*/ 2239075 w 3381064"/>
                  <a:gd name="connsiteY55" fmla="*/ 3179072 h 3630802"/>
                  <a:gd name="connsiteX56" fmla="*/ 2169954 w 3381064"/>
                  <a:gd name="connsiteY56" fmla="*/ 3433501 h 3630802"/>
                  <a:gd name="connsiteX57" fmla="*/ 2102301 w 3381064"/>
                  <a:gd name="connsiteY57" fmla="*/ 3548214 h 3630802"/>
                  <a:gd name="connsiteX58" fmla="*/ 2052298 w 3381064"/>
                  <a:gd name="connsiteY58" fmla="*/ 3581305 h 3630802"/>
                  <a:gd name="connsiteX59" fmla="*/ 1836842 w 3381064"/>
                  <a:gd name="connsiteY59" fmla="*/ 3571010 h 3630802"/>
                  <a:gd name="connsiteX60" fmla="*/ 1815517 w 3381064"/>
                  <a:gd name="connsiteY60" fmla="*/ 3532772 h 3630802"/>
                  <a:gd name="connsiteX61" fmla="*/ 1824342 w 3381064"/>
                  <a:gd name="connsiteY61" fmla="*/ 3431295 h 3630802"/>
                  <a:gd name="connsiteX62" fmla="*/ 1813312 w 3381064"/>
                  <a:gd name="connsiteY62" fmla="*/ 3280549 h 3630802"/>
                  <a:gd name="connsiteX63" fmla="*/ 1811841 w 3381064"/>
                  <a:gd name="connsiteY63" fmla="*/ 3269519 h 3630802"/>
                  <a:gd name="connsiteX64" fmla="*/ 1777280 w 3381064"/>
                  <a:gd name="connsiteY64" fmla="*/ 3249665 h 3630802"/>
                  <a:gd name="connsiteX65" fmla="*/ 1676537 w 3381064"/>
                  <a:gd name="connsiteY65" fmla="*/ 3291579 h 3630802"/>
                  <a:gd name="connsiteX66" fmla="*/ 1666243 w 3381064"/>
                  <a:gd name="connsiteY66" fmla="*/ 3462915 h 3630802"/>
                  <a:gd name="connsiteX67" fmla="*/ 1674332 w 3381064"/>
                  <a:gd name="connsiteY67" fmla="*/ 3489387 h 3630802"/>
                  <a:gd name="connsiteX68" fmla="*/ 1554470 w 3381064"/>
                  <a:gd name="connsiteY68" fmla="*/ 3629837 h 3630802"/>
                  <a:gd name="connsiteX69" fmla="*/ 1430933 w 3381064"/>
                  <a:gd name="connsiteY69" fmla="*/ 3616601 h 3630802"/>
                  <a:gd name="connsiteX70" fmla="*/ 1364752 w 3381064"/>
                  <a:gd name="connsiteY70" fmla="*/ 3537184 h 3630802"/>
                  <a:gd name="connsiteX71" fmla="*/ 1316219 w 3381064"/>
                  <a:gd name="connsiteY71" fmla="*/ 3434236 h 36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81064" h="3630802">
                    <a:moveTo>
                      <a:pt x="1316219" y="3434236"/>
                    </a:moveTo>
                    <a:cubicBezTo>
                      <a:pt x="1298571" y="3372467"/>
                      <a:pt x="1280923" y="3309963"/>
                      <a:pt x="1263274" y="3248194"/>
                    </a:cubicBezTo>
                    <a:cubicBezTo>
                      <a:pt x="1258862" y="3232752"/>
                      <a:pt x="1250774" y="3227604"/>
                      <a:pt x="1232390" y="3225398"/>
                    </a:cubicBezTo>
                    <a:cubicBezTo>
                      <a:pt x="1151502" y="3216574"/>
                      <a:pt x="1085321" y="3170248"/>
                      <a:pt x="1018404" y="3129068"/>
                    </a:cubicBezTo>
                    <a:cubicBezTo>
                      <a:pt x="988991" y="3111420"/>
                      <a:pt x="1007374" y="3082742"/>
                      <a:pt x="1019876" y="3072447"/>
                    </a:cubicBezTo>
                    <a:cubicBezTo>
                      <a:pt x="1053701" y="3043769"/>
                      <a:pt x="1047083" y="3025385"/>
                      <a:pt x="1019140" y="2998912"/>
                    </a:cubicBezTo>
                    <a:cubicBezTo>
                      <a:pt x="1011787" y="2992294"/>
                      <a:pt x="1001492" y="2976852"/>
                      <a:pt x="1005169" y="2959204"/>
                    </a:cubicBezTo>
                    <a:cubicBezTo>
                      <a:pt x="1012522" y="2924643"/>
                      <a:pt x="998550" y="2899641"/>
                      <a:pt x="972078" y="2874639"/>
                    </a:cubicBezTo>
                    <a:cubicBezTo>
                      <a:pt x="938253" y="2842284"/>
                      <a:pt x="973549" y="2809194"/>
                      <a:pt x="986050" y="2781986"/>
                    </a:cubicBezTo>
                    <a:cubicBezTo>
                      <a:pt x="1049289" y="2641535"/>
                      <a:pt x="1136059" y="2515056"/>
                      <a:pt x="1225772" y="2390048"/>
                    </a:cubicBezTo>
                    <a:cubicBezTo>
                      <a:pt x="1230919" y="2382694"/>
                      <a:pt x="1233125" y="2373135"/>
                      <a:pt x="1239008" y="2366517"/>
                    </a:cubicBezTo>
                    <a:cubicBezTo>
                      <a:pt x="1259598" y="2344456"/>
                      <a:pt x="1294158" y="2317249"/>
                      <a:pt x="1284599" y="2294453"/>
                    </a:cubicBezTo>
                    <a:cubicBezTo>
                      <a:pt x="1276511" y="2274599"/>
                      <a:pt x="1233125" y="2267981"/>
                      <a:pt x="1204447" y="2258421"/>
                    </a:cubicBezTo>
                    <a:cubicBezTo>
                      <a:pt x="1023552" y="2198123"/>
                      <a:pt x="865453" y="2106205"/>
                      <a:pt x="762505" y="1938546"/>
                    </a:cubicBezTo>
                    <a:cubicBezTo>
                      <a:pt x="749269" y="1916486"/>
                      <a:pt x="722797" y="1914280"/>
                      <a:pt x="697795" y="1912809"/>
                    </a:cubicBezTo>
                    <a:cubicBezTo>
                      <a:pt x="558814" y="1906927"/>
                      <a:pt x="441159" y="1788536"/>
                      <a:pt x="416894" y="1649556"/>
                    </a:cubicBezTo>
                    <a:cubicBezTo>
                      <a:pt x="398510" y="1542932"/>
                      <a:pt x="422776" y="1457632"/>
                      <a:pt x="511017" y="1394392"/>
                    </a:cubicBezTo>
                    <a:cubicBezTo>
                      <a:pt x="526460" y="1383362"/>
                      <a:pt x="518371" y="1380421"/>
                      <a:pt x="514694" y="1369390"/>
                    </a:cubicBezTo>
                    <a:cubicBezTo>
                      <a:pt x="481603" y="1256147"/>
                      <a:pt x="468368" y="1139963"/>
                      <a:pt x="475721" y="1022308"/>
                    </a:cubicBezTo>
                    <a:cubicBezTo>
                      <a:pt x="476456" y="1007601"/>
                      <a:pt x="475721" y="994365"/>
                      <a:pt x="480868" y="978187"/>
                    </a:cubicBezTo>
                    <a:cubicBezTo>
                      <a:pt x="502929" y="913477"/>
                      <a:pt x="465426" y="862738"/>
                      <a:pt x="397775" y="864209"/>
                    </a:cubicBezTo>
                    <a:cubicBezTo>
                      <a:pt x="282325" y="867151"/>
                      <a:pt x="168347" y="855385"/>
                      <a:pt x="58046" y="820824"/>
                    </a:cubicBezTo>
                    <a:cubicBezTo>
                      <a:pt x="-782" y="802440"/>
                      <a:pt x="-8871" y="784057"/>
                      <a:pt x="7307" y="726700"/>
                    </a:cubicBezTo>
                    <a:cubicBezTo>
                      <a:pt x="43339" y="599485"/>
                      <a:pt x="105843" y="485507"/>
                      <a:pt x="176436" y="375205"/>
                    </a:cubicBezTo>
                    <a:cubicBezTo>
                      <a:pt x="208056" y="324467"/>
                      <a:pt x="236734" y="318584"/>
                      <a:pt x="287473" y="357557"/>
                    </a:cubicBezTo>
                    <a:cubicBezTo>
                      <a:pt x="365420" y="416385"/>
                      <a:pt x="446307" y="473742"/>
                      <a:pt x="505870" y="553894"/>
                    </a:cubicBezTo>
                    <a:cubicBezTo>
                      <a:pt x="514694" y="566395"/>
                      <a:pt x="525724" y="578896"/>
                      <a:pt x="538225" y="586249"/>
                    </a:cubicBezTo>
                    <a:cubicBezTo>
                      <a:pt x="572051" y="604633"/>
                      <a:pt x="600730" y="632576"/>
                      <a:pt x="634555" y="575219"/>
                    </a:cubicBezTo>
                    <a:cubicBezTo>
                      <a:pt x="755152" y="374470"/>
                      <a:pt x="922810" y="222254"/>
                      <a:pt x="1133854" y="120041"/>
                    </a:cubicBezTo>
                    <a:cubicBezTo>
                      <a:pt x="1252979" y="62684"/>
                      <a:pt x="1377988" y="27388"/>
                      <a:pt x="1510350" y="9004"/>
                    </a:cubicBezTo>
                    <a:cubicBezTo>
                      <a:pt x="1591973" y="-2026"/>
                      <a:pt x="1672860" y="180"/>
                      <a:pt x="1753748" y="180"/>
                    </a:cubicBezTo>
                    <a:cubicBezTo>
                      <a:pt x="1914053" y="915"/>
                      <a:pt x="2066269" y="39153"/>
                      <a:pt x="2213338" y="102393"/>
                    </a:cubicBezTo>
                    <a:cubicBezTo>
                      <a:pt x="2346436" y="159750"/>
                      <a:pt x="2464826" y="237696"/>
                      <a:pt x="2564098" y="342850"/>
                    </a:cubicBezTo>
                    <a:cubicBezTo>
                      <a:pt x="2645721" y="429621"/>
                      <a:pt x="2716313" y="525216"/>
                      <a:pt x="2769259" y="632576"/>
                    </a:cubicBezTo>
                    <a:cubicBezTo>
                      <a:pt x="2800143" y="695815"/>
                      <a:pt x="2822938" y="699492"/>
                      <a:pt x="2872207" y="650959"/>
                    </a:cubicBezTo>
                    <a:cubicBezTo>
                      <a:pt x="2951623" y="573013"/>
                      <a:pt x="3038394" y="504626"/>
                      <a:pt x="3133254" y="445063"/>
                    </a:cubicBezTo>
                    <a:cubicBezTo>
                      <a:pt x="3172962" y="420061"/>
                      <a:pt x="3195758" y="431827"/>
                      <a:pt x="3214142" y="461976"/>
                    </a:cubicBezTo>
                    <a:cubicBezTo>
                      <a:pt x="3275175" y="564924"/>
                      <a:pt x="3333267" y="670078"/>
                      <a:pt x="3358269" y="789204"/>
                    </a:cubicBezTo>
                    <a:cubicBezTo>
                      <a:pt x="3361946" y="806117"/>
                      <a:pt x="3361946" y="828177"/>
                      <a:pt x="3381064" y="839943"/>
                    </a:cubicBezTo>
                    <a:cubicBezTo>
                      <a:pt x="3381064" y="859062"/>
                      <a:pt x="3381064" y="878181"/>
                      <a:pt x="3381064" y="897300"/>
                    </a:cubicBezTo>
                    <a:cubicBezTo>
                      <a:pt x="3356063" y="928184"/>
                      <a:pt x="3321502" y="937744"/>
                      <a:pt x="3284735" y="943626"/>
                    </a:cubicBezTo>
                    <a:cubicBezTo>
                      <a:pt x="3181051" y="960539"/>
                      <a:pt x="3076632" y="953921"/>
                      <a:pt x="2972213" y="955392"/>
                    </a:cubicBezTo>
                    <a:cubicBezTo>
                      <a:pt x="2914856" y="956127"/>
                      <a:pt x="2894267" y="980393"/>
                      <a:pt x="2895737" y="1037750"/>
                    </a:cubicBezTo>
                    <a:cubicBezTo>
                      <a:pt x="2899414" y="1156876"/>
                      <a:pt x="2892061" y="1274531"/>
                      <a:pt x="2851617" y="1388509"/>
                    </a:cubicBezTo>
                    <a:cubicBezTo>
                      <a:pt x="2845734" y="1404687"/>
                      <a:pt x="2833233" y="1425277"/>
                      <a:pt x="2859705" y="1444396"/>
                    </a:cubicBezTo>
                    <a:cubicBezTo>
                      <a:pt x="2989126" y="1540726"/>
                      <a:pt x="2939123" y="1774565"/>
                      <a:pt x="2808231" y="1864277"/>
                    </a:cubicBezTo>
                    <a:cubicBezTo>
                      <a:pt x="2747198" y="1906191"/>
                      <a:pt x="2681017" y="1945165"/>
                      <a:pt x="2601600" y="1934135"/>
                    </a:cubicBezTo>
                    <a:cubicBezTo>
                      <a:pt x="2575128" y="1930458"/>
                      <a:pt x="2561891" y="1948106"/>
                      <a:pt x="2551596" y="1964284"/>
                    </a:cubicBezTo>
                    <a:cubicBezTo>
                      <a:pt x="2460414" y="2109146"/>
                      <a:pt x="2327316" y="2196652"/>
                      <a:pt x="2171424" y="2256951"/>
                    </a:cubicBezTo>
                    <a:cubicBezTo>
                      <a:pt x="2147893" y="2265775"/>
                      <a:pt x="2123627" y="2270187"/>
                      <a:pt x="2154511" y="2306954"/>
                    </a:cubicBezTo>
                    <a:cubicBezTo>
                      <a:pt x="2279519" y="2456229"/>
                      <a:pt x="2385409" y="2619475"/>
                      <a:pt x="2476592" y="2791545"/>
                    </a:cubicBezTo>
                    <a:cubicBezTo>
                      <a:pt x="2504535" y="2844490"/>
                      <a:pt x="2502329" y="2908465"/>
                      <a:pt x="2471444" y="2962145"/>
                    </a:cubicBezTo>
                    <a:cubicBezTo>
                      <a:pt x="2456738" y="2987882"/>
                      <a:pt x="2455266" y="3001854"/>
                      <a:pt x="2476592" y="3018767"/>
                    </a:cubicBezTo>
                    <a:cubicBezTo>
                      <a:pt x="2508947" y="3044504"/>
                      <a:pt x="2494240" y="3061417"/>
                      <a:pt x="2464826" y="3074653"/>
                    </a:cubicBezTo>
                    <a:cubicBezTo>
                      <a:pt x="2401587" y="3102596"/>
                      <a:pt x="2338347" y="3132010"/>
                      <a:pt x="2272902" y="3155541"/>
                    </a:cubicBezTo>
                    <a:cubicBezTo>
                      <a:pt x="2257459" y="3161424"/>
                      <a:pt x="2240546" y="3165100"/>
                      <a:pt x="2239075" y="3179072"/>
                    </a:cubicBezTo>
                    <a:cubicBezTo>
                      <a:pt x="2232458" y="3268784"/>
                      <a:pt x="2197896" y="3349672"/>
                      <a:pt x="2169954" y="3433501"/>
                    </a:cubicBezTo>
                    <a:cubicBezTo>
                      <a:pt x="2138333" y="3466591"/>
                      <a:pt x="2128774" y="3512182"/>
                      <a:pt x="2102301" y="3548214"/>
                    </a:cubicBezTo>
                    <a:cubicBezTo>
                      <a:pt x="2088330" y="3567333"/>
                      <a:pt x="2071417" y="3580570"/>
                      <a:pt x="2052298" y="3581305"/>
                    </a:cubicBezTo>
                    <a:cubicBezTo>
                      <a:pt x="1980234" y="3585717"/>
                      <a:pt x="1908170" y="3585717"/>
                      <a:pt x="1836842" y="3571010"/>
                    </a:cubicBezTo>
                    <a:cubicBezTo>
                      <a:pt x="1816988" y="3566598"/>
                      <a:pt x="1806693" y="3551156"/>
                      <a:pt x="1815517" y="3532772"/>
                    </a:cubicBezTo>
                    <a:cubicBezTo>
                      <a:pt x="1831695" y="3499682"/>
                      <a:pt x="1820665" y="3465120"/>
                      <a:pt x="1824342" y="3431295"/>
                    </a:cubicBezTo>
                    <a:cubicBezTo>
                      <a:pt x="1830224" y="3380556"/>
                      <a:pt x="1816988" y="3331288"/>
                      <a:pt x="1813312" y="3280549"/>
                    </a:cubicBezTo>
                    <a:cubicBezTo>
                      <a:pt x="1813312" y="3276872"/>
                      <a:pt x="1813312" y="3273196"/>
                      <a:pt x="1811841" y="3269519"/>
                    </a:cubicBezTo>
                    <a:cubicBezTo>
                      <a:pt x="1805958" y="3252606"/>
                      <a:pt x="1784633" y="3240841"/>
                      <a:pt x="1777280" y="3249665"/>
                    </a:cubicBezTo>
                    <a:cubicBezTo>
                      <a:pt x="1750071" y="3283491"/>
                      <a:pt x="1686832" y="3225398"/>
                      <a:pt x="1676537" y="3291579"/>
                    </a:cubicBezTo>
                    <a:cubicBezTo>
                      <a:pt x="1647123" y="3346730"/>
                      <a:pt x="1666978" y="3405558"/>
                      <a:pt x="1666243" y="3462915"/>
                    </a:cubicBezTo>
                    <a:cubicBezTo>
                      <a:pt x="1666243" y="3470268"/>
                      <a:pt x="1672860" y="3479827"/>
                      <a:pt x="1674332" y="3489387"/>
                    </a:cubicBezTo>
                    <a:cubicBezTo>
                      <a:pt x="1686832" y="3596747"/>
                      <a:pt x="1666243" y="3621013"/>
                      <a:pt x="1554470" y="3629837"/>
                    </a:cubicBezTo>
                    <a:cubicBezTo>
                      <a:pt x="1512556" y="3633514"/>
                      <a:pt x="1471377" y="3626161"/>
                      <a:pt x="1430933" y="3616601"/>
                    </a:cubicBezTo>
                    <a:cubicBezTo>
                      <a:pt x="1389018" y="3607042"/>
                      <a:pt x="1379459" y="3569539"/>
                      <a:pt x="1364752" y="3537184"/>
                    </a:cubicBezTo>
                    <a:cubicBezTo>
                      <a:pt x="1347104" y="3503358"/>
                      <a:pt x="1343427" y="3463650"/>
                      <a:pt x="1316219" y="3434236"/>
                    </a:cubicBezTo>
                    <a:close/>
                  </a:path>
                </a:pathLst>
              </a:custGeom>
              <a:solidFill>
                <a:srgbClr val="272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F1946BE5-01D2-6B6D-D355-64FE4C0CFFB9}"/>
                  </a:ext>
                </a:extLst>
              </p:cNvPr>
              <p:cNvSpPr/>
              <p:nvPr/>
            </p:nvSpPr>
            <p:spPr>
              <a:xfrm>
                <a:off x="9519025" y="2856250"/>
                <a:ext cx="1914032" cy="1067340"/>
              </a:xfrm>
              <a:custGeom>
                <a:avLst/>
                <a:gdLst>
                  <a:gd name="connsiteX0" fmla="*/ 1902334 w 1914032"/>
                  <a:gd name="connsiteY0" fmla="*/ 531570 h 1067340"/>
                  <a:gd name="connsiteX1" fmla="*/ 1869244 w 1914032"/>
                  <a:gd name="connsiteY1" fmla="*/ 577161 h 1067340"/>
                  <a:gd name="connsiteX2" fmla="*/ 1604520 w 1914032"/>
                  <a:gd name="connsiteY2" fmla="*/ 914684 h 1067340"/>
                  <a:gd name="connsiteX3" fmla="*/ 1083162 w 1914032"/>
                  <a:gd name="connsiteY3" fmla="*/ 1063959 h 1067340"/>
                  <a:gd name="connsiteX4" fmla="*/ 381644 w 1914032"/>
                  <a:gd name="connsiteY4" fmla="*/ 939686 h 1067340"/>
                  <a:gd name="connsiteX5" fmla="*/ 24267 w 1914032"/>
                  <a:gd name="connsiteY5" fmla="*/ 499950 h 1067340"/>
                  <a:gd name="connsiteX6" fmla="*/ 11765 w 1914032"/>
                  <a:gd name="connsiteY6" fmla="*/ 485243 h 1067340"/>
                  <a:gd name="connsiteX7" fmla="*/ 0 w 1914032"/>
                  <a:gd name="connsiteY7" fmla="*/ 381560 h 1067340"/>
                  <a:gd name="connsiteX8" fmla="*/ 7353 w 1914032"/>
                  <a:gd name="connsiteY8" fmla="*/ 288907 h 1067340"/>
                  <a:gd name="connsiteX9" fmla="*/ 0 w 1914032"/>
                  <a:gd name="connsiteY9" fmla="*/ 208019 h 1067340"/>
                  <a:gd name="connsiteX10" fmla="*/ 255900 w 1914032"/>
                  <a:gd name="connsiteY10" fmla="*/ 74186 h 1067340"/>
                  <a:gd name="connsiteX11" fmla="*/ 541948 w 1914032"/>
                  <a:gd name="connsiteY11" fmla="*/ 10947 h 1067340"/>
                  <a:gd name="connsiteX12" fmla="*/ 994184 w 1914032"/>
                  <a:gd name="connsiteY12" fmla="*/ 1387 h 1067340"/>
                  <a:gd name="connsiteX13" fmla="*/ 1326560 w 1914032"/>
                  <a:gd name="connsiteY13" fmla="*/ 33007 h 1067340"/>
                  <a:gd name="connsiteX14" fmla="*/ 1567017 w 1914032"/>
                  <a:gd name="connsiteY14" fmla="*/ 69039 h 1067340"/>
                  <a:gd name="connsiteX15" fmla="*/ 1871450 w 1914032"/>
                  <a:gd name="connsiteY15" fmla="*/ 185958 h 1067340"/>
                  <a:gd name="connsiteX16" fmla="*/ 1913364 w 1914032"/>
                  <a:gd name="connsiteY16" fmla="*/ 219784 h 1067340"/>
                  <a:gd name="connsiteX17" fmla="*/ 1892775 w 1914032"/>
                  <a:gd name="connsiteY17" fmla="*/ 351411 h 1067340"/>
                  <a:gd name="connsiteX18" fmla="*/ 1901599 w 1914032"/>
                  <a:gd name="connsiteY18" fmla="*/ 404356 h 1067340"/>
                  <a:gd name="connsiteX19" fmla="*/ 1902334 w 1914032"/>
                  <a:gd name="connsiteY19" fmla="*/ 531570 h 10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032" h="1067340">
                    <a:moveTo>
                      <a:pt x="1902334" y="531570"/>
                    </a:moveTo>
                    <a:cubicBezTo>
                      <a:pt x="1864832" y="527158"/>
                      <a:pt x="1871450" y="565396"/>
                      <a:pt x="1869244" y="577161"/>
                    </a:cubicBezTo>
                    <a:cubicBezTo>
                      <a:pt x="1837624" y="735260"/>
                      <a:pt x="1731735" y="833061"/>
                      <a:pt x="1604520" y="914684"/>
                    </a:cubicBezTo>
                    <a:cubicBezTo>
                      <a:pt x="1445686" y="1016897"/>
                      <a:pt x="1270674" y="1052194"/>
                      <a:pt x="1083162" y="1063959"/>
                    </a:cubicBezTo>
                    <a:cubicBezTo>
                      <a:pt x="836822" y="1079401"/>
                      <a:pt x="603717" y="1042634"/>
                      <a:pt x="381644" y="939686"/>
                    </a:cubicBezTo>
                    <a:cubicBezTo>
                      <a:pt x="193396" y="852180"/>
                      <a:pt x="61034" y="713200"/>
                      <a:pt x="24267" y="499950"/>
                    </a:cubicBezTo>
                    <a:cubicBezTo>
                      <a:pt x="22795" y="491126"/>
                      <a:pt x="20590" y="485979"/>
                      <a:pt x="11765" y="485243"/>
                    </a:cubicBezTo>
                    <a:cubicBezTo>
                      <a:pt x="11765" y="449947"/>
                      <a:pt x="15442" y="414650"/>
                      <a:pt x="0" y="381560"/>
                    </a:cubicBezTo>
                    <a:cubicBezTo>
                      <a:pt x="51474" y="357294"/>
                      <a:pt x="2206" y="320526"/>
                      <a:pt x="7353" y="288907"/>
                    </a:cubicBezTo>
                    <a:cubicBezTo>
                      <a:pt x="11030" y="267582"/>
                      <a:pt x="1470" y="235962"/>
                      <a:pt x="0" y="208019"/>
                    </a:cubicBezTo>
                    <a:cubicBezTo>
                      <a:pt x="84565" y="161692"/>
                      <a:pt x="163246" y="105806"/>
                      <a:pt x="255900" y="74186"/>
                    </a:cubicBezTo>
                    <a:cubicBezTo>
                      <a:pt x="349288" y="41831"/>
                      <a:pt x="444883" y="24183"/>
                      <a:pt x="541948" y="10947"/>
                    </a:cubicBezTo>
                    <a:cubicBezTo>
                      <a:pt x="692694" y="-8908"/>
                      <a:pt x="843439" y="5064"/>
                      <a:pt x="994184" y="1387"/>
                    </a:cubicBezTo>
                    <a:cubicBezTo>
                      <a:pt x="1105957" y="-1554"/>
                      <a:pt x="1215524" y="20506"/>
                      <a:pt x="1326560" y="33007"/>
                    </a:cubicBezTo>
                    <a:cubicBezTo>
                      <a:pt x="1407448" y="42566"/>
                      <a:pt x="1487601" y="52861"/>
                      <a:pt x="1567017" y="69039"/>
                    </a:cubicBezTo>
                    <a:cubicBezTo>
                      <a:pt x="1675114" y="91099"/>
                      <a:pt x="1774385" y="135955"/>
                      <a:pt x="1871450" y="185958"/>
                    </a:cubicBezTo>
                    <a:cubicBezTo>
                      <a:pt x="1884687" y="192577"/>
                      <a:pt x="1919247" y="185223"/>
                      <a:pt x="1913364" y="219784"/>
                    </a:cubicBezTo>
                    <a:cubicBezTo>
                      <a:pt x="1914100" y="264640"/>
                      <a:pt x="1903805" y="308026"/>
                      <a:pt x="1892775" y="351411"/>
                    </a:cubicBezTo>
                    <a:cubicBezTo>
                      <a:pt x="1889098" y="367588"/>
                      <a:pt x="1877333" y="390384"/>
                      <a:pt x="1901599" y="404356"/>
                    </a:cubicBezTo>
                    <a:cubicBezTo>
                      <a:pt x="1933954" y="447005"/>
                      <a:pt x="1889098" y="489655"/>
                      <a:pt x="1902334" y="531570"/>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ABB147C0-623D-87A2-755C-4E13DDD65E7C}"/>
                  </a:ext>
                </a:extLst>
              </p:cNvPr>
              <p:cNvSpPr/>
              <p:nvPr/>
            </p:nvSpPr>
            <p:spPr>
              <a:xfrm>
                <a:off x="10054880" y="1657191"/>
                <a:ext cx="753531" cy="959809"/>
              </a:xfrm>
              <a:custGeom>
                <a:avLst/>
                <a:gdLst>
                  <a:gd name="connsiteX0" fmla="*/ 6828 w 753531"/>
                  <a:gd name="connsiteY0" fmla="*/ 474661 h 959809"/>
                  <a:gd name="connsiteX1" fmla="*/ 213460 w 753531"/>
                  <a:gd name="connsiteY1" fmla="*/ 97430 h 959809"/>
                  <a:gd name="connsiteX2" fmla="*/ 393619 w 753531"/>
                  <a:gd name="connsiteY2" fmla="*/ 1835 h 959809"/>
                  <a:gd name="connsiteX3" fmla="*/ 612751 w 753531"/>
                  <a:gd name="connsiteY3" fmla="*/ 113607 h 959809"/>
                  <a:gd name="connsiteX4" fmla="*/ 744378 w 753531"/>
                  <a:gd name="connsiteY4" fmla="*/ 440835 h 959809"/>
                  <a:gd name="connsiteX5" fmla="*/ 753202 w 753531"/>
                  <a:gd name="connsiteY5" fmla="*/ 570256 h 959809"/>
                  <a:gd name="connsiteX6" fmla="*/ 694375 w 753531"/>
                  <a:gd name="connsiteY6" fmla="*/ 829832 h 959809"/>
                  <a:gd name="connsiteX7" fmla="*/ 426710 w 753531"/>
                  <a:gd name="connsiteY7" fmla="*/ 959253 h 959809"/>
                  <a:gd name="connsiteX8" fmla="*/ 178898 w 753531"/>
                  <a:gd name="connsiteY8" fmla="*/ 938663 h 959809"/>
                  <a:gd name="connsiteX9" fmla="*/ 4622 w 753531"/>
                  <a:gd name="connsiteY9" fmla="*/ 729826 h 959809"/>
                  <a:gd name="connsiteX10" fmla="*/ 6828 w 753531"/>
                  <a:gd name="connsiteY10" fmla="*/ 474661 h 9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531" h="959809">
                    <a:moveTo>
                      <a:pt x="6828" y="474661"/>
                    </a:moveTo>
                    <a:cubicBezTo>
                      <a:pt x="52419" y="336417"/>
                      <a:pt x="127424" y="215085"/>
                      <a:pt x="213460" y="97430"/>
                    </a:cubicBezTo>
                    <a:cubicBezTo>
                      <a:pt x="261257" y="31249"/>
                      <a:pt x="319350" y="7718"/>
                      <a:pt x="393619" y="1835"/>
                    </a:cubicBezTo>
                    <a:cubicBezTo>
                      <a:pt x="490684" y="-6254"/>
                      <a:pt x="564219" y="9189"/>
                      <a:pt x="612751" y="113607"/>
                    </a:cubicBezTo>
                    <a:cubicBezTo>
                      <a:pt x="662755" y="220968"/>
                      <a:pt x="717906" y="324651"/>
                      <a:pt x="744378" y="440835"/>
                    </a:cubicBezTo>
                    <a:cubicBezTo>
                      <a:pt x="745849" y="484221"/>
                      <a:pt x="755408" y="529077"/>
                      <a:pt x="753202" y="570256"/>
                    </a:cubicBezTo>
                    <a:cubicBezTo>
                      <a:pt x="747319" y="658497"/>
                      <a:pt x="751731" y="754827"/>
                      <a:pt x="694375" y="829832"/>
                    </a:cubicBezTo>
                    <a:cubicBezTo>
                      <a:pt x="628929" y="915868"/>
                      <a:pt x="536276" y="959253"/>
                      <a:pt x="426710" y="959253"/>
                    </a:cubicBezTo>
                    <a:cubicBezTo>
                      <a:pt x="343615" y="959253"/>
                      <a:pt x="261992" y="965136"/>
                      <a:pt x="178898" y="938663"/>
                    </a:cubicBezTo>
                    <a:cubicBezTo>
                      <a:pt x="58303" y="901161"/>
                      <a:pt x="21535" y="852628"/>
                      <a:pt x="4622" y="729826"/>
                    </a:cubicBezTo>
                    <a:cubicBezTo>
                      <a:pt x="-8614" y="642320"/>
                      <a:pt x="11240" y="559226"/>
                      <a:pt x="6828" y="474661"/>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32455E70-76B1-0840-796A-CEF9F71B9040}"/>
                  </a:ext>
                </a:extLst>
              </p:cNvPr>
              <p:cNvSpPr/>
              <p:nvPr/>
            </p:nvSpPr>
            <p:spPr>
              <a:xfrm>
                <a:off x="10037615" y="4042751"/>
                <a:ext cx="1009492" cy="580258"/>
              </a:xfrm>
              <a:custGeom>
                <a:avLst/>
                <a:gdLst>
                  <a:gd name="connsiteX0" fmla="*/ 327055 w 1009492"/>
                  <a:gd name="connsiteY0" fmla="*/ 42175 h 580258"/>
                  <a:gd name="connsiteX1" fmla="*/ 323378 w 1009492"/>
                  <a:gd name="connsiteY1" fmla="*/ 112768 h 580258"/>
                  <a:gd name="connsiteX2" fmla="*/ 361616 w 1009492"/>
                  <a:gd name="connsiteY2" fmla="*/ 205421 h 580258"/>
                  <a:gd name="connsiteX3" fmla="*/ 421179 w 1009492"/>
                  <a:gd name="connsiteY3" fmla="*/ 245129 h 580258"/>
                  <a:gd name="connsiteX4" fmla="*/ 474124 w 1009492"/>
                  <a:gd name="connsiteY4" fmla="*/ 187773 h 580258"/>
                  <a:gd name="connsiteX5" fmla="*/ 597662 w 1009492"/>
                  <a:gd name="connsiteY5" fmla="*/ 229687 h 580258"/>
                  <a:gd name="connsiteX6" fmla="*/ 608692 w 1009492"/>
                  <a:gd name="connsiteY6" fmla="*/ 180419 h 580258"/>
                  <a:gd name="connsiteX7" fmla="*/ 612369 w 1009492"/>
                  <a:gd name="connsiteY7" fmla="*/ 136299 h 580258"/>
                  <a:gd name="connsiteX8" fmla="*/ 605750 w 1009492"/>
                  <a:gd name="connsiteY8" fmla="*/ 47322 h 580258"/>
                  <a:gd name="connsiteX9" fmla="*/ 708698 w 1009492"/>
                  <a:gd name="connsiteY9" fmla="*/ 7613 h 580258"/>
                  <a:gd name="connsiteX10" fmla="*/ 739583 w 1009492"/>
                  <a:gd name="connsiteY10" fmla="*/ 26732 h 580258"/>
                  <a:gd name="connsiteX11" fmla="*/ 957980 w 1009492"/>
                  <a:gd name="connsiteY11" fmla="*/ 275279 h 580258"/>
                  <a:gd name="connsiteX12" fmla="*/ 1003571 w 1009492"/>
                  <a:gd name="connsiteY12" fmla="*/ 376021 h 580258"/>
                  <a:gd name="connsiteX13" fmla="*/ 951362 w 1009492"/>
                  <a:gd name="connsiteY13" fmla="*/ 453232 h 580258"/>
                  <a:gd name="connsiteX14" fmla="*/ 659430 w 1009492"/>
                  <a:gd name="connsiteY14" fmla="*/ 556180 h 580258"/>
                  <a:gd name="connsiteX15" fmla="*/ 415296 w 1009492"/>
                  <a:gd name="connsiteY15" fmla="*/ 578240 h 580258"/>
                  <a:gd name="connsiteX16" fmla="*/ 21887 w 1009492"/>
                  <a:gd name="connsiteY16" fmla="*/ 469409 h 580258"/>
                  <a:gd name="connsiteX17" fmla="*/ 562 w 1009492"/>
                  <a:gd name="connsiteY17" fmla="*/ 431907 h 580258"/>
                  <a:gd name="connsiteX18" fmla="*/ 71155 w 1009492"/>
                  <a:gd name="connsiteY18" fmla="*/ 247336 h 580258"/>
                  <a:gd name="connsiteX19" fmla="*/ 218224 w 1009492"/>
                  <a:gd name="connsiteY19" fmla="*/ 37763 h 580258"/>
                  <a:gd name="connsiteX20" fmla="*/ 282934 w 1009492"/>
                  <a:gd name="connsiteY20" fmla="*/ 14232 h 580258"/>
                  <a:gd name="connsiteX21" fmla="*/ 327055 w 1009492"/>
                  <a:gd name="connsiteY21" fmla="*/ 42175 h 58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92" h="580258">
                    <a:moveTo>
                      <a:pt x="327055" y="42175"/>
                    </a:moveTo>
                    <a:cubicBezTo>
                      <a:pt x="284405" y="66441"/>
                      <a:pt x="291023" y="88501"/>
                      <a:pt x="323378" y="112768"/>
                    </a:cubicBezTo>
                    <a:cubicBezTo>
                      <a:pt x="352792" y="134828"/>
                      <a:pt x="381470" y="153947"/>
                      <a:pt x="361616" y="205421"/>
                    </a:cubicBezTo>
                    <a:cubicBezTo>
                      <a:pt x="350586" y="233364"/>
                      <a:pt x="393971" y="241453"/>
                      <a:pt x="421179" y="245129"/>
                    </a:cubicBezTo>
                    <a:cubicBezTo>
                      <a:pt x="463093" y="251012"/>
                      <a:pt x="482212" y="233364"/>
                      <a:pt x="474124" y="187773"/>
                    </a:cubicBezTo>
                    <a:cubicBezTo>
                      <a:pt x="491772" y="226746"/>
                      <a:pt x="565306" y="251012"/>
                      <a:pt x="597662" y="229687"/>
                    </a:cubicBezTo>
                    <a:cubicBezTo>
                      <a:pt x="616781" y="217186"/>
                      <a:pt x="618251" y="196597"/>
                      <a:pt x="608692" y="180419"/>
                    </a:cubicBezTo>
                    <a:cubicBezTo>
                      <a:pt x="598397" y="162771"/>
                      <a:pt x="595455" y="148064"/>
                      <a:pt x="612369" y="136299"/>
                    </a:cubicBezTo>
                    <a:cubicBezTo>
                      <a:pt x="656489" y="106150"/>
                      <a:pt x="641782" y="78207"/>
                      <a:pt x="605750" y="47322"/>
                    </a:cubicBezTo>
                    <a:cubicBezTo>
                      <a:pt x="641782" y="31145"/>
                      <a:pt x="680755" y="34821"/>
                      <a:pt x="708698" y="7613"/>
                    </a:cubicBezTo>
                    <a:cubicBezTo>
                      <a:pt x="722670" y="-6358"/>
                      <a:pt x="732229" y="13496"/>
                      <a:pt x="739583" y="26732"/>
                    </a:cubicBezTo>
                    <a:cubicBezTo>
                      <a:pt x="792528" y="126739"/>
                      <a:pt x="855767" y="217186"/>
                      <a:pt x="957980" y="275279"/>
                    </a:cubicBezTo>
                    <a:cubicBezTo>
                      <a:pt x="994011" y="295868"/>
                      <a:pt x="988129" y="342195"/>
                      <a:pt x="1003571" y="376021"/>
                    </a:cubicBezTo>
                    <a:cubicBezTo>
                      <a:pt x="1026367" y="426760"/>
                      <a:pt x="977834" y="433378"/>
                      <a:pt x="951362" y="453232"/>
                    </a:cubicBezTo>
                    <a:cubicBezTo>
                      <a:pt x="865326" y="520883"/>
                      <a:pt x="762378" y="536326"/>
                      <a:pt x="659430" y="556180"/>
                    </a:cubicBezTo>
                    <a:cubicBezTo>
                      <a:pt x="578542" y="571622"/>
                      <a:pt x="497654" y="585594"/>
                      <a:pt x="415296" y="578240"/>
                    </a:cubicBezTo>
                    <a:cubicBezTo>
                      <a:pt x="278522" y="565004"/>
                      <a:pt x="140277" y="552503"/>
                      <a:pt x="21887" y="469409"/>
                    </a:cubicBezTo>
                    <a:cubicBezTo>
                      <a:pt x="6445" y="458379"/>
                      <a:pt x="-2380" y="451761"/>
                      <a:pt x="562" y="431907"/>
                    </a:cubicBezTo>
                    <a:cubicBezTo>
                      <a:pt x="10122" y="364991"/>
                      <a:pt x="14534" y="298810"/>
                      <a:pt x="71155" y="247336"/>
                    </a:cubicBezTo>
                    <a:cubicBezTo>
                      <a:pt x="135130" y="189244"/>
                      <a:pt x="182928" y="116444"/>
                      <a:pt x="218224" y="37763"/>
                    </a:cubicBezTo>
                    <a:cubicBezTo>
                      <a:pt x="235137" y="995"/>
                      <a:pt x="248373" y="-12976"/>
                      <a:pt x="282934" y="14232"/>
                    </a:cubicBezTo>
                    <a:cubicBezTo>
                      <a:pt x="294700" y="23056"/>
                      <a:pt x="307936" y="29674"/>
                      <a:pt x="327055" y="4217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6E981A61-EC7F-5C57-65C6-E138299A4DA6}"/>
                  </a:ext>
                </a:extLst>
              </p:cNvPr>
              <p:cNvSpPr/>
              <p:nvPr/>
            </p:nvSpPr>
            <p:spPr>
              <a:xfrm>
                <a:off x="9577069" y="1685301"/>
                <a:ext cx="714066" cy="873360"/>
              </a:xfrm>
              <a:custGeom>
                <a:avLst/>
                <a:gdLst>
                  <a:gd name="connsiteX0" fmla="*/ 783 w 714066"/>
                  <a:gd name="connsiteY0" fmla="*/ 688479 h 873360"/>
                  <a:gd name="connsiteX1" fmla="*/ 75053 w 714066"/>
                  <a:gd name="connsiteY1" fmla="*/ 483318 h 873360"/>
                  <a:gd name="connsiteX2" fmla="*/ 477287 w 714066"/>
                  <a:gd name="connsiteY2" fmla="*/ 77408 h 873360"/>
                  <a:gd name="connsiteX3" fmla="*/ 714067 w 714066"/>
                  <a:gd name="connsiteY3" fmla="*/ 197 h 873360"/>
                  <a:gd name="connsiteX4" fmla="*/ 437578 w 714066"/>
                  <a:gd name="connsiteY4" fmla="*/ 470082 h 873360"/>
                  <a:gd name="connsiteX5" fmla="*/ 345660 w 714066"/>
                  <a:gd name="connsiteY5" fmla="*/ 626710 h 873360"/>
                  <a:gd name="connsiteX6" fmla="*/ 182413 w 714066"/>
                  <a:gd name="connsiteY6" fmla="*/ 846578 h 873360"/>
                  <a:gd name="connsiteX7" fmla="*/ 10343 w 714066"/>
                  <a:gd name="connsiteY7" fmla="*/ 766426 h 873360"/>
                  <a:gd name="connsiteX8" fmla="*/ 783 w 714066"/>
                  <a:gd name="connsiteY8" fmla="*/ 688479 h 8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66" h="873360">
                    <a:moveTo>
                      <a:pt x="783" y="688479"/>
                    </a:moveTo>
                    <a:cubicBezTo>
                      <a:pt x="4460" y="612003"/>
                      <a:pt x="39757" y="546558"/>
                      <a:pt x="75053" y="483318"/>
                    </a:cubicBezTo>
                    <a:cubicBezTo>
                      <a:pt x="172119" y="311983"/>
                      <a:pt x="303745" y="174474"/>
                      <a:pt x="477287" y="77408"/>
                    </a:cubicBezTo>
                    <a:cubicBezTo>
                      <a:pt x="566263" y="27405"/>
                      <a:pt x="640533" y="-2744"/>
                      <a:pt x="714067" y="197"/>
                    </a:cubicBezTo>
                    <a:cubicBezTo>
                      <a:pt x="589794" y="139177"/>
                      <a:pt x="509641" y="301688"/>
                      <a:pt x="437578" y="470082"/>
                    </a:cubicBezTo>
                    <a:cubicBezTo>
                      <a:pt x="399339" y="517879"/>
                      <a:pt x="370662" y="571559"/>
                      <a:pt x="345660" y="626710"/>
                    </a:cubicBezTo>
                    <a:cubicBezTo>
                      <a:pt x="306686" y="712010"/>
                      <a:pt x="265507" y="794369"/>
                      <a:pt x="182413" y="846578"/>
                    </a:cubicBezTo>
                    <a:cubicBezTo>
                      <a:pt x="94908" y="901729"/>
                      <a:pt x="25785" y="870109"/>
                      <a:pt x="10343" y="766426"/>
                    </a:cubicBezTo>
                    <a:cubicBezTo>
                      <a:pt x="7402" y="739953"/>
                      <a:pt x="-2893" y="715687"/>
                      <a:pt x="783" y="688479"/>
                    </a:cubicBezTo>
                    <a:close/>
                  </a:path>
                </a:pathLst>
              </a:custGeom>
              <a:solidFill>
                <a:srgbClr val="CB8C6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BCD878AC-6EE3-A2EE-749C-319F9AEE9060}"/>
                  </a:ext>
                </a:extLst>
              </p:cNvPr>
              <p:cNvSpPr/>
              <p:nvPr/>
            </p:nvSpPr>
            <p:spPr>
              <a:xfrm>
                <a:off x="10637483" y="1668586"/>
                <a:ext cx="680193" cy="845628"/>
              </a:xfrm>
              <a:custGeom>
                <a:avLst/>
                <a:gdLst>
                  <a:gd name="connsiteX0" fmla="*/ 230898 w 680193"/>
                  <a:gd name="connsiteY0" fmla="*/ 544154 h 845628"/>
                  <a:gd name="connsiteX1" fmla="*/ 127950 w 680193"/>
                  <a:gd name="connsiteY1" fmla="*/ 240457 h 845628"/>
                  <a:gd name="connsiteX2" fmla="*/ 0 w 680193"/>
                  <a:gd name="connsiteY2" fmla="*/ 0 h 845628"/>
                  <a:gd name="connsiteX3" fmla="*/ 260312 w 680193"/>
                  <a:gd name="connsiteY3" fmla="*/ 119126 h 845628"/>
                  <a:gd name="connsiteX4" fmla="*/ 616954 w 680193"/>
                  <a:gd name="connsiteY4" fmla="*/ 569892 h 845628"/>
                  <a:gd name="connsiteX5" fmla="*/ 680193 w 680193"/>
                  <a:gd name="connsiteY5" fmla="*/ 739756 h 845628"/>
                  <a:gd name="connsiteX6" fmla="*/ 441941 w 680193"/>
                  <a:gd name="connsiteY6" fmla="*/ 794907 h 845628"/>
                  <a:gd name="connsiteX7" fmla="*/ 265459 w 680193"/>
                  <a:gd name="connsiteY7" fmla="*/ 578716 h 845628"/>
                  <a:gd name="connsiteX8" fmla="*/ 230898 w 680193"/>
                  <a:gd name="connsiteY8" fmla="*/ 544154 h 8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93" h="845628">
                    <a:moveTo>
                      <a:pt x="230898" y="544154"/>
                    </a:moveTo>
                    <a:cubicBezTo>
                      <a:pt x="198543" y="441942"/>
                      <a:pt x="169864" y="338994"/>
                      <a:pt x="127950" y="240457"/>
                    </a:cubicBezTo>
                    <a:cubicBezTo>
                      <a:pt x="92653" y="157364"/>
                      <a:pt x="41915" y="84565"/>
                      <a:pt x="0" y="0"/>
                    </a:cubicBezTo>
                    <a:cubicBezTo>
                      <a:pt x="102213" y="13236"/>
                      <a:pt x="184571" y="61034"/>
                      <a:pt x="260312" y="119126"/>
                    </a:cubicBezTo>
                    <a:cubicBezTo>
                      <a:pt x="416940" y="239722"/>
                      <a:pt x="529448" y="395615"/>
                      <a:pt x="616954" y="569892"/>
                    </a:cubicBezTo>
                    <a:cubicBezTo>
                      <a:pt x="643426" y="623572"/>
                      <a:pt x="675781" y="677252"/>
                      <a:pt x="680193" y="739756"/>
                    </a:cubicBezTo>
                    <a:cubicBezTo>
                      <a:pt x="650779" y="877265"/>
                      <a:pt x="534596" y="864029"/>
                      <a:pt x="441941" y="794907"/>
                    </a:cubicBezTo>
                    <a:cubicBezTo>
                      <a:pt x="364730" y="737550"/>
                      <a:pt x="311051" y="661074"/>
                      <a:pt x="265459" y="578716"/>
                    </a:cubicBezTo>
                    <a:cubicBezTo>
                      <a:pt x="256635" y="563273"/>
                      <a:pt x="247075" y="550773"/>
                      <a:pt x="230898" y="544154"/>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5CA78035-A402-254A-0CD3-E92EF68A5560}"/>
                  </a:ext>
                </a:extLst>
              </p:cNvPr>
              <p:cNvSpPr/>
              <p:nvPr/>
            </p:nvSpPr>
            <p:spPr>
              <a:xfrm>
                <a:off x="9937959" y="2098027"/>
                <a:ext cx="951900" cy="688293"/>
              </a:xfrm>
              <a:custGeom>
                <a:avLst/>
                <a:gdLst>
                  <a:gd name="connsiteX0" fmla="*/ 123750 w 951900"/>
                  <a:gd name="connsiteY0" fmla="*/ 33826 h 688293"/>
                  <a:gd name="connsiteX1" fmla="*/ 117867 w 951900"/>
                  <a:gd name="connsiteY1" fmla="*/ 140451 h 688293"/>
                  <a:gd name="connsiteX2" fmla="*/ 164929 w 951900"/>
                  <a:gd name="connsiteY2" fmla="*/ 422087 h 688293"/>
                  <a:gd name="connsiteX3" fmla="*/ 389209 w 951900"/>
                  <a:gd name="connsiteY3" fmla="*/ 515476 h 688293"/>
                  <a:gd name="connsiteX4" fmla="*/ 620842 w 951900"/>
                  <a:gd name="connsiteY4" fmla="*/ 507387 h 688293"/>
                  <a:gd name="connsiteX5" fmla="*/ 851740 w 951900"/>
                  <a:gd name="connsiteY5" fmla="*/ 293402 h 688293"/>
                  <a:gd name="connsiteX6" fmla="*/ 862034 w 951900"/>
                  <a:gd name="connsiteY6" fmla="*/ 0 h 688293"/>
                  <a:gd name="connsiteX7" fmla="*/ 917921 w 951900"/>
                  <a:gd name="connsiteY7" fmla="*/ 215456 h 688293"/>
                  <a:gd name="connsiteX8" fmla="*/ 951747 w 951900"/>
                  <a:gd name="connsiteY8" fmla="*/ 494886 h 688293"/>
                  <a:gd name="connsiteX9" fmla="*/ 922333 w 951900"/>
                  <a:gd name="connsiteY9" fmla="*/ 660339 h 688293"/>
                  <a:gd name="connsiteX10" fmla="*/ 889978 w 951900"/>
                  <a:gd name="connsiteY10" fmla="*/ 679458 h 688293"/>
                  <a:gd name="connsiteX11" fmla="*/ 442888 w 951900"/>
                  <a:gd name="connsiteY11" fmla="*/ 647103 h 688293"/>
                  <a:gd name="connsiteX12" fmla="*/ 44332 w 951900"/>
                  <a:gd name="connsiteY12" fmla="*/ 685340 h 688293"/>
                  <a:gd name="connsiteX13" fmla="*/ 20802 w 951900"/>
                  <a:gd name="connsiteY13" fmla="*/ 677987 h 688293"/>
                  <a:gd name="connsiteX14" fmla="*/ 1682 w 951900"/>
                  <a:gd name="connsiteY14" fmla="*/ 422823 h 688293"/>
                  <a:gd name="connsiteX15" fmla="*/ 77423 w 951900"/>
                  <a:gd name="connsiteY15" fmla="*/ 149275 h 688293"/>
                  <a:gd name="connsiteX16" fmla="*/ 123750 w 951900"/>
                  <a:gd name="connsiteY16" fmla="*/ 33826 h 6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900" h="688293">
                    <a:moveTo>
                      <a:pt x="123750" y="33826"/>
                    </a:moveTo>
                    <a:cubicBezTo>
                      <a:pt x="119337" y="69122"/>
                      <a:pt x="123014" y="104419"/>
                      <a:pt x="117867" y="140451"/>
                    </a:cubicBezTo>
                    <a:cubicBezTo>
                      <a:pt x="103895" y="238251"/>
                      <a:pt x="117132" y="337523"/>
                      <a:pt x="164929" y="422087"/>
                    </a:cubicBezTo>
                    <a:cubicBezTo>
                      <a:pt x="211255" y="503711"/>
                      <a:pt x="307586" y="506652"/>
                      <a:pt x="389209" y="515476"/>
                    </a:cubicBezTo>
                    <a:cubicBezTo>
                      <a:pt x="464949" y="523565"/>
                      <a:pt x="543631" y="525771"/>
                      <a:pt x="620842" y="507387"/>
                    </a:cubicBezTo>
                    <a:cubicBezTo>
                      <a:pt x="700995" y="488268"/>
                      <a:pt x="827474" y="421352"/>
                      <a:pt x="851740" y="293402"/>
                    </a:cubicBezTo>
                    <a:cubicBezTo>
                      <a:pt x="870124" y="194866"/>
                      <a:pt x="867182" y="97801"/>
                      <a:pt x="862034" y="0"/>
                    </a:cubicBezTo>
                    <a:cubicBezTo>
                      <a:pt x="899538" y="66916"/>
                      <a:pt x="904685" y="142657"/>
                      <a:pt x="917921" y="215456"/>
                    </a:cubicBezTo>
                    <a:cubicBezTo>
                      <a:pt x="935569" y="307374"/>
                      <a:pt x="948805" y="401498"/>
                      <a:pt x="951747" y="494886"/>
                    </a:cubicBezTo>
                    <a:cubicBezTo>
                      <a:pt x="953952" y="549302"/>
                      <a:pt x="931892" y="605188"/>
                      <a:pt x="922333" y="660339"/>
                    </a:cubicBezTo>
                    <a:cubicBezTo>
                      <a:pt x="918656" y="680928"/>
                      <a:pt x="905420" y="682399"/>
                      <a:pt x="889978" y="679458"/>
                    </a:cubicBezTo>
                    <a:cubicBezTo>
                      <a:pt x="742174" y="651515"/>
                      <a:pt x="592164" y="644897"/>
                      <a:pt x="442888" y="647103"/>
                    </a:cubicBezTo>
                    <a:cubicBezTo>
                      <a:pt x="309791" y="649309"/>
                      <a:pt x="175959" y="659603"/>
                      <a:pt x="44332" y="685340"/>
                    </a:cubicBezTo>
                    <a:cubicBezTo>
                      <a:pt x="31832" y="687547"/>
                      <a:pt x="19331" y="693429"/>
                      <a:pt x="20802" y="677987"/>
                    </a:cubicBezTo>
                    <a:cubicBezTo>
                      <a:pt x="26684" y="591216"/>
                      <a:pt x="-7877" y="504446"/>
                      <a:pt x="1682" y="422823"/>
                    </a:cubicBezTo>
                    <a:cubicBezTo>
                      <a:pt x="12712" y="330905"/>
                      <a:pt x="37714" y="236781"/>
                      <a:pt x="77423" y="149275"/>
                    </a:cubicBezTo>
                    <a:cubicBezTo>
                      <a:pt x="94336" y="111772"/>
                      <a:pt x="93600" y="66916"/>
                      <a:pt x="123750" y="33826"/>
                    </a:cubicBezTo>
                    <a:close/>
                  </a:path>
                </a:pathLst>
              </a:custGeom>
              <a:solidFill>
                <a:srgbClr val="B86D4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C63F8A63-DB26-5B3B-1F81-48F750E2A1F5}"/>
                  </a:ext>
                </a:extLst>
              </p:cNvPr>
              <p:cNvSpPr/>
              <p:nvPr/>
            </p:nvSpPr>
            <p:spPr>
              <a:xfrm>
                <a:off x="9865543" y="4517308"/>
                <a:ext cx="1394776" cy="335064"/>
              </a:xfrm>
              <a:custGeom>
                <a:avLst/>
                <a:gdLst>
                  <a:gd name="connsiteX0" fmla="*/ 1394776 w 1394776"/>
                  <a:gd name="connsiteY0" fmla="*/ 145598 h 335064"/>
                  <a:gd name="connsiteX1" fmla="*/ 1163143 w 1394776"/>
                  <a:gd name="connsiteY1" fmla="*/ 241193 h 335064"/>
                  <a:gd name="connsiteX2" fmla="*/ 1105786 w 1394776"/>
                  <a:gd name="connsiteY2" fmla="*/ 197807 h 335064"/>
                  <a:gd name="connsiteX3" fmla="*/ 1085196 w 1394776"/>
                  <a:gd name="connsiteY3" fmla="*/ 150010 h 335064"/>
                  <a:gd name="connsiteX4" fmla="*/ 1064607 w 1394776"/>
                  <a:gd name="connsiteY4" fmla="*/ 152951 h 335064"/>
                  <a:gd name="connsiteX5" fmla="*/ 1064607 w 1394776"/>
                  <a:gd name="connsiteY5" fmla="*/ 206632 h 335064"/>
                  <a:gd name="connsiteX6" fmla="*/ 1028575 w 1394776"/>
                  <a:gd name="connsiteY6" fmla="*/ 275754 h 335064"/>
                  <a:gd name="connsiteX7" fmla="*/ 861652 w 1394776"/>
                  <a:gd name="connsiteY7" fmla="*/ 288255 h 335064"/>
                  <a:gd name="connsiteX8" fmla="*/ 830032 w 1394776"/>
                  <a:gd name="connsiteY8" fmla="*/ 258106 h 335064"/>
                  <a:gd name="connsiteX9" fmla="*/ 819002 w 1394776"/>
                  <a:gd name="connsiteY9" fmla="*/ 210308 h 335064"/>
                  <a:gd name="connsiteX10" fmla="*/ 805765 w 1394776"/>
                  <a:gd name="connsiteY10" fmla="*/ 186042 h 335064"/>
                  <a:gd name="connsiteX11" fmla="*/ 784441 w 1394776"/>
                  <a:gd name="connsiteY11" fmla="*/ 219132 h 335064"/>
                  <a:gd name="connsiteX12" fmla="*/ 699876 w 1394776"/>
                  <a:gd name="connsiteY12" fmla="*/ 330905 h 335064"/>
                  <a:gd name="connsiteX13" fmla="*/ 534424 w 1394776"/>
                  <a:gd name="connsiteY13" fmla="*/ 333846 h 335064"/>
                  <a:gd name="connsiteX14" fmla="*/ 518246 w 1394776"/>
                  <a:gd name="connsiteY14" fmla="*/ 283843 h 335064"/>
                  <a:gd name="connsiteX15" fmla="*/ 504274 w 1394776"/>
                  <a:gd name="connsiteY15" fmla="*/ 242664 h 335064"/>
                  <a:gd name="connsiteX16" fmla="*/ 474125 w 1394776"/>
                  <a:gd name="connsiteY16" fmla="*/ 273548 h 335064"/>
                  <a:gd name="connsiteX17" fmla="*/ 396914 w 1394776"/>
                  <a:gd name="connsiteY17" fmla="*/ 323551 h 335064"/>
                  <a:gd name="connsiteX18" fmla="*/ 304996 w 1394776"/>
                  <a:gd name="connsiteY18" fmla="*/ 322816 h 335064"/>
                  <a:gd name="connsiteX19" fmla="*/ 263817 w 1394776"/>
                  <a:gd name="connsiteY19" fmla="*/ 259576 h 335064"/>
                  <a:gd name="connsiteX20" fmla="*/ 263817 w 1394776"/>
                  <a:gd name="connsiteY20" fmla="*/ 212514 h 335064"/>
                  <a:gd name="connsiteX21" fmla="*/ 227785 w 1394776"/>
                  <a:gd name="connsiteY21" fmla="*/ 240458 h 335064"/>
                  <a:gd name="connsiteX22" fmla="*/ 113807 w 1394776"/>
                  <a:gd name="connsiteY22" fmla="*/ 277225 h 335064"/>
                  <a:gd name="connsiteX23" fmla="*/ 35125 w 1394776"/>
                  <a:gd name="connsiteY23" fmla="*/ 232369 h 335064"/>
                  <a:gd name="connsiteX24" fmla="*/ 8653 w 1394776"/>
                  <a:gd name="connsiteY24" fmla="*/ 193395 h 335064"/>
                  <a:gd name="connsiteX25" fmla="*/ 67481 w 1394776"/>
                  <a:gd name="connsiteY25" fmla="*/ 159570 h 335064"/>
                  <a:gd name="connsiteX26" fmla="*/ 161604 w 1394776"/>
                  <a:gd name="connsiteY26" fmla="*/ 84565 h 335064"/>
                  <a:gd name="connsiteX27" fmla="*/ 215285 w 1394776"/>
                  <a:gd name="connsiteY27" fmla="*/ 47797 h 335064"/>
                  <a:gd name="connsiteX28" fmla="*/ 516776 w 1394776"/>
                  <a:gd name="connsiteY28" fmla="*/ 129421 h 335064"/>
                  <a:gd name="connsiteX29" fmla="*/ 1031516 w 1394776"/>
                  <a:gd name="connsiteY29" fmla="*/ 69122 h 335064"/>
                  <a:gd name="connsiteX30" fmla="*/ 1150642 w 1394776"/>
                  <a:gd name="connsiteY30" fmla="*/ 8824 h 335064"/>
                  <a:gd name="connsiteX31" fmla="*/ 1174173 w 1394776"/>
                  <a:gd name="connsiteY31" fmla="*/ 4412 h 335064"/>
                  <a:gd name="connsiteX32" fmla="*/ 1188144 w 1394776"/>
                  <a:gd name="connsiteY32" fmla="*/ 27943 h 335064"/>
                  <a:gd name="connsiteX33" fmla="*/ 1269032 w 1394776"/>
                  <a:gd name="connsiteY33" fmla="*/ 115449 h 335064"/>
                  <a:gd name="connsiteX34" fmla="*/ 1326389 w 1394776"/>
                  <a:gd name="connsiteY34" fmla="*/ 114714 h 335064"/>
                  <a:gd name="connsiteX35" fmla="*/ 1394776 w 1394776"/>
                  <a:gd name="connsiteY35" fmla="*/ 145598 h 3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776" h="335064">
                    <a:moveTo>
                      <a:pt x="1394776" y="145598"/>
                    </a:moveTo>
                    <a:cubicBezTo>
                      <a:pt x="1321977" y="197072"/>
                      <a:pt x="1241089" y="215456"/>
                      <a:pt x="1163143" y="241193"/>
                    </a:cubicBezTo>
                    <a:cubicBezTo>
                      <a:pt x="1139611" y="249282"/>
                      <a:pt x="1091814" y="255900"/>
                      <a:pt x="1105786" y="197807"/>
                    </a:cubicBezTo>
                    <a:cubicBezTo>
                      <a:pt x="1110198" y="178689"/>
                      <a:pt x="1096962" y="163246"/>
                      <a:pt x="1085196" y="150010"/>
                    </a:cubicBezTo>
                    <a:cubicBezTo>
                      <a:pt x="1082255" y="147069"/>
                      <a:pt x="1066077" y="149275"/>
                      <a:pt x="1064607" y="152951"/>
                    </a:cubicBezTo>
                    <a:cubicBezTo>
                      <a:pt x="1057253" y="169865"/>
                      <a:pt x="1055047" y="188984"/>
                      <a:pt x="1064607" y="206632"/>
                    </a:cubicBezTo>
                    <a:cubicBezTo>
                      <a:pt x="1088872" y="249282"/>
                      <a:pt x="1057988" y="266195"/>
                      <a:pt x="1028575" y="275754"/>
                    </a:cubicBezTo>
                    <a:cubicBezTo>
                      <a:pt x="974894" y="294138"/>
                      <a:pt x="917538" y="288255"/>
                      <a:pt x="861652" y="288255"/>
                    </a:cubicBezTo>
                    <a:cubicBezTo>
                      <a:pt x="841062" y="288255"/>
                      <a:pt x="830032" y="278695"/>
                      <a:pt x="830032" y="258106"/>
                    </a:cubicBezTo>
                    <a:cubicBezTo>
                      <a:pt x="830032" y="241193"/>
                      <a:pt x="831502" y="225015"/>
                      <a:pt x="819002" y="210308"/>
                    </a:cubicBezTo>
                    <a:cubicBezTo>
                      <a:pt x="813855" y="203690"/>
                      <a:pt x="824149" y="183836"/>
                      <a:pt x="805765" y="186042"/>
                    </a:cubicBezTo>
                    <a:cubicBezTo>
                      <a:pt x="790323" y="188248"/>
                      <a:pt x="777087" y="202955"/>
                      <a:pt x="784441" y="219132"/>
                    </a:cubicBezTo>
                    <a:cubicBezTo>
                      <a:pt x="824149" y="308844"/>
                      <a:pt x="770469" y="327228"/>
                      <a:pt x="699876" y="330905"/>
                    </a:cubicBezTo>
                    <a:cubicBezTo>
                      <a:pt x="644726" y="333846"/>
                      <a:pt x="589575" y="336787"/>
                      <a:pt x="534424" y="333846"/>
                    </a:cubicBezTo>
                    <a:cubicBezTo>
                      <a:pt x="502069" y="331640"/>
                      <a:pt x="525599" y="300020"/>
                      <a:pt x="518246" y="283843"/>
                    </a:cubicBezTo>
                    <a:cubicBezTo>
                      <a:pt x="512364" y="270607"/>
                      <a:pt x="532953" y="248546"/>
                      <a:pt x="504274" y="242664"/>
                    </a:cubicBezTo>
                    <a:cubicBezTo>
                      <a:pt x="477802" y="237516"/>
                      <a:pt x="474860" y="266195"/>
                      <a:pt x="474125" y="273548"/>
                    </a:cubicBezTo>
                    <a:cubicBezTo>
                      <a:pt x="468243" y="324287"/>
                      <a:pt x="436623" y="326493"/>
                      <a:pt x="396914" y="323551"/>
                    </a:cubicBezTo>
                    <a:cubicBezTo>
                      <a:pt x="366030" y="321345"/>
                      <a:pt x="335881" y="322816"/>
                      <a:pt x="304996" y="322816"/>
                    </a:cubicBezTo>
                    <a:cubicBezTo>
                      <a:pt x="246169" y="322816"/>
                      <a:pt x="241757" y="314727"/>
                      <a:pt x="263817" y="259576"/>
                    </a:cubicBezTo>
                    <a:cubicBezTo>
                      <a:pt x="268964" y="246340"/>
                      <a:pt x="291760" y="226486"/>
                      <a:pt x="263817" y="212514"/>
                    </a:cubicBezTo>
                    <a:cubicBezTo>
                      <a:pt x="235138" y="197807"/>
                      <a:pt x="235138" y="226486"/>
                      <a:pt x="227785" y="240458"/>
                    </a:cubicBezTo>
                    <a:cubicBezTo>
                      <a:pt x="188076" y="312521"/>
                      <a:pt x="186606" y="313257"/>
                      <a:pt x="113807" y="277225"/>
                    </a:cubicBezTo>
                    <a:cubicBezTo>
                      <a:pt x="86599" y="263988"/>
                      <a:pt x="56450" y="252958"/>
                      <a:pt x="35125" y="232369"/>
                    </a:cubicBezTo>
                    <a:cubicBezTo>
                      <a:pt x="26301" y="224280"/>
                      <a:pt x="-18555" y="229427"/>
                      <a:pt x="8653" y="193395"/>
                    </a:cubicBezTo>
                    <a:cubicBezTo>
                      <a:pt x="24095" y="173541"/>
                      <a:pt x="23360" y="142657"/>
                      <a:pt x="67481" y="159570"/>
                    </a:cubicBezTo>
                    <a:cubicBezTo>
                      <a:pt x="124102" y="180895"/>
                      <a:pt x="162339" y="146333"/>
                      <a:pt x="161604" y="84565"/>
                    </a:cubicBezTo>
                    <a:cubicBezTo>
                      <a:pt x="160869" y="41179"/>
                      <a:pt x="172634" y="24266"/>
                      <a:pt x="215285" y="47797"/>
                    </a:cubicBezTo>
                    <a:cubicBezTo>
                      <a:pt x="309408" y="100007"/>
                      <a:pt x="410151" y="117655"/>
                      <a:pt x="516776" y="129421"/>
                    </a:cubicBezTo>
                    <a:cubicBezTo>
                      <a:pt x="694728" y="149275"/>
                      <a:pt x="863857" y="123538"/>
                      <a:pt x="1031516" y="69122"/>
                    </a:cubicBezTo>
                    <a:cubicBezTo>
                      <a:pt x="1074166" y="55151"/>
                      <a:pt x="1113874" y="34561"/>
                      <a:pt x="1150642" y="8824"/>
                    </a:cubicBezTo>
                    <a:cubicBezTo>
                      <a:pt x="1158730" y="2941"/>
                      <a:pt x="1164613" y="-5147"/>
                      <a:pt x="1174173" y="4412"/>
                    </a:cubicBezTo>
                    <a:cubicBezTo>
                      <a:pt x="1180790" y="11030"/>
                      <a:pt x="1188144" y="15442"/>
                      <a:pt x="1188144" y="27943"/>
                    </a:cubicBezTo>
                    <a:cubicBezTo>
                      <a:pt x="1185203" y="100742"/>
                      <a:pt x="1197704" y="113978"/>
                      <a:pt x="1269032" y="115449"/>
                    </a:cubicBezTo>
                    <a:cubicBezTo>
                      <a:pt x="1288151" y="116184"/>
                      <a:pt x="1308005" y="117655"/>
                      <a:pt x="1326389" y="114714"/>
                    </a:cubicBezTo>
                    <a:cubicBezTo>
                      <a:pt x="1355067" y="111037"/>
                      <a:pt x="1377863" y="119861"/>
                      <a:pt x="1394776" y="145598"/>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D6DB759C-9C3B-6034-68D8-823732578ACC}"/>
                  </a:ext>
                </a:extLst>
              </p:cNvPr>
              <p:cNvSpPr/>
              <p:nvPr/>
            </p:nvSpPr>
            <p:spPr>
              <a:xfrm>
                <a:off x="10868072" y="2212740"/>
                <a:ext cx="530237" cy="701859"/>
              </a:xfrm>
              <a:custGeom>
                <a:avLst/>
                <a:gdLst>
                  <a:gd name="connsiteX0" fmla="*/ 309 w 530237"/>
                  <a:gd name="connsiteY0" fmla="*/ 0 h 701859"/>
                  <a:gd name="connsiteX1" fmla="*/ 68696 w 530237"/>
                  <a:gd name="connsiteY1" fmla="*/ 94859 h 701859"/>
                  <a:gd name="connsiteX2" fmla="*/ 259885 w 530237"/>
                  <a:gd name="connsiteY2" fmla="*/ 277960 h 701859"/>
                  <a:gd name="connsiteX3" fmla="*/ 448868 w 530237"/>
                  <a:gd name="connsiteY3" fmla="*/ 195601 h 701859"/>
                  <a:gd name="connsiteX4" fmla="*/ 516520 w 530237"/>
                  <a:gd name="connsiteY4" fmla="*/ 434588 h 701859"/>
                  <a:gd name="connsiteX5" fmla="*/ 529021 w 530237"/>
                  <a:gd name="connsiteY5" fmla="*/ 676516 h 701859"/>
                  <a:gd name="connsiteX6" fmla="*/ 506961 w 530237"/>
                  <a:gd name="connsiteY6" fmla="*/ 697106 h 701859"/>
                  <a:gd name="connsiteX7" fmla="*/ 142230 w 530237"/>
                  <a:gd name="connsiteY7" fmla="*/ 591217 h 701859"/>
                  <a:gd name="connsiteX8" fmla="*/ 91491 w 530237"/>
                  <a:gd name="connsiteY8" fmla="*/ 536801 h 701859"/>
                  <a:gd name="connsiteX9" fmla="*/ 9868 w 530237"/>
                  <a:gd name="connsiteY9" fmla="*/ 63975 h 701859"/>
                  <a:gd name="connsiteX10" fmla="*/ 309 w 530237"/>
                  <a:gd name="connsiteY10" fmla="*/ 0 h 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237" h="701859">
                    <a:moveTo>
                      <a:pt x="309" y="0"/>
                    </a:moveTo>
                    <a:cubicBezTo>
                      <a:pt x="40017" y="19119"/>
                      <a:pt x="45164" y="63240"/>
                      <a:pt x="68696" y="94859"/>
                    </a:cubicBezTo>
                    <a:cubicBezTo>
                      <a:pt x="122376" y="166188"/>
                      <a:pt x="173850" y="238987"/>
                      <a:pt x="259885" y="277960"/>
                    </a:cubicBezTo>
                    <a:cubicBezTo>
                      <a:pt x="362097" y="325022"/>
                      <a:pt x="415778" y="303697"/>
                      <a:pt x="448868" y="195601"/>
                    </a:cubicBezTo>
                    <a:cubicBezTo>
                      <a:pt x="492254" y="269136"/>
                      <a:pt x="498136" y="353700"/>
                      <a:pt x="516520" y="434588"/>
                    </a:cubicBezTo>
                    <a:cubicBezTo>
                      <a:pt x="534903" y="514005"/>
                      <a:pt x="529756" y="595629"/>
                      <a:pt x="529021" y="676516"/>
                    </a:cubicBezTo>
                    <a:cubicBezTo>
                      <a:pt x="529021" y="691223"/>
                      <a:pt x="533433" y="711078"/>
                      <a:pt x="506961" y="697106"/>
                    </a:cubicBezTo>
                    <a:cubicBezTo>
                      <a:pt x="392247" y="637543"/>
                      <a:pt x="265768" y="616218"/>
                      <a:pt x="142230" y="591217"/>
                    </a:cubicBezTo>
                    <a:cubicBezTo>
                      <a:pt x="101050" y="583128"/>
                      <a:pt x="99580" y="561067"/>
                      <a:pt x="91491" y="536801"/>
                    </a:cubicBezTo>
                    <a:cubicBezTo>
                      <a:pt x="37811" y="383850"/>
                      <a:pt x="31929" y="222809"/>
                      <a:pt x="9868" y="63975"/>
                    </a:cubicBezTo>
                    <a:cubicBezTo>
                      <a:pt x="8397" y="42650"/>
                      <a:pt x="-1898" y="22060"/>
                      <a:pt x="309"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9C144C5E-F9D3-7106-58A9-4A963A0A58D8}"/>
                  </a:ext>
                </a:extLst>
              </p:cNvPr>
              <p:cNvSpPr/>
              <p:nvPr/>
            </p:nvSpPr>
            <p:spPr>
              <a:xfrm>
                <a:off x="10827202" y="1698735"/>
                <a:ext cx="814421" cy="859214"/>
              </a:xfrm>
              <a:custGeom>
                <a:avLst/>
                <a:gdLst>
                  <a:gd name="connsiteX0" fmla="*/ 514006 w 814421"/>
                  <a:gd name="connsiteY0" fmla="*/ 663280 h 859214"/>
                  <a:gd name="connsiteX1" fmla="*/ 401498 w 814421"/>
                  <a:gd name="connsiteY1" fmla="*/ 438265 h 859214"/>
                  <a:gd name="connsiteX2" fmla="*/ 19119 w 814421"/>
                  <a:gd name="connsiteY2" fmla="*/ 23531 h 859214"/>
                  <a:gd name="connsiteX3" fmla="*/ 0 w 814421"/>
                  <a:gd name="connsiteY3" fmla="*/ 0 h 859214"/>
                  <a:gd name="connsiteX4" fmla="*/ 316198 w 814421"/>
                  <a:gd name="connsiteY4" fmla="*/ 132362 h 859214"/>
                  <a:gd name="connsiteX5" fmla="*/ 793436 w 814421"/>
                  <a:gd name="connsiteY5" fmla="*/ 740491 h 859214"/>
                  <a:gd name="connsiteX6" fmla="*/ 814025 w 814421"/>
                  <a:gd name="connsiteY6" fmla="*/ 824321 h 859214"/>
                  <a:gd name="connsiteX7" fmla="*/ 777258 w 814421"/>
                  <a:gd name="connsiteY7" fmla="*/ 852264 h 859214"/>
                  <a:gd name="connsiteX8" fmla="*/ 561067 w 814421"/>
                  <a:gd name="connsiteY8" fmla="*/ 704459 h 859214"/>
                  <a:gd name="connsiteX9" fmla="*/ 514006 w 814421"/>
                  <a:gd name="connsiteY9" fmla="*/ 663280 h 8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4421" h="859214">
                    <a:moveTo>
                      <a:pt x="514006" y="663280"/>
                    </a:moveTo>
                    <a:cubicBezTo>
                      <a:pt x="475767" y="589010"/>
                      <a:pt x="443412" y="511799"/>
                      <a:pt x="401498" y="438265"/>
                    </a:cubicBezTo>
                    <a:cubicBezTo>
                      <a:pt x="305168" y="269871"/>
                      <a:pt x="185306" y="126479"/>
                      <a:pt x="19119" y="23531"/>
                    </a:cubicBezTo>
                    <a:cubicBezTo>
                      <a:pt x="14707" y="20590"/>
                      <a:pt x="11765" y="14707"/>
                      <a:pt x="0" y="0"/>
                    </a:cubicBezTo>
                    <a:cubicBezTo>
                      <a:pt x="117655" y="36032"/>
                      <a:pt x="221338" y="71328"/>
                      <a:pt x="316198" y="132362"/>
                    </a:cubicBezTo>
                    <a:cubicBezTo>
                      <a:pt x="545625" y="280901"/>
                      <a:pt x="702989" y="483856"/>
                      <a:pt x="793436" y="740491"/>
                    </a:cubicBezTo>
                    <a:cubicBezTo>
                      <a:pt x="802995" y="767699"/>
                      <a:pt x="814025" y="794907"/>
                      <a:pt x="814025" y="824321"/>
                    </a:cubicBezTo>
                    <a:cubicBezTo>
                      <a:pt x="815496" y="851528"/>
                      <a:pt x="814760" y="869912"/>
                      <a:pt x="777258" y="852264"/>
                    </a:cubicBezTo>
                    <a:cubicBezTo>
                      <a:pt x="697105" y="814026"/>
                      <a:pt x="619894" y="773582"/>
                      <a:pt x="561067" y="704459"/>
                    </a:cubicBezTo>
                    <a:cubicBezTo>
                      <a:pt x="547096" y="689017"/>
                      <a:pt x="534595" y="671369"/>
                      <a:pt x="514006" y="663280"/>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E1F8217E-FEC7-BF0B-8D79-DD535035776C}"/>
                  </a:ext>
                </a:extLst>
              </p:cNvPr>
              <p:cNvSpPr/>
              <p:nvPr/>
            </p:nvSpPr>
            <p:spPr>
              <a:xfrm>
                <a:off x="9513077" y="2613503"/>
                <a:ext cx="1935593" cy="463266"/>
              </a:xfrm>
              <a:custGeom>
                <a:avLst/>
                <a:gdLst>
                  <a:gd name="connsiteX0" fmla="*/ 1920048 w 1935593"/>
                  <a:gd name="connsiteY0" fmla="*/ 463267 h 463266"/>
                  <a:gd name="connsiteX1" fmla="*/ 1851661 w 1935593"/>
                  <a:gd name="connsiteY1" fmla="*/ 414734 h 463266"/>
                  <a:gd name="connsiteX2" fmla="*/ 1430308 w 1935593"/>
                  <a:gd name="connsiteY2" fmla="*/ 287519 h 463266"/>
                  <a:gd name="connsiteX3" fmla="*/ 613341 w 1935593"/>
                  <a:gd name="connsiteY3" fmla="*/ 247075 h 463266"/>
                  <a:gd name="connsiteX4" fmla="*/ 39773 w 1935593"/>
                  <a:gd name="connsiteY4" fmla="*/ 435324 h 463266"/>
                  <a:gd name="connsiteX5" fmla="*/ 5948 w 1935593"/>
                  <a:gd name="connsiteY5" fmla="*/ 452236 h 463266"/>
                  <a:gd name="connsiteX6" fmla="*/ 5948 w 1935593"/>
                  <a:gd name="connsiteY6" fmla="*/ 429441 h 463266"/>
                  <a:gd name="connsiteX7" fmla="*/ 79482 w 1935593"/>
                  <a:gd name="connsiteY7" fmla="*/ 313992 h 463266"/>
                  <a:gd name="connsiteX8" fmla="*/ 246405 w 1935593"/>
                  <a:gd name="connsiteY8" fmla="*/ 258106 h 463266"/>
                  <a:gd name="connsiteX9" fmla="*/ 297144 w 1935593"/>
                  <a:gd name="connsiteY9" fmla="*/ 213985 h 463266"/>
                  <a:gd name="connsiteX10" fmla="*/ 392738 w 1935593"/>
                  <a:gd name="connsiteY10" fmla="*/ 0 h 463266"/>
                  <a:gd name="connsiteX11" fmla="*/ 404504 w 1935593"/>
                  <a:gd name="connsiteY11" fmla="*/ 168394 h 463266"/>
                  <a:gd name="connsiteX12" fmla="*/ 485391 w 1935593"/>
                  <a:gd name="connsiteY12" fmla="*/ 208838 h 463266"/>
                  <a:gd name="connsiteX13" fmla="*/ 875124 w 1935593"/>
                  <a:gd name="connsiteY13" fmla="*/ 175747 h 463266"/>
                  <a:gd name="connsiteX14" fmla="*/ 1250885 w 1935593"/>
                  <a:gd name="connsiteY14" fmla="*/ 186777 h 463266"/>
                  <a:gd name="connsiteX15" fmla="*/ 1315595 w 1935593"/>
                  <a:gd name="connsiteY15" fmla="*/ 200014 h 463266"/>
                  <a:gd name="connsiteX16" fmla="*/ 1390600 w 1935593"/>
                  <a:gd name="connsiteY16" fmla="*/ 128685 h 463266"/>
                  <a:gd name="connsiteX17" fmla="*/ 1392071 w 1935593"/>
                  <a:gd name="connsiteY17" fmla="*/ 105889 h 463266"/>
                  <a:gd name="connsiteX18" fmla="*/ 1468547 w 1935593"/>
                  <a:gd name="connsiteY18" fmla="*/ 223544 h 463266"/>
                  <a:gd name="connsiteX19" fmla="*/ 1616351 w 1935593"/>
                  <a:gd name="connsiteY19" fmla="*/ 256635 h 463266"/>
                  <a:gd name="connsiteX20" fmla="*/ 1886221 w 1935593"/>
                  <a:gd name="connsiteY20" fmla="*/ 344141 h 463266"/>
                  <a:gd name="connsiteX21" fmla="*/ 1920048 w 1935593"/>
                  <a:gd name="connsiteY21" fmla="*/ 463267 h 4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5593" h="463266">
                    <a:moveTo>
                      <a:pt x="1920048" y="463267"/>
                    </a:moveTo>
                    <a:cubicBezTo>
                      <a:pt x="1911958" y="427235"/>
                      <a:pt x="1875191" y="425764"/>
                      <a:pt x="1851661" y="414734"/>
                    </a:cubicBezTo>
                    <a:cubicBezTo>
                      <a:pt x="1717828" y="352965"/>
                      <a:pt x="1578113" y="311786"/>
                      <a:pt x="1430308" y="287519"/>
                    </a:cubicBezTo>
                    <a:cubicBezTo>
                      <a:pt x="1158967" y="242663"/>
                      <a:pt x="886154" y="235310"/>
                      <a:pt x="613341" y="247075"/>
                    </a:cubicBezTo>
                    <a:cubicBezTo>
                      <a:pt x="408180" y="255900"/>
                      <a:pt x="210374" y="308844"/>
                      <a:pt x="39773" y="435324"/>
                    </a:cubicBezTo>
                    <a:cubicBezTo>
                      <a:pt x="30214" y="442677"/>
                      <a:pt x="17713" y="446354"/>
                      <a:pt x="5948" y="452236"/>
                    </a:cubicBezTo>
                    <a:cubicBezTo>
                      <a:pt x="5948" y="444883"/>
                      <a:pt x="6683" y="436794"/>
                      <a:pt x="5948" y="429441"/>
                    </a:cubicBezTo>
                    <a:cubicBezTo>
                      <a:pt x="-6553" y="341935"/>
                      <a:pt x="-6553" y="342670"/>
                      <a:pt x="79482" y="313992"/>
                    </a:cubicBezTo>
                    <a:cubicBezTo>
                      <a:pt x="135368" y="295608"/>
                      <a:pt x="189784" y="272077"/>
                      <a:pt x="246405" y="258106"/>
                    </a:cubicBezTo>
                    <a:cubicBezTo>
                      <a:pt x="274348" y="250752"/>
                      <a:pt x="286849" y="237516"/>
                      <a:pt x="297144" y="213985"/>
                    </a:cubicBezTo>
                    <a:cubicBezTo>
                      <a:pt x="327293" y="144127"/>
                      <a:pt x="358913" y="75005"/>
                      <a:pt x="392738" y="0"/>
                    </a:cubicBezTo>
                    <a:cubicBezTo>
                      <a:pt x="408180" y="58828"/>
                      <a:pt x="396415" y="113978"/>
                      <a:pt x="404504" y="168394"/>
                    </a:cubicBezTo>
                    <a:cubicBezTo>
                      <a:pt x="414063" y="233104"/>
                      <a:pt x="458184" y="213985"/>
                      <a:pt x="485391" y="208838"/>
                    </a:cubicBezTo>
                    <a:cubicBezTo>
                      <a:pt x="614077" y="184571"/>
                      <a:pt x="743498" y="173541"/>
                      <a:pt x="875124" y="175747"/>
                    </a:cubicBezTo>
                    <a:cubicBezTo>
                      <a:pt x="1000132" y="177953"/>
                      <a:pt x="1125877" y="173541"/>
                      <a:pt x="1250885" y="186777"/>
                    </a:cubicBezTo>
                    <a:cubicBezTo>
                      <a:pt x="1272945" y="188983"/>
                      <a:pt x="1291329" y="200014"/>
                      <a:pt x="1315595" y="200014"/>
                    </a:cubicBezTo>
                    <a:cubicBezTo>
                      <a:pt x="1385452" y="200749"/>
                      <a:pt x="1389864" y="198543"/>
                      <a:pt x="1390600" y="128685"/>
                    </a:cubicBezTo>
                    <a:cubicBezTo>
                      <a:pt x="1390600" y="121332"/>
                      <a:pt x="1391336" y="113978"/>
                      <a:pt x="1392071" y="105889"/>
                    </a:cubicBezTo>
                    <a:cubicBezTo>
                      <a:pt x="1435456" y="135303"/>
                      <a:pt x="1388394" y="216191"/>
                      <a:pt x="1468547" y="223544"/>
                    </a:cubicBezTo>
                    <a:cubicBezTo>
                      <a:pt x="1518550" y="227957"/>
                      <a:pt x="1566347" y="247075"/>
                      <a:pt x="1616351" y="256635"/>
                    </a:cubicBezTo>
                    <a:cubicBezTo>
                      <a:pt x="1710475" y="273548"/>
                      <a:pt x="1797245" y="312521"/>
                      <a:pt x="1886221" y="344141"/>
                    </a:cubicBezTo>
                    <a:cubicBezTo>
                      <a:pt x="1939167" y="361789"/>
                      <a:pt x="1947990" y="399292"/>
                      <a:pt x="1920048" y="463267"/>
                    </a:cubicBezTo>
                    <a:close/>
                  </a:path>
                </a:pathLst>
              </a:custGeom>
              <a:solidFill>
                <a:srgbClr val="F5B8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8246908C-BBBD-292F-B59B-76BB19044D90}"/>
                  </a:ext>
                </a:extLst>
              </p:cNvPr>
              <p:cNvSpPr/>
              <p:nvPr/>
            </p:nvSpPr>
            <p:spPr>
              <a:xfrm>
                <a:off x="11341207" y="2362015"/>
                <a:ext cx="329897" cy="681987"/>
              </a:xfrm>
              <a:custGeom>
                <a:avLst/>
                <a:gdLst>
                  <a:gd name="connsiteX0" fmla="*/ 0 w 329897"/>
                  <a:gd name="connsiteY0" fmla="*/ 0 h 681987"/>
                  <a:gd name="connsiteX1" fmla="*/ 259576 w 329897"/>
                  <a:gd name="connsiteY1" fmla="*/ 187513 h 681987"/>
                  <a:gd name="connsiteX2" fmla="*/ 299285 w 329897"/>
                  <a:gd name="connsiteY2" fmla="*/ 161040 h 681987"/>
                  <a:gd name="connsiteX3" fmla="*/ 310315 w 329897"/>
                  <a:gd name="connsiteY3" fmla="*/ 210308 h 681987"/>
                  <a:gd name="connsiteX4" fmla="*/ 299285 w 329897"/>
                  <a:gd name="connsiteY4" fmla="*/ 618424 h 681987"/>
                  <a:gd name="connsiteX5" fmla="*/ 239722 w 329897"/>
                  <a:gd name="connsiteY5" fmla="*/ 669163 h 681987"/>
                  <a:gd name="connsiteX6" fmla="*/ 168393 w 329897"/>
                  <a:gd name="connsiteY6" fmla="*/ 676516 h 681987"/>
                  <a:gd name="connsiteX7" fmla="*/ 138244 w 329897"/>
                  <a:gd name="connsiteY7" fmla="*/ 666957 h 681987"/>
                  <a:gd name="connsiteX8" fmla="*/ 160304 w 329897"/>
                  <a:gd name="connsiteY8" fmla="*/ 644161 h 681987"/>
                  <a:gd name="connsiteX9" fmla="*/ 185306 w 329897"/>
                  <a:gd name="connsiteY9" fmla="*/ 630925 h 681987"/>
                  <a:gd name="connsiteX10" fmla="*/ 170599 w 329897"/>
                  <a:gd name="connsiteY10" fmla="*/ 602982 h 681987"/>
                  <a:gd name="connsiteX11" fmla="*/ 112507 w 329897"/>
                  <a:gd name="connsiteY11" fmla="*/ 577245 h 681987"/>
                  <a:gd name="connsiteX12" fmla="*/ 80888 w 329897"/>
                  <a:gd name="connsiteY12" fmla="*/ 527977 h 681987"/>
                  <a:gd name="connsiteX13" fmla="*/ 75005 w 329897"/>
                  <a:gd name="connsiteY13" fmla="*/ 309580 h 681987"/>
                  <a:gd name="connsiteX14" fmla="*/ 0 w 329897"/>
                  <a:gd name="connsiteY14" fmla="*/ 0 h 6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897" h="681987">
                    <a:moveTo>
                      <a:pt x="0" y="0"/>
                    </a:moveTo>
                    <a:cubicBezTo>
                      <a:pt x="79417" y="72799"/>
                      <a:pt x="155157" y="148539"/>
                      <a:pt x="259576" y="187513"/>
                    </a:cubicBezTo>
                    <a:cubicBezTo>
                      <a:pt x="298549" y="202220"/>
                      <a:pt x="301491" y="193395"/>
                      <a:pt x="299285" y="161040"/>
                    </a:cubicBezTo>
                    <a:cubicBezTo>
                      <a:pt x="325757" y="172070"/>
                      <a:pt x="305903" y="194131"/>
                      <a:pt x="310315" y="210308"/>
                    </a:cubicBezTo>
                    <a:cubicBezTo>
                      <a:pt x="347817" y="347818"/>
                      <a:pt x="324286" y="483121"/>
                      <a:pt x="299285" y="618424"/>
                    </a:cubicBezTo>
                    <a:cubicBezTo>
                      <a:pt x="293401" y="650044"/>
                      <a:pt x="281636" y="674310"/>
                      <a:pt x="239722" y="669163"/>
                    </a:cubicBezTo>
                    <a:cubicBezTo>
                      <a:pt x="216926" y="666222"/>
                      <a:pt x="191189" y="658133"/>
                      <a:pt x="168393" y="676516"/>
                    </a:cubicBezTo>
                    <a:cubicBezTo>
                      <a:pt x="160304" y="682399"/>
                      <a:pt x="141921" y="688282"/>
                      <a:pt x="138244" y="666957"/>
                    </a:cubicBezTo>
                    <a:cubicBezTo>
                      <a:pt x="135303" y="650044"/>
                      <a:pt x="141921" y="642691"/>
                      <a:pt x="160304" y="644161"/>
                    </a:cubicBezTo>
                    <a:cubicBezTo>
                      <a:pt x="170599" y="644897"/>
                      <a:pt x="183100" y="649309"/>
                      <a:pt x="185306" y="630925"/>
                    </a:cubicBezTo>
                    <a:cubicBezTo>
                      <a:pt x="186777" y="616218"/>
                      <a:pt x="179423" y="608129"/>
                      <a:pt x="170599" y="602982"/>
                    </a:cubicBezTo>
                    <a:cubicBezTo>
                      <a:pt x="152216" y="592687"/>
                      <a:pt x="132362" y="579451"/>
                      <a:pt x="112507" y="577245"/>
                    </a:cubicBezTo>
                    <a:cubicBezTo>
                      <a:pt x="77946" y="573568"/>
                      <a:pt x="81623" y="550773"/>
                      <a:pt x="80888" y="527977"/>
                    </a:cubicBezTo>
                    <a:cubicBezTo>
                      <a:pt x="78681" y="455178"/>
                      <a:pt x="82358" y="382379"/>
                      <a:pt x="75005" y="309580"/>
                    </a:cubicBezTo>
                    <a:cubicBezTo>
                      <a:pt x="63239" y="202955"/>
                      <a:pt x="22795" y="103683"/>
                      <a:pt x="0"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86F5E5F3-506A-C8B0-B0B0-3DF4B92663E9}"/>
                  </a:ext>
                </a:extLst>
              </p:cNvPr>
              <p:cNvSpPr/>
              <p:nvPr/>
            </p:nvSpPr>
            <p:spPr>
              <a:xfrm>
                <a:off x="9533545" y="2155383"/>
                <a:ext cx="481836" cy="734924"/>
              </a:xfrm>
              <a:custGeom>
                <a:avLst/>
                <a:gdLst>
                  <a:gd name="connsiteX0" fmla="*/ 44307 w 481836"/>
                  <a:gd name="connsiteY0" fmla="*/ 218397 h 734924"/>
                  <a:gd name="connsiteX1" fmla="*/ 84016 w 481836"/>
                  <a:gd name="connsiteY1" fmla="*/ 368407 h 734924"/>
                  <a:gd name="connsiteX2" fmla="*/ 221525 w 481836"/>
                  <a:gd name="connsiteY2" fmla="*/ 380908 h 734924"/>
                  <a:gd name="connsiteX3" fmla="*/ 389919 w 481836"/>
                  <a:gd name="connsiteY3" fmla="*/ 153687 h 734924"/>
                  <a:gd name="connsiteX4" fmla="*/ 481837 w 481836"/>
                  <a:gd name="connsiteY4" fmla="*/ 0 h 734924"/>
                  <a:gd name="connsiteX5" fmla="*/ 372270 w 481836"/>
                  <a:gd name="connsiteY5" fmla="*/ 375761 h 734924"/>
                  <a:gd name="connsiteX6" fmla="*/ 239909 w 481836"/>
                  <a:gd name="connsiteY6" fmla="*/ 661810 h 734924"/>
                  <a:gd name="connsiteX7" fmla="*/ 213436 w 481836"/>
                  <a:gd name="connsiteY7" fmla="*/ 680928 h 734924"/>
                  <a:gd name="connsiteX8" fmla="*/ 66368 w 481836"/>
                  <a:gd name="connsiteY8" fmla="*/ 727255 h 734924"/>
                  <a:gd name="connsiteX9" fmla="*/ 21512 w 481836"/>
                  <a:gd name="connsiteY9" fmla="*/ 699312 h 734924"/>
                  <a:gd name="connsiteX10" fmla="*/ 32542 w 481836"/>
                  <a:gd name="connsiteY10" fmla="*/ 250752 h 734924"/>
                  <a:gd name="connsiteX11" fmla="*/ 44307 w 481836"/>
                  <a:gd name="connsiteY11" fmla="*/ 218397 h 7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836" h="734924">
                    <a:moveTo>
                      <a:pt x="44307" y="218397"/>
                    </a:moveTo>
                    <a:cubicBezTo>
                      <a:pt x="51661" y="269871"/>
                      <a:pt x="40631" y="325757"/>
                      <a:pt x="84016" y="368407"/>
                    </a:cubicBezTo>
                    <a:cubicBezTo>
                      <a:pt x="127401" y="411057"/>
                      <a:pt x="167845" y="414734"/>
                      <a:pt x="221525" y="380908"/>
                    </a:cubicBezTo>
                    <a:cubicBezTo>
                      <a:pt x="307561" y="326493"/>
                      <a:pt x="350945" y="241928"/>
                      <a:pt x="389919" y="153687"/>
                    </a:cubicBezTo>
                    <a:cubicBezTo>
                      <a:pt x="414186" y="99271"/>
                      <a:pt x="445070" y="47062"/>
                      <a:pt x="481837" y="0"/>
                    </a:cubicBezTo>
                    <a:cubicBezTo>
                      <a:pt x="443599" y="125008"/>
                      <a:pt x="416391" y="255164"/>
                      <a:pt x="372270" y="375761"/>
                    </a:cubicBezTo>
                    <a:cubicBezTo>
                      <a:pt x="336974" y="471355"/>
                      <a:pt x="290647" y="569156"/>
                      <a:pt x="239909" y="661810"/>
                    </a:cubicBezTo>
                    <a:cubicBezTo>
                      <a:pt x="234761" y="670634"/>
                      <a:pt x="226673" y="677987"/>
                      <a:pt x="213436" y="680928"/>
                    </a:cubicBezTo>
                    <a:cubicBezTo>
                      <a:pt x="163433" y="694165"/>
                      <a:pt x="110488" y="703724"/>
                      <a:pt x="66368" y="727255"/>
                    </a:cubicBezTo>
                    <a:cubicBezTo>
                      <a:pt x="22982" y="750786"/>
                      <a:pt x="24453" y="714019"/>
                      <a:pt x="21512" y="699312"/>
                    </a:cubicBezTo>
                    <a:cubicBezTo>
                      <a:pt x="-2755" y="549302"/>
                      <a:pt x="-15255" y="399292"/>
                      <a:pt x="32542" y="250752"/>
                    </a:cubicBezTo>
                    <a:cubicBezTo>
                      <a:pt x="36219" y="239722"/>
                      <a:pt x="21512" y="222809"/>
                      <a:pt x="44307" y="218397"/>
                    </a:cubicBezTo>
                    <a:close/>
                  </a:path>
                </a:pathLst>
              </a:custGeom>
              <a:solidFill>
                <a:srgbClr val="B96D4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747DAE8E-4EEE-0155-9D4D-6811197145A3}"/>
                  </a:ext>
                </a:extLst>
              </p:cNvPr>
              <p:cNvSpPr/>
              <p:nvPr/>
            </p:nvSpPr>
            <p:spPr>
              <a:xfrm>
                <a:off x="9326702" y="1786976"/>
                <a:ext cx="629116" cy="1163313"/>
              </a:xfrm>
              <a:custGeom>
                <a:avLst/>
                <a:gdLst>
                  <a:gd name="connsiteX0" fmla="*/ 32017 w 629116"/>
                  <a:gd name="connsiteY0" fmla="*/ 1163314 h 1163313"/>
                  <a:gd name="connsiteX1" fmla="*/ 7016 w 629116"/>
                  <a:gd name="connsiteY1" fmla="*/ 830203 h 1163313"/>
                  <a:gd name="connsiteX2" fmla="*/ 125406 w 629116"/>
                  <a:gd name="connsiteY2" fmla="*/ 480915 h 1163313"/>
                  <a:gd name="connsiteX3" fmla="*/ 551906 w 629116"/>
                  <a:gd name="connsiteY3" fmla="*/ 38238 h 1163313"/>
                  <a:gd name="connsiteX4" fmla="*/ 587938 w 629116"/>
                  <a:gd name="connsiteY4" fmla="*/ 13972 h 1163313"/>
                  <a:gd name="connsiteX5" fmla="*/ 629117 w 629116"/>
                  <a:gd name="connsiteY5" fmla="*/ 0 h 1163313"/>
                  <a:gd name="connsiteX6" fmla="*/ 204823 w 629116"/>
                  <a:gd name="connsiteY6" fmla="*/ 631660 h 1163313"/>
                  <a:gd name="connsiteX7" fmla="*/ 178351 w 629116"/>
                  <a:gd name="connsiteY7" fmla="*/ 736079 h 1163313"/>
                  <a:gd name="connsiteX8" fmla="*/ 109964 w 629116"/>
                  <a:gd name="connsiteY8" fmla="*/ 800054 h 1163313"/>
                  <a:gd name="connsiteX9" fmla="*/ 80551 w 629116"/>
                  <a:gd name="connsiteY9" fmla="*/ 841233 h 1163313"/>
                  <a:gd name="connsiteX10" fmla="*/ 31282 w 629116"/>
                  <a:gd name="connsiteY10" fmla="*/ 960359 h 1163313"/>
                  <a:gd name="connsiteX11" fmla="*/ 43047 w 629116"/>
                  <a:gd name="connsiteY11" fmla="*/ 1145666 h 1163313"/>
                  <a:gd name="connsiteX12" fmla="*/ 32017 w 629116"/>
                  <a:gd name="connsiteY12" fmla="*/ 1163314 h 11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116" h="1163313">
                    <a:moveTo>
                      <a:pt x="32017" y="1163314"/>
                    </a:moveTo>
                    <a:cubicBezTo>
                      <a:pt x="4075" y="1053748"/>
                      <a:pt x="-9162" y="945652"/>
                      <a:pt x="7016" y="830203"/>
                    </a:cubicBezTo>
                    <a:cubicBezTo>
                      <a:pt x="24664" y="705195"/>
                      <a:pt x="65844" y="589010"/>
                      <a:pt x="125406" y="480915"/>
                    </a:cubicBezTo>
                    <a:cubicBezTo>
                      <a:pt x="226883" y="296344"/>
                      <a:pt x="370275" y="147804"/>
                      <a:pt x="551906" y="38238"/>
                    </a:cubicBezTo>
                    <a:cubicBezTo>
                      <a:pt x="564406" y="30884"/>
                      <a:pt x="575436" y="21325"/>
                      <a:pt x="587938" y="13972"/>
                    </a:cubicBezTo>
                    <a:cubicBezTo>
                      <a:pt x="599703" y="7353"/>
                      <a:pt x="612939" y="2206"/>
                      <a:pt x="629117" y="0"/>
                    </a:cubicBezTo>
                    <a:cubicBezTo>
                      <a:pt x="408514" y="158099"/>
                      <a:pt x="268063" y="369143"/>
                      <a:pt x="204823" y="631660"/>
                    </a:cubicBezTo>
                    <a:cubicBezTo>
                      <a:pt x="147467" y="677987"/>
                      <a:pt x="146731" y="680928"/>
                      <a:pt x="178351" y="736079"/>
                    </a:cubicBezTo>
                    <a:cubicBezTo>
                      <a:pt x="144525" y="745639"/>
                      <a:pt x="127612" y="772846"/>
                      <a:pt x="109964" y="800054"/>
                    </a:cubicBezTo>
                    <a:cubicBezTo>
                      <a:pt x="101140" y="814026"/>
                      <a:pt x="96728" y="833145"/>
                      <a:pt x="80551" y="841233"/>
                    </a:cubicBezTo>
                    <a:cubicBezTo>
                      <a:pt x="27605" y="866235"/>
                      <a:pt x="26870" y="911826"/>
                      <a:pt x="31282" y="960359"/>
                    </a:cubicBezTo>
                    <a:cubicBezTo>
                      <a:pt x="36430" y="1022128"/>
                      <a:pt x="20252" y="1085368"/>
                      <a:pt x="43047" y="1145666"/>
                    </a:cubicBezTo>
                    <a:cubicBezTo>
                      <a:pt x="45989" y="1155225"/>
                      <a:pt x="40842" y="1161843"/>
                      <a:pt x="32017" y="1163314"/>
                    </a:cubicBezTo>
                    <a:close/>
                  </a:path>
                </a:pathLst>
              </a:custGeom>
              <a:solidFill>
                <a:srgbClr val="CB8F6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36451954-4396-B108-4D19-216EE0AFEEF8}"/>
                  </a:ext>
                </a:extLst>
              </p:cNvPr>
              <p:cNvSpPr/>
              <p:nvPr/>
            </p:nvSpPr>
            <p:spPr>
              <a:xfrm>
                <a:off x="10836736" y="3918624"/>
                <a:ext cx="421683" cy="599575"/>
              </a:xfrm>
              <a:custGeom>
                <a:avLst/>
                <a:gdLst>
                  <a:gd name="connsiteX0" fmla="*/ 45616 w 421683"/>
                  <a:gd name="connsiteY0" fmla="*/ 1584 h 599575"/>
                  <a:gd name="connsiteX1" fmla="*/ 99296 w 421683"/>
                  <a:gd name="connsiteY1" fmla="*/ 28057 h 599575"/>
                  <a:gd name="connsiteX2" fmla="*/ 411817 w 421683"/>
                  <a:gd name="connsiteY2" fmla="*/ 498677 h 599575"/>
                  <a:gd name="connsiteX3" fmla="*/ 400787 w 421683"/>
                  <a:gd name="connsiteY3" fmla="*/ 547945 h 599575"/>
                  <a:gd name="connsiteX4" fmla="*/ 265484 w 421683"/>
                  <a:gd name="connsiteY4" fmla="*/ 597948 h 599575"/>
                  <a:gd name="connsiteX5" fmla="*/ 230922 w 421683"/>
                  <a:gd name="connsiteY5" fmla="*/ 571476 h 599575"/>
                  <a:gd name="connsiteX6" fmla="*/ 225775 w 421683"/>
                  <a:gd name="connsiteY6" fmla="*/ 444997 h 599575"/>
                  <a:gd name="connsiteX7" fmla="*/ 72088 w 421683"/>
                  <a:gd name="connsiteY7" fmla="*/ 104532 h 599575"/>
                  <a:gd name="connsiteX8" fmla="*/ 32379 w 421683"/>
                  <a:gd name="connsiteY8" fmla="*/ 77325 h 599575"/>
                  <a:gd name="connsiteX9" fmla="*/ 24 w 421683"/>
                  <a:gd name="connsiteY9" fmla="*/ 23645 h 599575"/>
                  <a:gd name="connsiteX10" fmla="*/ 45616 w 421683"/>
                  <a:gd name="connsiteY10" fmla="*/ 1584 h 5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683" h="599575">
                    <a:moveTo>
                      <a:pt x="45616" y="1584"/>
                    </a:moveTo>
                    <a:cubicBezTo>
                      <a:pt x="77971" y="-5769"/>
                      <a:pt x="89737" y="14085"/>
                      <a:pt x="99296" y="28057"/>
                    </a:cubicBezTo>
                    <a:cubicBezTo>
                      <a:pt x="209597" y="181008"/>
                      <a:pt x="324311" y="330283"/>
                      <a:pt x="411817" y="498677"/>
                    </a:cubicBezTo>
                    <a:cubicBezTo>
                      <a:pt x="425788" y="525885"/>
                      <a:pt x="427260" y="533238"/>
                      <a:pt x="400787" y="547945"/>
                    </a:cubicBezTo>
                    <a:cubicBezTo>
                      <a:pt x="358137" y="572947"/>
                      <a:pt x="310340" y="581035"/>
                      <a:pt x="265484" y="597948"/>
                    </a:cubicBezTo>
                    <a:cubicBezTo>
                      <a:pt x="246364" y="605302"/>
                      <a:pt x="217687" y="586183"/>
                      <a:pt x="230922" y="571476"/>
                    </a:cubicBezTo>
                    <a:cubicBezTo>
                      <a:pt x="271366" y="524414"/>
                      <a:pt x="240482" y="483235"/>
                      <a:pt x="225775" y="444997"/>
                    </a:cubicBezTo>
                    <a:cubicBezTo>
                      <a:pt x="181655" y="328812"/>
                      <a:pt x="133122" y="213364"/>
                      <a:pt x="72088" y="104532"/>
                    </a:cubicBezTo>
                    <a:cubicBezTo>
                      <a:pt x="64735" y="91296"/>
                      <a:pt x="68411" y="64824"/>
                      <a:pt x="32379" y="77325"/>
                    </a:cubicBezTo>
                    <a:cubicBezTo>
                      <a:pt x="15467" y="83943"/>
                      <a:pt x="-711" y="40558"/>
                      <a:pt x="24" y="23645"/>
                    </a:cubicBezTo>
                    <a:cubicBezTo>
                      <a:pt x="760" y="114"/>
                      <a:pt x="38263" y="16291"/>
                      <a:pt x="45616" y="1584"/>
                    </a:cubicBezTo>
                    <a:close/>
                  </a:path>
                </a:pathLst>
              </a:custGeom>
              <a:solidFill>
                <a:srgbClr val="FA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388A95C4-EBD6-992F-8BCE-D4ECF17CFAFB}"/>
                  </a:ext>
                </a:extLst>
              </p:cNvPr>
              <p:cNvSpPr/>
              <p:nvPr/>
            </p:nvSpPr>
            <p:spPr>
              <a:xfrm>
                <a:off x="9822847" y="3928315"/>
                <a:ext cx="366811" cy="629648"/>
              </a:xfrm>
              <a:custGeom>
                <a:avLst/>
                <a:gdLst>
                  <a:gd name="connsiteX0" fmla="*/ 366811 w 366811"/>
                  <a:gd name="connsiteY0" fmla="*/ 24249 h 629648"/>
                  <a:gd name="connsiteX1" fmla="*/ 346222 w 366811"/>
                  <a:gd name="connsiteY1" fmla="*/ 59546 h 629648"/>
                  <a:gd name="connsiteX2" fmla="*/ 252833 w 366811"/>
                  <a:gd name="connsiteY2" fmla="*/ 238969 h 629648"/>
                  <a:gd name="connsiteX3" fmla="*/ 179299 w 366811"/>
                  <a:gd name="connsiteY3" fmla="*/ 549285 h 629648"/>
                  <a:gd name="connsiteX4" fmla="*/ 171945 w 366811"/>
                  <a:gd name="connsiteY4" fmla="*/ 558109 h 629648"/>
                  <a:gd name="connsiteX5" fmla="*/ 165328 w 366811"/>
                  <a:gd name="connsiteY5" fmla="*/ 628702 h 629648"/>
                  <a:gd name="connsiteX6" fmla="*/ 56497 w 366811"/>
                  <a:gd name="connsiteY6" fmla="*/ 594876 h 629648"/>
                  <a:gd name="connsiteX7" fmla="*/ 23406 w 366811"/>
                  <a:gd name="connsiteY7" fmla="*/ 464720 h 629648"/>
                  <a:gd name="connsiteX8" fmla="*/ 308720 w 366811"/>
                  <a:gd name="connsiteY8" fmla="*/ 16896 h 629648"/>
                  <a:gd name="connsiteX9" fmla="*/ 354311 w 366811"/>
                  <a:gd name="connsiteY9" fmla="*/ 718 h 629648"/>
                  <a:gd name="connsiteX10" fmla="*/ 366811 w 366811"/>
                  <a:gd name="connsiteY10" fmla="*/ 24249 h 6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811" h="629648">
                    <a:moveTo>
                      <a:pt x="366811" y="24249"/>
                    </a:moveTo>
                    <a:cubicBezTo>
                      <a:pt x="360194" y="36014"/>
                      <a:pt x="356517" y="55869"/>
                      <a:pt x="346222" y="59546"/>
                    </a:cubicBezTo>
                    <a:cubicBezTo>
                      <a:pt x="263863" y="93371"/>
                      <a:pt x="275630" y="177201"/>
                      <a:pt x="252833" y="238969"/>
                    </a:cubicBezTo>
                    <a:cubicBezTo>
                      <a:pt x="216802" y="338976"/>
                      <a:pt x="188859" y="441924"/>
                      <a:pt x="179299" y="549285"/>
                    </a:cubicBezTo>
                    <a:cubicBezTo>
                      <a:pt x="179299" y="552226"/>
                      <a:pt x="174152" y="555167"/>
                      <a:pt x="171945" y="558109"/>
                    </a:cubicBezTo>
                    <a:cubicBezTo>
                      <a:pt x="157975" y="581640"/>
                      <a:pt x="207242" y="622084"/>
                      <a:pt x="165328" y="628702"/>
                    </a:cubicBezTo>
                    <a:cubicBezTo>
                      <a:pt x="131501" y="634585"/>
                      <a:pt x="91058" y="611789"/>
                      <a:pt x="56497" y="594876"/>
                    </a:cubicBezTo>
                    <a:cubicBezTo>
                      <a:pt x="-8949" y="562521"/>
                      <a:pt x="-14096" y="537519"/>
                      <a:pt x="23406" y="464720"/>
                    </a:cubicBezTo>
                    <a:cubicBezTo>
                      <a:pt x="104294" y="305886"/>
                      <a:pt x="210184" y="163965"/>
                      <a:pt x="308720" y="16896"/>
                    </a:cubicBezTo>
                    <a:cubicBezTo>
                      <a:pt x="319750" y="718"/>
                      <a:pt x="335927" y="-1488"/>
                      <a:pt x="354311" y="718"/>
                    </a:cubicBezTo>
                    <a:cubicBezTo>
                      <a:pt x="369018" y="2924"/>
                      <a:pt x="363871" y="13954"/>
                      <a:pt x="366811" y="24249"/>
                    </a:cubicBezTo>
                    <a:close/>
                  </a:path>
                </a:pathLst>
              </a:custGeom>
              <a:solidFill>
                <a:srgbClr val="FA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5B2E5463-7149-3642-BBEA-5115FAAC6125}"/>
                  </a:ext>
                </a:extLst>
              </p:cNvPr>
              <p:cNvSpPr/>
              <p:nvPr/>
            </p:nvSpPr>
            <p:spPr>
              <a:xfrm>
                <a:off x="11400035" y="3062664"/>
                <a:ext cx="312498" cy="465594"/>
              </a:xfrm>
              <a:custGeom>
                <a:avLst/>
                <a:gdLst>
                  <a:gd name="connsiteX0" fmla="*/ 67651 w 312498"/>
                  <a:gd name="connsiteY0" fmla="*/ 94993 h 465594"/>
                  <a:gd name="connsiteX1" fmla="*/ 144862 w 312498"/>
                  <a:gd name="connsiteY1" fmla="*/ 3810 h 465594"/>
                  <a:gd name="connsiteX2" fmla="*/ 275754 w 312498"/>
                  <a:gd name="connsiteY2" fmla="*/ 63373 h 465594"/>
                  <a:gd name="connsiteX3" fmla="*/ 119125 w 312498"/>
                  <a:gd name="connsiteY3" fmla="*/ 440604 h 465594"/>
                  <a:gd name="connsiteX4" fmla="*/ 0 w 312498"/>
                  <a:gd name="connsiteY4" fmla="*/ 461929 h 465594"/>
                  <a:gd name="connsiteX5" fmla="*/ 33090 w 312498"/>
                  <a:gd name="connsiteY5" fmla="*/ 383983 h 465594"/>
                  <a:gd name="connsiteX6" fmla="*/ 173541 w 312498"/>
                  <a:gd name="connsiteY6" fmla="*/ 281770 h 465594"/>
                  <a:gd name="connsiteX7" fmla="*/ 151481 w 312498"/>
                  <a:gd name="connsiteY7" fmla="*/ 128819 h 465594"/>
                  <a:gd name="connsiteX8" fmla="*/ 67651 w 312498"/>
                  <a:gd name="connsiteY8" fmla="*/ 94993 h 46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98" h="465594">
                    <a:moveTo>
                      <a:pt x="67651" y="94993"/>
                    </a:moveTo>
                    <a:cubicBezTo>
                      <a:pt x="52209" y="30282"/>
                      <a:pt x="104418" y="19252"/>
                      <a:pt x="144862" y="3810"/>
                    </a:cubicBezTo>
                    <a:cubicBezTo>
                      <a:pt x="186777" y="-11632"/>
                      <a:pt x="250017" y="22194"/>
                      <a:pt x="275754" y="63373"/>
                    </a:cubicBezTo>
                    <a:cubicBezTo>
                      <a:pt x="378702" y="225149"/>
                      <a:pt x="245604" y="393542"/>
                      <a:pt x="119125" y="440604"/>
                    </a:cubicBezTo>
                    <a:cubicBezTo>
                      <a:pt x="82358" y="454576"/>
                      <a:pt x="44856" y="473695"/>
                      <a:pt x="0" y="461929"/>
                    </a:cubicBezTo>
                    <a:cubicBezTo>
                      <a:pt x="17648" y="438398"/>
                      <a:pt x="8089" y="404572"/>
                      <a:pt x="33090" y="383983"/>
                    </a:cubicBezTo>
                    <a:cubicBezTo>
                      <a:pt x="104418" y="383248"/>
                      <a:pt x="146333" y="336921"/>
                      <a:pt x="173541" y="281770"/>
                    </a:cubicBezTo>
                    <a:cubicBezTo>
                      <a:pt x="199278" y="230296"/>
                      <a:pt x="185306" y="175145"/>
                      <a:pt x="151481" y="128819"/>
                    </a:cubicBezTo>
                    <a:cubicBezTo>
                      <a:pt x="131626" y="100875"/>
                      <a:pt x="101477" y="90581"/>
                      <a:pt x="67651" y="94993"/>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4DAD2366-74E8-E7DA-0FDF-3402AEC7FC60}"/>
                  </a:ext>
                </a:extLst>
              </p:cNvPr>
              <p:cNvSpPr/>
              <p:nvPr/>
            </p:nvSpPr>
            <p:spPr>
              <a:xfrm>
                <a:off x="9357239" y="2420843"/>
                <a:ext cx="180157" cy="574417"/>
              </a:xfrm>
              <a:custGeom>
                <a:avLst/>
                <a:gdLst>
                  <a:gd name="connsiteX0" fmla="*/ 1481 w 180157"/>
                  <a:gd name="connsiteY0" fmla="*/ 529448 h 574417"/>
                  <a:gd name="connsiteX1" fmla="*/ 10 w 180157"/>
                  <a:gd name="connsiteY1" fmla="*/ 473561 h 574417"/>
                  <a:gd name="connsiteX2" fmla="*/ 746 w 180157"/>
                  <a:gd name="connsiteY2" fmla="*/ 266930 h 574417"/>
                  <a:gd name="connsiteX3" fmla="*/ 15453 w 180157"/>
                  <a:gd name="connsiteY3" fmla="*/ 233104 h 574417"/>
                  <a:gd name="connsiteX4" fmla="*/ 92664 w 180157"/>
                  <a:gd name="connsiteY4" fmla="*/ 150010 h 574417"/>
                  <a:gd name="connsiteX5" fmla="*/ 130166 w 180157"/>
                  <a:gd name="connsiteY5" fmla="*/ 50739 h 574417"/>
                  <a:gd name="connsiteX6" fmla="*/ 174287 w 180157"/>
                  <a:gd name="connsiteY6" fmla="*/ 0 h 574417"/>
                  <a:gd name="connsiteX7" fmla="*/ 150021 w 180157"/>
                  <a:gd name="connsiteY7" fmla="*/ 225751 h 574417"/>
                  <a:gd name="connsiteX8" fmla="*/ 176493 w 180157"/>
                  <a:gd name="connsiteY8" fmla="*/ 439736 h 574417"/>
                  <a:gd name="connsiteX9" fmla="*/ 131637 w 180157"/>
                  <a:gd name="connsiteY9" fmla="*/ 508123 h 574417"/>
                  <a:gd name="connsiteX10" fmla="*/ 114724 w 180157"/>
                  <a:gd name="connsiteY10" fmla="*/ 564744 h 574417"/>
                  <a:gd name="connsiteX11" fmla="*/ 1481 w 180157"/>
                  <a:gd name="connsiteY11" fmla="*/ 529448 h 5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57" h="574417">
                    <a:moveTo>
                      <a:pt x="1481" y="529448"/>
                    </a:moveTo>
                    <a:cubicBezTo>
                      <a:pt x="37513" y="511064"/>
                      <a:pt x="-725" y="492680"/>
                      <a:pt x="10" y="473561"/>
                    </a:cubicBezTo>
                    <a:cubicBezTo>
                      <a:pt x="3687" y="405174"/>
                      <a:pt x="2952" y="336052"/>
                      <a:pt x="746" y="266930"/>
                    </a:cubicBezTo>
                    <a:cubicBezTo>
                      <a:pt x="10" y="250752"/>
                      <a:pt x="5894" y="236045"/>
                      <a:pt x="15453" y="233104"/>
                    </a:cubicBezTo>
                    <a:cubicBezTo>
                      <a:pt x="58103" y="219868"/>
                      <a:pt x="70603" y="180159"/>
                      <a:pt x="92664" y="150010"/>
                    </a:cubicBezTo>
                    <a:cubicBezTo>
                      <a:pt x="113989" y="121332"/>
                      <a:pt x="160316" y="103683"/>
                      <a:pt x="130166" y="50739"/>
                    </a:cubicBezTo>
                    <a:cubicBezTo>
                      <a:pt x="119872" y="33090"/>
                      <a:pt x="153698" y="13236"/>
                      <a:pt x="174287" y="0"/>
                    </a:cubicBezTo>
                    <a:cubicBezTo>
                      <a:pt x="169140" y="75740"/>
                      <a:pt x="150021" y="149275"/>
                      <a:pt x="150021" y="225751"/>
                    </a:cubicBezTo>
                    <a:cubicBezTo>
                      <a:pt x="150021" y="298550"/>
                      <a:pt x="158845" y="370613"/>
                      <a:pt x="176493" y="439736"/>
                    </a:cubicBezTo>
                    <a:cubicBezTo>
                      <a:pt x="188994" y="489004"/>
                      <a:pt x="168404" y="497828"/>
                      <a:pt x="131637" y="508123"/>
                    </a:cubicBezTo>
                    <a:cubicBezTo>
                      <a:pt x="102223" y="516211"/>
                      <a:pt x="69133" y="528712"/>
                      <a:pt x="114724" y="564744"/>
                    </a:cubicBezTo>
                    <a:cubicBezTo>
                      <a:pt x="81633" y="536066"/>
                      <a:pt x="16188" y="623572"/>
                      <a:pt x="1481" y="529448"/>
                    </a:cubicBezTo>
                    <a:close/>
                  </a:path>
                </a:pathLst>
              </a:custGeom>
              <a:solidFill>
                <a:srgbClr val="B86E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0455AC71-55CD-9F27-D598-29DA5C02ED5F}"/>
                  </a:ext>
                </a:extLst>
              </p:cNvPr>
              <p:cNvSpPr/>
              <p:nvPr/>
            </p:nvSpPr>
            <p:spPr>
              <a:xfrm>
                <a:off x="10152672" y="4965272"/>
                <a:ext cx="302734" cy="246044"/>
              </a:xfrm>
              <a:custGeom>
                <a:avLst/>
                <a:gdLst>
                  <a:gd name="connsiteX0" fmla="*/ 140670 w 302734"/>
                  <a:gd name="connsiteY0" fmla="*/ 13097 h 246044"/>
                  <a:gd name="connsiteX1" fmla="*/ 267149 w 302734"/>
                  <a:gd name="connsiteY1" fmla="*/ 2067 h 246044"/>
                  <a:gd name="connsiteX2" fmla="*/ 289944 w 302734"/>
                  <a:gd name="connsiteY2" fmla="*/ 22656 h 246044"/>
                  <a:gd name="connsiteX3" fmla="*/ 300974 w 302734"/>
                  <a:gd name="connsiteY3" fmla="*/ 202080 h 246044"/>
                  <a:gd name="connsiteX4" fmla="*/ 268619 w 302734"/>
                  <a:gd name="connsiteY4" fmla="*/ 242524 h 246044"/>
                  <a:gd name="connsiteX5" fmla="*/ 108314 w 302734"/>
                  <a:gd name="connsiteY5" fmla="*/ 243995 h 246044"/>
                  <a:gd name="connsiteX6" fmla="*/ 67871 w 302734"/>
                  <a:gd name="connsiteY6" fmla="*/ 202080 h 246044"/>
                  <a:gd name="connsiteX7" fmla="*/ 6837 w 302734"/>
                  <a:gd name="connsiteY7" fmla="*/ 49129 h 246044"/>
                  <a:gd name="connsiteX8" fmla="*/ 29632 w 302734"/>
                  <a:gd name="connsiteY8" fmla="*/ 13097 h 246044"/>
                  <a:gd name="connsiteX9" fmla="*/ 140670 w 302734"/>
                  <a:gd name="connsiteY9" fmla="*/ 13097 h 2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34" h="246044">
                    <a:moveTo>
                      <a:pt x="140670" y="13097"/>
                    </a:moveTo>
                    <a:cubicBezTo>
                      <a:pt x="177437" y="6479"/>
                      <a:pt x="223763" y="24127"/>
                      <a:pt x="267149" y="2067"/>
                    </a:cubicBezTo>
                    <a:cubicBezTo>
                      <a:pt x="279649" y="-3816"/>
                      <a:pt x="289944" y="2802"/>
                      <a:pt x="289944" y="22656"/>
                    </a:cubicBezTo>
                    <a:cubicBezTo>
                      <a:pt x="289944" y="82219"/>
                      <a:pt x="281855" y="143253"/>
                      <a:pt x="300974" y="202080"/>
                    </a:cubicBezTo>
                    <a:cubicBezTo>
                      <a:pt x="309799" y="230759"/>
                      <a:pt x="283326" y="241789"/>
                      <a:pt x="268619" y="242524"/>
                    </a:cubicBezTo>
                    <a:cubicBezTo>
                      <a:pt x="215674" y="246936"/>
                      <a:pt x="161994" y="246936"/>
                      <a:pt x="108314" y="243995"/>
                    </a:cubicBezTo>
                    <a:cubicBezTo>
                      <a:pt x="87724" y="242524"/>
                      <a:pt x="75959" y="223405"/>
                      <a:pt x="67871" y="202080"/>
                    </a:cubicBezTo>
                    <a:cubicBezTo>
                      <a:pt x="48752" y="150606"/>
                      <a:pt x="29632" y="98397"/>
                      <a:pt x="6837" y="49129"/>
                    </a:cubicBezTo>
                    <a:cubicBezTo>
                      <a:pt x="-6399" y="19715"/>
                      <a:pt x="-1252" y="11626"/>
                      <a:pt x="29632" y="13097"/>
                    </a:cubicBezTo>
                    <a:cubicBezTo>
                      <a:pt x="64194" y="14568"/>
                      <a:pt x="98755" y="13097"/>
                      <a:pt x="140670" y="13097"/>
                    </a:cubicBezTo>
                    <a:close/>
                  </a:path>
                </a:pathLst>
              </a:custGeom>
              <a:solidFill>
                <a:srgbClr val="FCF8F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F8A7353D-C523-4EEA-D9D6-26D78A89B190}"/>
                  </a:ext>
                </a:extLst>
              </p:cNvPr>
              <p:cNvSpPr/>
              <p:nvPr/>
            </p:nvSpPr>
            <p:spPr>
              <a:xfrm>
                <a:off x="9264976" y="3030441"/>
                <a:ext cx="277579" cy="470121"/>
              </a:xfrm>
              <a:custGeom>
                <a:avLst/>
                <a:gdLst>
                  <a:gd name="connsiteX0" fmla="*/ 254784 w 277579"/>
                  <a:gd name="connsiteY0" fmla="*/ 391940 h 470121"/>
                  <a:gd name="connsiteX1" fmla="*/ 277580 w 277579"/>
                  <a:gd name="connsiteY1" fmla="*/ 468415 h 470121"/>
                  <a:gd name="connsiteX2" fmla="*/ 1091 w 277579"/>
                  <a:gd name="connsiteY2" fmla="*/ 232370 h 470121"/>
                  <a:gd name="connsiteX3" fmla="*/ 63595 w 277579"/>
                  <a:gd name="connsiteY3" fmla="*/ 33827 h 470121"/>
                  <a:gd name="connsiteX4" fmla="*/ 193751 w 277579"/>
                  <a:gd name="connsiteY4" fmla="*/ 1 h 470121"/>
                  <a:gd name="connsiteX5" fmla="*/ 208458 w 277579"/>
                  <a:gd name="connsiteY5" fmla="*/ 34562 h 470121"/>
                  <a:gd name="connsiteX6" fmla="*/ 190075 w 277579"/>
                  <a:gd name="connsiteY6" fmla="*/ 74271 h 470121"/>
                  <a:gd name="connsiteX7" fmla="*/ 104039 w 277579"/>
                  <a:gd name="connsiteY7" fmla="*/ 211780 h 470121"/>
                  <a:gd name="connsiteX8" fmla="*/ 218752 w 277579"/>
                  <a:gd name="connsiteY8" fmla="*/ 377968 h 470121"/>
                  <a:gd name="connsiteX9" fmla="*/ 254784 w 277579"/>
                  <a:gd name="connsiteY9" fmla="*/ 391940 h 4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579" h="470121">
                    <a:moveTo>
                      <a:pt x="254784" y="391940"/>
                    </a:moveTo>
                    <a:cubicBezTo>
                      <a:pt x="262138" y="417677"/>
                      <a:pt x="269491" y="442678"/>
                      <a:pt x="277580" y="468415"/>
                    </a:cubicBezTo>
                    <a:cubicBezTo>
                      <a:pt x="144483" y="487534"/>
                      <a:pt x="6974" y="341936"/>
                      <a:pt x="1091" y="232370"/>
                    </a:cubicBezTo>
                    <a:cubicBezTo>
                      <a:pt x="-2586" y="158100"/>
                      <a:pt x="-380" y="88978"/>
                      <a:pt x="63595" y="33827"/>
                    </a:cubicBezTo>
                    <a:cubicBezTo>
                      <a:pt x="104039" y="-734"/>
                      <a:pt x="147424" y="1"/>
                      <a:pt x="193751" y="1"/>
                    </a:cubicBezTo>
                    <a:cubicBezTo>
                      <a:pt x="220223" y="1"/>
                      <a:pt x="204045" y="22797"/>
                      <a:pt x="208458" y="34562"/>
                    </a:cubicBezTo>
                    <a:cubicBezTo>
                      <a:pt x="207722" y="50005"/>
                      <a:pt x="207722" y="61035"/>
                      <a:pt x="190075" y="74271"/>
                    </a:cubicBezTo>
                    <a:cubicBezTo>
                      <a:pt x="145218" y="107361"/>
                      <a:pt x="106980" y="147805"/>
                      <a:pt x="104039" y="211780"/>
                    </a:cubicBezTo>
                    <a:cubicBezTo>
                      <a:pt x="99627" y="308110"/>
                      <a:pt x="148895" y="345613"/>
                      <a:pt x="218752" y="377968"/>
                    </a:cubicBezTo>
                    <a:cubicBezTo>
                      <a:pt x="229782" y="383851"/>
                      <a:pt x="243019" y="388263"/>
                      <a:pt x="254784" y="391940"/>
                    </a:cubicBezTo>
                    <a:close/>
                  </a:path>
                </a:pathLst>
              </a:custGeom>
              <a:solidFill>
                <a:srgbClr val="FA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B2AE24AB-4F7B-3BCE-963F-367AEDC4EFEA}"/>
                  </a:ext>
                </a:extLst>
              </p:cNvPr>
              <p:cNvSpPr/>
              <p:nvPr/>
            </p:nvSpPr>
            <p:spPr>
              <a:xfrm>
                <a:off x="10671117" y="4944498"/>
                <a:ext cx="315653" cy="235212"/>
              </a:xfrm>
              <a:custGeom>
                <a:avLst/>
                <a:gdLst>
                  <a:gd name="connsiteX0" fmla="*/ 315654 w 315653"/>
                  <a:gd name="connsiteY0" fmla="*/ 2986 h 235212"/>
                  <a:gd name="connsiteX1" fmla="*/ 242119 w 315653"/>
                  <a:gd name="connsiteY1" fmla="*/ 166232 h 235212"/>
                  <a:gd name="connsiteX2" fmla="*/ 9751 w 315653"/>
                  <a:gd name="connsiteY2" fmla="*/ 219177 h 235212"/>
                  <a:gd name="connsiteX3" fmla="*/ 1662 w 315653"/>
                  <a:gd name="connsiteY3" fmla="*/ 194910 h 235212"/>
                  <a:gd name="connsiteX4" fmla="*/ 927 w 315653"/>
                  <a:gd name="connsiteY4" fmla="*/ 37547 h 235212"/>
                  <a:gd name="connsiteX5" fmla="*/ 18575 w 315653"/>
                  <a:gd name="connsiteY5" fmla="*/ 11074 h 235212"/>
                  <a:gd name="connsiteX6" fmla="*/ 167850 w 315653"/>
                  <a:gd name="connsiteY6" fmla="*/ 12545 h 235212"/>
                  <a:gd name="connsiteX7" fmla="*/ 315654 w 315653"/>
                  <a:gd name="connsiteY7" fmla="*/ 2986 h 2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53" h="235212">
                    <a:moveTo>
                      <a:pt x="315654" y="2986"/>
                    </a:moveTo>
                    <a:cubicBezTo>
                      <a:pt x="289917" y="59607"/>
                      <a:pt x="269328" y="114758"/>
                      <a:pt x="242119" y="166232"/>
                    </a:cubicBezTo>
                    <a:cubicBezTo>
                      <a:pt x="210500" y="225795"/>
                      <a:pt x="65637" y="255944"/>
                      <a:pt x="9751" y="219177"/>
                    </a:cubicBezTo>
                    <a:cubicBezTo>
                      <a:pt x="-1279" y="211823"/>
                      <a:pt x="-1279" y="202264"/>
                      <a:pt x="1662" y="194910"/>
                    </a:cubicBezTo>
                    <a:cubicBezTo>
                      <a:pt x="22251" y="141966"/>
                      <a:pt x="-1279" y="89756"/>
                      <a:pt x="927" y="37547"/>
                    </a:cubicBezTo>
                    <a:cubicBezTo>
                      <a:pt x="1662" y="25046"/>
                      <a:pt x="-4221" y="10339"/>
                      <a:pt x="18575" y="11074"/>
                    </a:cubicBezTo>
                    <a:cubicBezTo>
                      <a:pt x="68578" y="12545"/>
                      <a:pt x="118582" y="6662"/>
                      <a:pt x="167850" y="12545"/>
                    </a:cubicBezTo>
                    <a:cubicBezTo>
                      <a:pt x="217854" y="18428"/>
                      <a:pt x="263445" y="-8780"/>
                      <a:pt x="315654" y="2986"/>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15C91FDD-DA51-8351-F1CD-485A871E03E2}"/>
                  </a:ext>
                </a:extLst>
              </p:cNvPr>
              <p:cNvSpPr/>
              <p:nvPr/>
            </p:nvSpPr>
            <p:spPr>
              <a:xfrm>
                <a:off x="8900911" y="2142072"/>
                <a:ext cx="377739" cy="244886"/>
              </a:xfrm>
              <a:custGeom>
                <a:avLst/>
                <a:gdLst>
                  <a:gd name="connsiteX0" fmla="*/ 340889 w 377739"/>
                  <a:gd name="connsiteY0" fmla="*/ 243474 h 244886"/>
                  <a:gd name="connsiteX1" fmla="*/ 16602 w 377739"/>
                  <a:gd name="connsiteY1" fmla="*/ 130967 h 244886"/>
                  <a:gd name="connsiteX2" fmla="*/ 7043 w 377739"/>
                  <a:gd name="connsiteY2" fmla="*/ 80228 h 244886"/>
                  <a:gd name="connsiteX3" fmla="*/ 152640 w 377739"/>
                  <a:gd name="connsiteY3" fmla="*/ 35372 h 244886"/>
                  <a:gd name="connsiteX4" fmla="*/ 360008 w 377739"/>
                  <a:gd name="connsiteY4" fmla="*/ 186118 h 244886"/>
                  <a:gd name="connsiteX5" fmla="*/ 375450 w 377739"/>
                  <a:gd name="connsiteY5" fmla="*/ 225091 h 244886"/>
                  <a:gd name="connsiteX6" fmla="*/ 340889 w 377739"/>
                  <a:gd name="connsiteY6" fmla="*/ 243474 h 2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39" h="244886">
                    <a:moveTo>
                      <a:pt x="340889" y="243474"/>
                    </a:moveTo>
                    <a:cubicBezTo>
                      <a:pt x="223969" y="226561"/>
                      <a:pt x="112933" y="201560"/>
                      <a:pt x="16602" y="130967"/>
                    </a:cubicBezTo>
                    <a:cubicBezTo>
                      <a:pt x="-3987" y="116260"/>
                      <a:pt x="-3252" y="102288"/>
                      <a:pt x="7043" y="80228"/>
                    </a:cubicBezTo>
                    <a:cubicBezTo>
                      <a:pt x="54840" y="-17573"/>
                      <a:pt x="53369" y="-17573"/>
                      <a:pt x="152640" y="35372"/>
                    </a:cubicBezTo>
                    <a:cubicBezTo>
                      <a:pt x="229116" y="75816"/>
                      <a:pt x="298974" y="125084"/>
                      <a:pt x="360008" y="186118"/>
                    </a:cubicBezTo>
                    <a:cubicBezTo>
                      <a:pt x="371038" y="197148"/>
                      <a:pt x="382803" y="208913"/>
                      <a:pt x="375450" y="225091"/>
                    </a:cubicBezTo>
                    <a:cubicBezTo>
                      <a:pt x="369567" y="239062"/>
                      <a:pt x="356331" y="248622"/>
                      <a:pt x="340889" y="243474"/>
                    </a:cubicBezTo>
                    <a:close/>
                  </a:path>
                </a:pathLst>
              </a:custGeom>
              <a:solidFill>
                <a:srgbClr val="CA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07845F9C-7E28-D9E6-EFEF-96D531DD9D34}"/>
                  </a:ext>
                </a:extLst>
              </p:cNvPr>
              <p:cNvSpPr/>
              <p:nvPr/>
            </p:nvSpPr>
            <p:spPr>
              <a:xfrm>
                <a:off x="11732309" y="2243758"/>
                <a:ext cx="380058" cy="228527"/>
              </a:xfrm>
              <a:custGeom>
                <a:avLst/>
                <a:gdLst>
                  <a:gd name="connsiteX0" fmla="*/ 87606 w 380058"/>
                  <a:gd name="connsiteY0" fmla="*/ 221940 h 228527"/>
                  <a:gd name="connsiteX1" fmla="*/ 42015 w 380058"/>
                  <a:gd name="connsiteY1" fmla="*/ 221940 h 228527"/>
                  <a:gd name="connsiteX2" fmla="*/ 836 w 380058"/>
                  <a:gd name="connsiteY2" fmla="*/ 211646 h 228527"/>
                  <a:gd name="connsiteX3" fmla="*/ 20690 w 380058"/>
                  <a:gd name="connsiteY3" fmla="*/ 164584 h 228527"/>
                  <a:gd name="connsiteX4" fmla="*/ 286149 w 380058"/>
                  <a:gd name="connsiteY4" fmla="*/ 10161 h 228527"/>
                  <a:gd name="connsiteX5" fmla="*/ 358212 w 380058"/>
                  <a:gd name="connsiteY5" fmla="*/ 40310 h 228527"/>
                  <a:gd name="connsiteX6" fmla="*/ 288355 w 380058"/>
                  <a:gd name="connsiteY6" fmla="*/ 177084 h 228527"/>
                  <a:gd name="connsiteX7" fmla="*/ 87606 w 380058"/>
                  <a:gd name="connsiteY7" fmla="*/ 221940 h 22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58" h="228527">
                    <a:moveTo>
                      <a:pt x="87606" y="221940"/>
                    </a:moveTo>
                    <a:cubicBezTo>
                      <a:pt x="72164" y="221940"/>
                      <a:pt x="56722" y="220470"/>
                      <a:pt x="42015" y="221940"/>
                    </a:cubicBezTo>
                    <a:cubicBezTo>
                      <a:pt x="26573" y="223411"/>
                      <a:pt x="5984" y="241059"/>
                      <a:pt x="836" y="211646"/>
                    </a:cubicBezTo>
                    <a:cubicBezTo>
                      <a:pt x="-2106" y="193997"/>
                      <a:pt x="2307" y="178555"/>
                      <a:pt x="20690" y="164584"/>
                    </a:cubicBezTo>
                    <a:cubicBezTo>
                      <a:pt x="103049" y="101344"/>
                      <a:pt x="194231" y="55753"/>
                      <a:pt x="286149" y="10161"/>
                    </a:cubicBezTo>
                    <a:cubicBezTo>
                      <a:pt x="326593" y="-9693"/>
                      <a:pt x="347182" y="-869"/>
                      <a:pt x="358212" y="40310"/>
                    </a:cubicBezTo>
                    <a:cubicBezTo>
                      <a:pt x="384686" y="141788"/>
                      <a:pt x="409687" y="122669"/>
                      <a:pt x="288355" y="177084"/>
                    </a:cubicBezTo>
                    <a:cubicBezTo>
                      <a:pt x="223645" y="205763"/>
                      <a:pt x="158199" y="222676"/>
                      <a:pt x="87606" y="221940"/>
                    </a:cubicBezTo>
                    <a:close/>
                  </a:path>
                </a:pathLst>
              </a:custGeom>
              <a:solidFill>
                <a:srgbClr val="C98B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E328404B-2043-103D-25F8-F6DB9BB38430}"/>
                  </a:ext>
                </a:extLst>
              </p:cNvPr>
              <p:cNvSpPr/>
              <p:nvPr/>
            </p:nvSpPr>
            <p:spPr>
              <a:xfrm>
                <a:off x="8982724" y="1991402"/>
                <a:ext cx="339957" cy="315687"/>
              </a:xfrm>
              <a:custGeom>
                <a:avLst/>
                <a:gdLst>
                  <a:gd name="connsiteX0" fmla="*/ 76711 w 339957"/>
                  <a:gd name="connsiteY0" fmla="*/ 0 h 315687"/>
                  <a:gd name="connsiteX1" fmla="*/ 144362 w 339957"/>
                  <a:gd name="connsiteY1" fmla="*/ 59563 h 315687"/>
                  <a:gd name="connsiteX2" fmla="*/ 330404 w 339957"/>
                  <a:gd name="connsiteY2" fmla="*/ 236045 h 315687"/>
                  <a:gd name="connsiteX3" fmla="*/ 314962 w 339957"/>
                  <a:gd name="connsiteY3" fmla="*/ 306638 h 315687"/>
                  <a:gd name="connsiteX4" fmla="*/ 270107 w 339957"/>
                  <a:gd name="connsiteY4" fmla="*/ 293402 h 315687"/>
                  <a:gd name="connsiteX5" fmla="*/ 39944 w 339957"/>
                  <a:gd name="connsiteY5" fmla="*/ 141186 h 315687"/>
                  <a:gd name="connsiteX6" fmla="*/ 20825 w 339957"/>
                  <a:gd name="connsiteY6" fmla="*/ 61769 h 315687"/>
                  <a:gd name="connsiteX7" fmla="*/ 76711 w 339957"/>
                  <a:gd name="connsiteY7" fmla="*/ 0 h 3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57" h="315687">
                    <a:moveTo>
                      <a:pt x="76711" y="0"/>
                    </a:moveTo>
                    <a:cubicBezTo>
                      <a:pt x="99506" y="19854"/>
                      <a:pt x="121567" y="39709"/>
                      <a:pt x="144362" y="59563"/>
                    </a:cubicBezTo>
                    <a:cubicBezTo>
                      <a:pt x="207602" y="116184"/>
                      <a:pt x="279666" y="163982"/>
                      <a:pt x="330404" y="236045"/>
                    </a:cubicBezTo>
                    <a:cubicBezTo>
                      <a:pt x="355406" y="271342"/>
                      <a:pt x="324521" y="288255"/>
                      <a:pt x="314962" y="306638"/>
                    </a:cubicBezTo>
                    <a:cubicBezTo>
                      <a:pt x="303932" y="327963"/>
                      <a:pt x="283342" y="306638"/>
                      <a:pt x="270107" y="293402"/>
                    </a:cubicBezTo>
                    <a:cubicBezTo>
                      <a:pt x="203926" y="227221"/>
                      <a:pt x="125243" y="177953"/>
                      <a:pt x="39944" y="141186"/>
                    </a:cubicBezTo>
                    <a:cubicBezTo>
                      <a:pt x="-4912" y="121332"/>
                      <a:pt x="-13001" y="100742"/>
                      <a:pt x="20825" y="61769"/>
                    </a:cubicBezTo>
                    <a:cubicBezTo>
                      <a:pt x="38473" y="41179"/>
                      <a:pt x="50974" y="16178"/>
                      <a:pt x="76711" y="0"/>
                    </a:cubicBezTo>
                    <a:close/>
                  </a:path>
                </a:pathLst>
              </a:custGeom>
              <a:solidFill>
                <a:srgbClr val="B5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BA9D085F-4D5E-58F8-12DE-F295A7A66C3F}"/>
                  </a:ext>
                </a:extLst>
              </p:cNvPr>
              <p:cNvSpPr/>
              <p:nvPr/>
            </p:nvSpPr>
            <p:spPr>
              <a:xfrm>
                <a:off x="11690540" y="2097649"/>
                <a:ext cx="361199" cy="301133"/>
              </a:xfrm>
              <a:custGeom>
                <a:avLst/>
                <a:gdLst>
                  <a:gd name="connsiteX0" fmla="*/ 30840 w 361199"/>
                  <a:gd name="connsiteY0" fmla="*/ 301134 h 301133"/>
                  <a:gd name="connsiteX1" fmla="*/ 8779 w 361199"/>
                  <a:gd name="connsiteY1" fmla="*/ 254807 h 301133"/>
                  <a:gd name="connsiteX2" fmla="*/ 15397 w 361199"/>
                  <a:gd name="connsiteY2" fmla="*/ 215834 h 301133"/>
                  <a:gd name="connsiteX3" fmla="*/ 239677 w 361199"/>
                  <a:gd name="connsiteY3" fmla="*/ 34939 h 301133"/>
                  <a:gd name="connsiteX4" fmla="*/ 291887 w 361199"/>
                  <a:gd name="connsiteY4" fmla="*/ 4055 h 301133"/>
                  <a:gd name="connsiteX5" fmla="*/ 361009 w 361199"/>
                  <a:gd name="connsiteY5" fmla="*/ 107003 h 301133"/>
                  <a:gd name="connsiteX6" fmla="*/ 349979 w 361199"/>
                  <a:gd name="connsiteY6" fmla="*/ 121710 h 301133"/>
                  <a:gd name="connsiteX7" fmla="*/ 44811 w 361199"/>
                  <a:gd name="connsiteY7" fmla="*/ 289368 h 301133"/>
                  <a:gd name="connsiteX8" fmla="*/ 30840 w 361199"/>
                  <a:gd name="connsiteY8" fmla="*/ 301134 h 3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99" h="301133">
                    <a:moveTo>
                      <a:pt x="30840" y="301134"/>
                    </a:moveTo>
                    <a:cubicBezTo>
                      <a:pt x="10986" y="291574"/>
                      <a:pt x="22751" y="267308"/>
                      <a:pt x="8779" y="254807"/>
                    </a:cubicBezTo>
                    <a:cubicBezTo>
                      <a:pt x="-8869" y="239365"/>
                      <a:pt x="3632" y="228335"/>
                      <a:pt x="15397" y="215834"/>
                    </a:cubicBezTo>
                    <a:cubicBezTo>
                      <a:pt x="82314" y="145976"/>
                      <a:pt x="155113" y="82736"/>
                      <a:pt x="239677" y="34939"/>
                    </a:cubicBezTo>
                    <a:cubicBezTo>
                      <a:pt x="258061" y="24644"/>
                      <a:pt x="266885" y="-12123"/>
                      <a:pt x="291887" y="4055"/>
                    </a:cubicBezTo>
                    <a:cubicBezTo>
                      <a:pt x="327919" y="26850"/>
                      <a:pt x="336742" y="73177"/>
                      <a:pt x="361009" y="107003"/>
                    </a:cubicBezTo>
                    <a:cubicBezTo>
                      <a:pt x="362479" y="108473"/>
                      <a:pt x="355126" y="120239"/>
                      <a:pt x="349979" y="121710"/>
                    </a:cubicBezTo>
                    <a:cubicBezTo>
                      <a:pt x="239677" y="161418"/>
                      <a:pt x="139671" y="220246"/>
                      <a:pt x="44811" y="289368"/>
                    </a:cubicBezTo>
                    <a:cubicBezTo>
                      <a:pt x="41135" y="293045"/>
                      <a:pt x="36723" y="296722"/>
                      <a:pt x="30840" y="301134"/>
                    </a:cubicBezTo>
                    <a:close/>
                  </a:path>
                </a:pathLst>
              </a:custGeom>
              <a:solidFill>
                <a:srgbClr val="B6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C66B2DDD-BC75-3D56-61FC-414D86255C83}"/>
                  </a:ext>
                </a:extLst>
              </p:cNvPr>
              <p:cNvSpPr/>
              <p:nvPr/>
            </p:nvSpPr>
            <p:spPr>
              <a:xfrm>
                <a:off x="9367509" y="3065004"/>
                <a:ext cx="164016" cy="357377"/>
              </a:xfrm>
              <a:custGeom>
                <a:avLst/>
                <a:gdLst>
                  <a:gd name="connsiteX0" fmla="*/ 152251 w 164016"/>
                  <a:gd name="connsiteY0" fmla="*/ 357377 h 357377"/>
                  <a:gd name="connsiteX1" fmla="*/ 24301 w 164016"/>
                  <a:gd name="connsiteY1" fmla="*/ 273548 h 357377"/>
                  <a:gd name="connsiteX2" fmla="*/ 83128 w 164016"/>
                  <a:gd name="connsiteY2" fmla="*/ 41915 h 357377"/>
                  <a:gd name="connsiteX3" fmla="*/ 105925 w 164016"/>
                  <a:gd name="connsiteY3" fmla="*/ 0 h 357377"/>
                  <a:gd name="connsiteX4" fmla="*/ 127985 w 164016"/>
                  <a:gd name="connsiteY4" fmla="*/ 129421 h 357377"/>
                  <a:gd name="connsiteX5" fmla="*/ 152251 w 164016"/>
                  <a:gd name="connsiteY5" fmla="*/ 172806 h 357377"/>
                  <a:gd name="connsiteX6" fmla="*/ 164016 w 164016"/>
                  <a:gd name="connsiteY6" fmla="*/ 276489 h 357377"/>
                  <a:gd name="connsiteX7" fmla="*/ 152251 w 164016"/>
                  <a:gd name="connsiteY7"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16" h="357377">
                    <a:moveTo>
                      <a:pt x="152251" y="357377"/>
                    </a:moveTo>
                    <a:cubicBezTo>
                      <a:pt x="105189" y="336052"/>
                      <a:pt x="52979" y="325022"/>
                      <a:pt x="24301" y="273548"/>
                    </a:cubicBezTo>
                    <a:cubicBezTo>
                      <a:pt x="-24232" y="188983"/>
                      <a:pt x="2241" y="105154"/>
                      <a:pt x="83128" y="41915"/>
                    </a:cubicBezTo>
                    <a:cubicBezTo>
                      <a:pt x="98571" y="29414"/>
                      <a:pt x="111072" y="21325"/>
                      <a:pt x="105925" y="0"/>
                    </a:cubicBezTo>
                    <a:cubicBezTo>
                      <a:pt x="127249" y="40444"/>
                      <a:pt x="116955" y="86771"/>
                      <a:pt x="127985" y="129421"/>
                    </a:cubicBezTo>
                    <a:cubicBezTo>
                      <a:pt x="132397" y="147804"/>
                      <a:pt x="128720" y="166923"/>
                      <a:pt x="152251" y="172806"/>
                    </a:cubicBezTo>
                    <a:cubicBezTo>
                      <a:pt x="166958" y="205896"/>
                      <a:pt x="163281" y="241928"/>
                      <a:pt x="164016" y="276489"/>
                    </a:cubicBezTo>
                    <a:cubicBezTo>
                      <a:pt x="116219" y="297814"/>
                      <a:pt x="152986" y="330169"/>
                      <a:pt x="152251" y="357377"/>
                    </a:cubicBezTo>
                    <a:close/>
                  </a:path>
                </a:pathLst>
              </a:custGeom>
              <a:solidFill>
                <a:srgbClr val="F7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AE7F0943-3758-46D9-44D2-1C68DF9E7F5C}"/>
                  </a:ext>
                </a:extLst>
              </p:cNvPr>
              <p:cNvSpPr/>
              <p:nvPr/>
            </p:nvSpPr>
            <p:spPr>
              <a:xfrm>
                <a:off x="11418502" y="3156781"/>
                <a:ext cx="167446" cy="289130"/>
              </a:xfrm>
              <a:custGeom>
                <a:avLst/>
                <a:gdLst>
                  <a:gd name="connsiteX0" fmla="*/ 49184 w 167446"/>
                  <a:gd name="connsiteY0" fmla="*/ 876 h 289130"/>
                  <a:gd name="connsiteX1" fmla="*/ 157279 w 167446"/>
                  <a:gd name="connsiteY1" fmla="*/ 183241 h 289130"/>
                  <a:gd name="connsiteX2" fmla="*/ 14623 w 167446"/>
                  <a:gd name="connsiteY2" fmla="*/ 289131 h 289130"/>
                  <a:gd name="connsiteX3" fmla="*/ 2857 w 167446"/>
                  <a:gd name="connsiteY3" fmla="*/ 231774 h 289130"/>
                  <a:gd name="connsiteX4" fmla="*/ 2857 w 167446"/>
                  <a:gd name="connsiteY4" fmla="*/ 105295 h 289130"/>
                  <a:gd name="connsiteX5" fmla="*/ 35947 w 167446"/>
                  <a:gd name="connsiteY5" fmla="*/ 47938 h 289130"/>
                  <a:gd name="connsiteX6" fmla="*/ 49184 w 167446"/>
                  <a:gd name="connsiteY6" fmla="*/ 876 h 2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46" h="289130">
                    <a:moveTo>
                      <a:pt x="49184" y="876"/>
                    </a:moveTo>
                    <a:cubicBezTo>
                      <a:pt x="147720" y="-11625"/>
                      <a:pt x="188164" y="112648"/>
                      <a:pt x="157279" y="183241"/>
                    </a:cubicBezTo>
                    <a:cubicBezTo>
                      <a:pt x="131542" y="240598"/>
                      <a:pt x="87421" y="287660"/>
                      <a:pt x="14623" y="289131"/>
                    </a:cubicBezTo>
                    <a:cubicBezTo>
                      <a:pt x="15358" y="269277"/>
                      <a:pt x="16828" y="248687"/>
                      <a:pt x="2857" y="231774"/>
                    </a:cubicBezTo>
                    <a:cubicBezTo>
                      <a:pt x="-11114" y="189859"/>
                      <a:pt x="32270" y="147209"/>
                      <a:pt x="2857" y="105295"/>
                    </a:cubicBezTo>
                    <a:cubicBezTo>
                      <a:pt x="43300" y="103824"/>
                      <a:pt x="30065" y="68528"/>
                      <a:pt x="35947" y="47938"/>
                    </a:cubicBezTo>
                    <a:cubicBezTo>
                      <a:pt x="40360" y="31760"/>
                      <a:pt x="39624" y="14848"/>
                      <a:pt x="49184" y="876"/>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9286534D-049B-8400-ABFC-E0642347CC6E}"/>
                  </a:ext>
                </a:extLst>
              </p:cNvPr>
              <p:cNvSpPr/>
              <p:nvPr/>
            </p:nvSpPr>
            <p:spPr>
              <a:xfrm>
                <a:off x="8852398" y="2286138"/>
                <a:ext cx="403373" cy="168713"/>
              </a:xfrm>
              <a:custGeom>
                <a:avLst/>
                <a:gdLst>
                  <a:gd name="connsiteX0" fmla="*/ 317339 w 403373"/>
                  <a:gd name="connsiteY0" fmla="*/ 168530 h 168713"/>
                  <a:gd name="connsiteX1" fmla="*/ 35702 w 403373"/>
                  <a:gd name="connsiteY1" fmla="*/ 123674 h 168713"/>
                  <a:gd name="connsiteX2" fmla="*/ 8495 w 403373"/>
                  <a:gd name="connsiteY2" fmla="*/ 66317 h 168713"/>
                  <a:gd name="connsiteX3" fmla="*/ 22466 w 403373"/>
                  <a:gd name="connsiteY3" fmla="*/ 19991 h 168713"/>
                  <a:gd name="connsiteX4" fmla="*/ 54086 w 403373"/>
                  <a:gd name="connsiteY4" fmla="*/ 8225 h 168713"/>
                  <a:gd name="connsiteX5" fmla="*/ 370283 w 403373"/>
                  <a:gd name="connsiteY5" fmla="*/ 121468 h 168713"/>
                  <a:gd name="connsiteX6" fmla="*/ 403374 w 403373"/>
                  <a:gd name="connsiteY6" fmla="*/ 145735 h 168713"/>
                  <a:gd name="connsiteX7" fmla="*/ 368813 w 403373"/>
                  <a:gd name="connsiteY7" fmla="*/ 167795 h 168713"/>
                  <a:gd name="connsiteX8" fmla="*/ 317339 w 403373"/>
                  <a:gd name="connsiteY8" fmla="*/ 168530 h 1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73" h="168713">
                    <a:moveTo>
                      <a:pt x="317339" y="168530"/>
                    </a:moveTo>
                    <a:cubicBezTo>
                      <a:pt x="222479" y="158971"/>
                      <a:pt x="128356" y="153823"/>
                      <a:pt x="35702" y="123674"/>
                    </a:cubicBezTo>
                    <a:cubicBezTo>
                      <a:pt x="-3271" y="111173"/>
                      <a:pt x="-6947" y="101614"/>
                      <a:pt x="8495" y="66317"/>
                    </a:cubicBezTo>
                    <a:cubicBezTo>
                      <a:pt x="13642" y="54552"/>
                      <a:pt x="23937" y="38374"/>
                      <a:pt x="22466" y="19991"/>
                    </a:cubicBezTo>
                    <a:cubicBezTo>
                      <a:pt x="21731" y="4548"/>
                      <a:pt x="29820" y="-9423"/>
                      <a:pt x="54086" y="8225"/>
                    </a:cubicBezTo>
                    <a:cubicBezTo>
                      <a:pt x="147475" y="78083"/>
                      <a:pt x="255570" y="109703"/>
                      <a:pt x="370283" y="121468"/>
                    </a:cubicBezTo>
                    <a:cubicBezTo>
                      <a:pt x="386461" y="122939"/>
                      <a:pt x="403374" y="116321"/>
                      <a:pt x="403374" y="145735"/>
                    </a:cubicBezTo>
                    <a:cubicBezTo>
                      <a:pt x="402639" y="175884"/>
                      <a:pt x="384255" y="167059"/>
                      <a:pt x="368813" y="167795"/>
                    </a:cubicBezTo>
                    <a:cubicBezTo>
                      <a:pt x="351900" y="169265"/>
                      <a:pt x="334252" y="168530"/>
                      <a:pt x="317339" y="168530"/>
                    </a:cubicBezTo>
                    <a:close/>
                  </a:path>
                </a:pathLst>
              </a:custGeom>
              <a:solidFill>
                <a:srgbClr val="C6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995DFF4C-D742-E731-4C7C-2AE029ECE4ED}"/>
                  </a:ext>
                </a:extLst>
              </p:cNvPr>
              <p:cNvSpPr/>
              <p:nvPr/>
            </p:nvSpPr>
            <p:spPr>
              <a:xfrm>
                <a:off x="11744042" y="2401255"/>
                <a:ext cx="414963" cy="148561"/>
              </a:xfrm>
              <a:custGeom>
                <a:avLst/>
                <a:gdLst>
                  <a:gd name="connsiteX0" fmla="*/ 161174 w 414963"/>
                  <a:gd name="connsiteY0" fmla="*/ 145331 h 148561"/>
                  <a:gd name="connsiteX1" fmla="*/ 40577 w 414963"/>
                  <a:gd name="connsiteY1" fmla="*/ 145331 h 148561"/>
                  <a:gd name="connsiteX2" fmla="*/ 133 w 414963"/>
                  <a:gd name="connsiteY2" fmla="*/ 117388 h 148561"/>
                  <a:gd name="connsiteX3" fmla="*/ 36900 w 414963"/>
                  <a:gd name="connsiteY3" fmla="*/ 99005 h 148561"/>
                  <a:gd name="connsiteX4" fmla="*/ 361187 w 414963"/>
                  <a:gd name="connsiteY4" fmla="*/ 6351 h 148561"/>
                  <a:gd name="connsiteX5" fmla="*/ 392072 w 414963"/>
                  <a:gd name="connsiteY5" fmla="*/ 16646 h 148561"/>
                  <a:gd name="connsiteX6" fmla="*/ 413397 w 414963"/>
                  <a:gd name="connsiteY6" fmla="*/ 93857 h 148561"/>
                  <a:gd name="connsiteX7" fmla="*/ 387660 w 414963"/>
                  <a:gd name="connsiteY7" fmla="*/ 121800 h 148561"/>
                  <a:gd name="connsiteX8" fmla="*/ 161174 w 414963"/>
                  <a:gd name="connsiteY8" fmla="*/ 145331 h 14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3" h="148561">
                    <a:moveTo>
                      <a:pt x="161174" y="145331"/>
                    </a:moveTo>
                    <a:cubicBezTo>
                      <a:pt x="109700" y="145331"/>
                      <a:pt x="75139" y="144596"/>
                      <a:pt x="40577" y="145331"/>
                    </a:cubicBezTo>
                    <a:cubicBezTo>
                      <a:pt x="19252" y="146067"/>
                      <a:pt x="1604" y="141655"/>
                      <a:pt x="133" y="117388"/>
                    </a:cubicBezTo>
                    <a:cubicBezTo>
                      <a:pt x="-2072" y="85769"/>
                      <a:pt x="23665" y="99740"/>
                      <a:pt x="36900" y="99005"/>
                    </a:cubicBezTo>
                    <a:cubicBezTo>
                      <a:pt x="152350" y="92387"/>
                      <a:pt x="263387" y="70326"/>
                      <a:pt x="361187" y="6351"/>
                    </a:cubicBezTo>
                    <a:cubicBezTo>
                      <a:pt x="383983" y="-8355"/>
                      <a:pt x="387660" y="5616"/>
                      <a:pt x="392072" y="16646"/>
                    </a:cubicBezTo>
                    <a:cubicBezTo>
                      <a:pt x="403102" y="40913"/>
                      <a:pt x="400896" y="68856"/>
                      <a:pt x="413397" y="93857"/>
                    </a:cubicBezTo>
                    <a:cubicBezTo>
                      <a:pt x="420014" y="107829"/>
                      <a:pt x="404572" y="120330"/>
                      <a:pt x="387660" y="121800"/>
                    </a:cubicBezTo>
                    <a:cubicBezTo>
                      <a:pt x="306036" y="130625"/>
                      <a:pt x="226619" y="157832"/>
                      <a:pt x="161174" y="145331"/>
                    </a:cubicBezTo>
                    <a:close/>
                  </a:path>
                </a:pathLst>
              </a:custGeom>
              <a:solidFill>
                <a:srgbClr val="C889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009C6215-D178-EE37-1BCD-6027061CE69A}"/>
                  </a:ext>
                </a:extLst>
              </p:cNvPr>
              <p:cNvSpPr/>
              <p:nvPr/>
            </p:nvSpPr>
            <p:spPr>
              <a:xfrm>
                <a:off x="10660695" y="4801702"/>
                <a:ext cx="359590" cy="120480"/>
              </a:xfrm>
              <a:custGeom>
                <a:avLst/>
                <a:gdLst>
                  <a:gd name="connsiteX0" fmla="*/ 136358 w 359590"/>
                  <a:gd name="connsiteY0" fmla="*/ 118574 h 120480"/>
                  <a:gd name="connsiteX1" fmla="*/ 25320 w 359590"/>
                  <a:gd name="connsiteY1" fmla="*/ 108279 h 120480"/>
                  <a:gd name="connsiteX2" fmla="*/ 319 w 359590"/>
                  <a:gd name="connsiteY2" fmla="*/ 94308 h 120480"/>
                  <a:gd name="connsiteX3" fmla="*/ 18703 w 359590"/>
                  <a:gd name="connsiteY3" fmla="*/ 62688 h 120480"/>
                  <a:gd name="connsiteX4" fmla="*/ 76059 w 359590"/>
                  <a:gd name="connsiteY4" fmla="*/ 49452 h 120480"/>
                  <a:gd name="connsiteX5" fmla="*/ 277544 w 359590"/>
                  <a:gd name="connsiteY5" fmla="*/ 9743 h 120480"/>
                  <a:gd name="connsiteX6" fmla="*/ 355490 w 359590"/>
                  <a:gd name="connsiteY6" fmla="*/ 13420 h 120480"/>
                  <a:gd name="connsiteX7" fmla="*/ 302545 w 359590"/>
                  <a:gd name="connsiteY7" fmla="*/ 108279 h 120480"/>
                  <a:gd name="connsiteX8" fmla="*/ 136358 w 359590"/>
                  <a:gd name="connsiteY8" fmla="*/ 118574 h 1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90" h="120480">
                    <a:moveTo>
                      <a:pt x="136358" y="118574"/>
                    </a:moveTo>
                    <a:cubicBezTo>
                      <a:pt x="106944" y="111956"/>
                      <a:pt x="64294" y="132546"/>
                      <a:pt x="25320" y="108279"/>
                    </a:cubicBezTo>
                    <a:cubicBezTo>
                      <a:pt x="17232" y="103867"/>
                      <a:pt x="3260" y="113427"/>
                      <a:pt x="319" y="94308"/>
                    </a:cubicBezTo>
                    <a:cubicBezTo>
                      <a:pt x="-1887" y="77395"/>
                      <a:pt x="7673" y="67835"/>
                      <a:pt x="18703" y="62688"/>
                    </a:cubicBezTo>
                    <a:cubicBezTo>
                      <a:pt x="36350" y="53864"/>
                      <a:pt x="54734" y="48716"/>
                      <a:pt x="76059" y="49452"/>
                    </a:cubicBezTo>
                    <a:cubicBezTo>
                      <a:pt x="145917" y="50923"/>
                      <a:pt x="213569" y="39157"/>
                      <a:pt x="277544" y="9743"/>
                    </a:cubicBezTo>
                    <a:cubicBezTo>
                      <a:pt x="302545" y="-2022"/>
                      <a:pt x="334901" y="-5699"/>
                      <a:pt x="355490" y="13420"/>
                    </a:cubicBezTo>
                    <a:cubicBezTo>
                      <a:pt x="373138" y="30333"/>
                      <a:pt x="329753" y="101661"/>
                      <a:pt x="302545" y="108279"/>
                    </a:cubicBezTo>
                    <a:cubicBezTo>
                      <a:pt x="251071" y="120780"/>
                      <a:pt x="198862" y="120780"/>
                      <a:pt x="136358" y="118574"/>
                    </a:cubicBezTo>
                    <a:close/>
                  </a:path>
                </a:pathLst>
              </a:custGeom>
              <a:solidFill>
                <a:srgbClr val="F3DB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B81ED524-C384-60F5-EC31-BFDF802A4185}"/>
                  </a:ext>
                </a:extLst>
              </p:cNvPr>
              <p:cNvSpPr/>
              <p:nvPr/>
            </p:nvSpPr>
            <p:spPr>
              <a:xfrm>
                <a:off x="10119065" y="4876059"/>
                <a:ext cx="324496" cy="69958"/>
              </a:xfrm>
              <a:custGeom>
                <a:avLst/>
                <a:gdLst>
                  <a:gd name="connsiteX0" fmla="*/ 0 w 324496"/>
                  <a:gd name="connsiteY0" fmla="*/ 97 h 69958"/>
                  <a:gd name="connsiteX1" fmla="*/ 138980 w 324496"/>
                  <a:gd name="connsiteY1" fmla="*/ 8185 h 69958"/>
                  <a:gd name="connsiteX2" fmla="*/ 266930 w 324496"/>
                  <a:gd name="connsiteY2" fmla="*/ 9656 h 69958"/>
                  <a:gd name="connsiteX3" fmla="*/ 313992 w 324496"/>
                  <a:gd name="connsiteY3" fmla="*/ 23628 h 69958"/>
                  <a:gd name="connsiteX4" fmla="*/ 311786 w 324496"/>
                  <a:gd name="connsiteY4" fmla="*/ 55983 h 69958"/>
                  <a:gd name="connsiteX5" fmla="*/ 47797 w 324496"/>
                  <a:gd name="connsiteY5" fmla="*/ 64072 h 69958"/>
                  <a:gd name="connsiteX6" fmla="*/ 0 w 324496"/>
                  <a:gd name="connsiteY6" fmla="*/ 97 h 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96" h="69958">
                    <a:moveTo>
                      <a:pt x="0" y="97"/>
                    </a:moveTo>
                    <a:cubicBezTo>
                      <a:pt x="47062" y="2303"/>
                      <a:pt x="91918" y="-5051"/>
                      <a:pt x="138980" y="8185"/>
                    </a:cubicBezTo>
                    <a:cubicBezTo>
                      <a:pt x="178689" y="19216"/>
                      <a:pt x="224280" y="11862"/>
                      <a:pt x="266930" y="9656"/>
                    </a:cubicBezTo>
                    <a:cubicBezTo>
                      <a:pt x="285314" y="8185"/>
                      <a:pt x="300756" y="15539"/>
                      <a:pt x="313992" y="23628"/>
                    </a:cubicBezTo>
                    <a:cubicBezTo>
                      <a:pt x="328699" y="33187"/>
                      <a:pt x="327963" y="55983"/>
                      <a:pt x="311786" y="55983"/>
                    </a:cubicBezTo>
                    <a:cubicBezTo>
                      <a:pt x="223545" y="58189"/>
                      <a:pt x="136039" y="80249"/>
                      <a:pt x="47797" y="64072"/>
                    </a:cubicBezTo>
                    <a:cubicBezTo>
                      <a:pt x="13237" y="57454"/>
                      <a:pt x="5883" y="32452"/>
                      <a:pt x="0" y="97"/>
                    </a:cubicBezTo>
                    <a:close/>
                  </a:path>
                </a:pathLst>
              </a:custGeom>
              <a:solidFill>
                <a:srgbClr val="E8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AC7FA8FB-D545-EB47-3CB1-E7025E864FD2}"/>
                  </a:ext>
                </a:extLst>
              </p:cNvPr>
              <p:cNvSpPr/>
              <p:nvPr/>
            </p:nvSpPr>
            <p:spPr>
              <a:xfrm>
                <a:off x="10548506" y="3942426"/>
                <a:ext cx="213728" cy="96949"/>
              </a:xfrm>
              <a:custGeom>
                <a:avLst/>
                <a:gdLst>
                  <a:gd name="connsiteX0" fmla="*/ 0 w 213728"/>
                  <a:gd name="connsiteY0" fmla="*/ 22638 h 96949"/>
                  <a:gd name="connsiteX1" fmla="*/ 183836 w 213728"/>
                  <a:gd name="connsiteY1" fmla="*/ 578 h 96949"/>
                  <a:gd name="connsiteX2" fmla="*/ 208103 w 213728"/>
                  <a:gd name="connsiteY2" fmla="*/ 8667 h 96949"/>
                  <a:gd name="connsiteX3" fmla="*/ 203690 w 213728"/>
                  <a:gd name="connsiteY3" fmla="*/ 29992 h 96949"/>
                  <a:gd name="connsiteX4" fmla="*/ 38974 w 213728"/>
                  <a:gd name="connsiteY4" fmla="*/ 69700 h 96949"/>
                  <a:gd name="connsiteX5" fmla="*/ 0 w 213728"/>
                  <a:gd name="connsiteY5" fmla="*/ 22638 h 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28" h="96949">
                    <a:moveTo>
                      <a:pt x="0" y="22638"/>
                    </a:moveTo>
                    <a:cubicBezTo>
                      <a:pt x="62504" y="20432"/>
                      <a:pt x="123538" y="13814"/>
                      <a:pt x="183836" y="578"/>
                    </a:cubicBezTo>
                    <a:cubicBezTo>
                      <a:pt x="195601" y="-1628"/>
                      <a:pt x="200749" y="2784"/>
                      <a:pt x="208103" y="8667"/>
                    </a:cubicBezTo>
                    <a:cubicBezTo>
                      <a:pt x="222073" y="19697"/>
                      <a:pt x="205896" y="23374"/>
                      <a:pt x="203690" y="29992"/>
                    </a:cubicBezTo>
                    <a:cubicBezTo>
                      <a:pt x="177953" y="97643"/>
                      <a:pt x="90448" y="119704"/>
                      <a:pt x="38974" y="69700"/>
                    </a:cubicBezTo>
                    <a:cubicBezTo>
                      <a:pt x="25002" y="55729"/>
                      <a:pt x="5883" y="44699"/>
                      <a:pt x="0" y="22638"/>
                    </a:cubicBezTo>
                    <a:close/>
                  </a:path>
                </a:pathLst>
              </a:custGeom>
              <a:solidFill>
                <a:srgbClr val="F7F2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762638F1-944C-6F9E-C832-DAAE34E5622D}"/>
                  </a:ext>
                </a:extLst>
              </p:cNvPr>
              <p:cNvSpPr/>
              <p:nvPr/>
            </p:nvSpPr>
            <p:spPr>
              <a:xfrm>
                <a:off x="10289444" y="3952258"/>
                <a:ext cx="198763" cy="91691"/>
              </a:xfrm>
              <a:custGeom>
                <a:avLst/>
                <a:gdLst>
                  <a:gd name="connsiteX0" fmla="*/ 198764 w 198763"/>
                  <a:gd name="connsiteY0" fmla="*/ 15748 h 91691"/>
                  <a:gd name="connsiteX1" fmla="*/ 111258 w 198763"/>
                  <a:gd name="connsiteY1" fmla="*/ 90753 h 91691"/>
                  <a:gd name="connsiteX2" fmla="*/ 9780 w 198763"/>
                  <a:gd name="connsiteY2" fmla="*/ 34867 h 91691"/>
                  <a:gd name="connsiteX3" fmla="*/ 32575 w 198763"/>
                  <a:gd name="connsiteY3" fmla="*/ 306 h 91691"/>
                  <a:gd name="connsiteX4" fmla="*/ 116405 w 198763"/>
                  <a:gd name="connsiteY4" fmla="*/ 6188 h 91691"/>
                  <a:gd name="connsiteX5" fmla="*/ 198764 w 198763"/>
                  <a:gd name="connsiteY5" fmla="*/ 15748 h 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63" h="91691">
                    <a:moveTo>
                      <a:pt x="198764" y="15748"/>
                    </a:moveTo>
                    <a:cubicBezTo>
                      <a:pt x="189939" y="66487"/>
                      <a:pt x="150967" y="84870"/>
                      <a:pt x="111258" y="90753"/>
                    </a:cubicBezTo>
                    <a:cubicBezTo>
                      <a:pt x="67872" y="97371"/>
                      <a:pt x="34782" y="67957"/>
                      <a:pt x="9780" y="34867"/>
                    </a:cubicBezTo>
                    <a:cubicBezTo>
                      <a:pt x="-10809" y="7659"/>
                      <a:pt x="3162" y="-1901"/>
                      <a:pt x="32575" y="306"/>
                    </a:cubicBezTo>
                    <a:cubicBezTo>
                      <a:pt x="60519" y="2512"/>
                      <a:pt x="90668" y="-2636"/>
                      <a:pt x="116405" y="6188"/>
                    </a:cubicBezTo>
                    <a:cubicBezTo>
                      <a:pt x="143613" y="16483"/>
                      <a:pt x="171556" y="3982"/>
                      <a:pt x="198764" y="15748"/>
                    </a:cubicBezTo>
                    <a:close/>
                  </a:path>
                </a:pathLst>
              </a:custGeom>
              <a:solidFill>
                <a:srgbClr val="F1EB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E2051BA5-9A62-EED4-F60B-77E7AB6DA4DD}"/>
                  </a:ext>
                </a:extLst>
              </p:cNvPr>
              <p:cNvSpPr/>
              <p:nvPr/>
            </p:nvSpPr>
            <p:spPr>
              <a:xfrm>
                <a:off x="10094799" y="3942817"/>
                <a:ext cx="164825" cy="304619"/>
              </a:xfrm>
              <a:custGeom>
                <a:avLst/>
                <a:gdLst>
                  <a:gd name="connsiteX0" fmla="*/ 0 w 164825"/>
                  <a:gd name="connsiteY0" fmla="*/ 304620 h 304619"/>
                  <a:gd name="connsiteX1" fmla="*/ 91182 w 164825"/>
                  <a:gd name="connsiteY1" fmla="*/ 98724 h 304619"/>
                  <a:gd name="connsiteX2" fmla="*/ 126479 w 164825"/>
                  <a:gd name="connsiteY2" fmla="*/ 32543 h 304619"/>
                  <a:gd name="connsiteX3" fmla="*/ 149274 w 164825"/>
                  <a:gd name="connsiteY3" fmla="*/ 188 h 304619"/>
                  <a:gd name="connsiteX4" fmla="*/ 161040 w 164825"/>
                  <a:gd name="connsiteY4" fmla="*/ 42838 h 304619"/>
                  <a:gd name="connsiteX5" fmla="*/ 119125 w 164825"/>
                  <a:gd name="connsiteY5" fmla="*/ 140638 h 304619"/>
                  <a:gd name="connsiteX6" fmla="*/ 0 w 164825"/>
                  <a:gd name="connsiteY6" fmla="*/ 304620 h 3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25" h="304619">
                    <a:moveTo>
                      <a:pt x="0" y="304620"/>
                    </a:moveTo>
                    <a:cubicBezTo>
                      <a:pt x="6617" y="219320"/>
                      <a:pt x="56621" y="161963"/>
                      <a:pt x="91182" y="98724"/>
                    </a:cubicBezTo>
                    <a:cubicBezTo>
                      <a:pt x="103683" y="76663"/>
                      <a:pt x="120596" y="56074"/>
                      <a:pt x="126479" y="32543"/>
                    </a:cubicBezTo>
                    <a:cubicBezTo>
                      <a:pt x="130891" y="15630"/>
                      <a:pt x="136039" y="-2018"/>
                      <a:pt x="149274" y="188"/>
                    </a:cubicBezTo>
                    <a:cubicBezTo>
                      <a:pt x="175011" y="3864"/>
                      <a:pt x="161040" y="28866"/>
                      <a:pt x="161040" y="42838"/>
                    </a:cubicBezTo>
                    <a:cubicBezTo>
                      <a:pt x="159569" y="79605"/>
                      <a:pt x="134567" y="108283"/>
                      <a:pt x="119125" y="140638"/>
                    </a:cubicBezTo>
                    <a:cubicBezTo>
                      <a:pt x="90447" y="199466"/>
                      <a:pt x="50003" y="250204"/>
                      <a:pt x="0" y="304620"/>
                    </a:cubicBezTo>
                    <a:close/>
                  </a:path>
                </a:pathLst>
              </a:custGeom>
              <a:solidFill>
                <a:srgbClr val="ECD92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C9BF3C8F-6C18-5A82-A4F6-8FAEB6764C2E}"/>
                  </a:ext>
                </a:extLst>
              </p:cNvPr>
              <p:cNvSpPr/>
              <p:nvPr/>
            </p:nvSpPr>
            <p:spPr>
              <a:xfrm>
                <a:off x="10796166" y="3948887"/>
                <a:ext cx="184722" cy="310314"/>
              </a:xfrm>
              <a:custGeom>
                <a:avLst/>
                <a:gdLst>
                  <a:gd name="connsiteX0" fmla="*/ 184723 w 184722"/>
                  <a:gd name="connsiteY0" fmla="*/ 310315 h 310314"/>
                  <a:gd name="connsiteX1" fmla="*/ 3828 w 184722"/>
                  <a:gd name="connsiteY1" fmla="*/ 0 h 310314"/>
                  <a:gd name="connsiteX2" fmla="*/ 184723 w 184722"/>
                  <a:gd name="connsiteY2" fmla="*/ 310315 h 310314"/>
                </a:gdLst>
                <a:ahLst/>
                <a:cxnLst>
                  <a:cxn ang="0">
                    <a:pos x="connsiteX0" y="connsiteY0"/>
                  </a:cxn>
                  <a:cxn ang="0">
                    <a:pos x="connsiteX1" y="connsiteY1"/>
                  </a:cxn>
                  <a:cxn ang="0">
                    <a:pos x="connsiteX2" y="connsiteY2"/>
                  </a:cxn>
                </a:cxnLst>
                <a:rect l="l" t="t" r="r" b="b"/>
                <a:pathLst>
                  <a:path w="184722" h="310314">
                    <a:moveTo>
                      <a:pt x="184723" y="310315"/>
                    </a:moveTo>
                    <a:cubicBezTo>
                      <a:pt x="56773" y="208102"/>
                      <a:pt x="-18233" y="85300"/>
                      <a:pt x="3828" y="0"/>
                    </a:cubicBezTo>
                    <a:cubicBezTo>
                      <a:pt x="44272" y="119861"/>
                      <a:pt x="132513" y="196337"/>
                      <a:pt x="184723" y="310315"/>
                    </a:cubicBezTo>
                    <a:close/>
                  </a:path>
                </a:pathLst>
              </a:custGeom>
              <a:solidFill>
                <a:srgbClr val="E4D73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B28C82AD-7A07-94AC-606C-3C5298F82C5D}"/>
                  </a:ext>
                </a:extLst>
              </p:cNvPr>
              <p:cNvSpPr/>
              <p:nvPr/>
            </p:nvSpPr>
            <p:spPr>
              <a:xfrm>
                <a:off x="11079424" y="4502654"/>
                <a:ext cx="183979" cy="100097"/>
              </a:xfrm>
              <a:custGeom>
                <a:avLst/>
                <a:gdLst>
                  <a:gd name="connsiteX0" fmla="*/ 80888 w 183979"/>
                  <a:gd name="connsiteY0" fmla="*/ 94807 h 100097"/>
                  <a:gd name="connsiteX1" fmla="*/ 46327 w 183979"/>
                  <a:gd name="connsiteY1" fmla="*/ 95542 h 100097"/>
                  <a:gd name="connsiteX2" fmla="*/ 0 w 183979"/>
                  <a:gd name="connsiteY2" fmla="*/ 64657 h 100097"/>
                  <a:gd name="connsiteX3" fmla="*/ 42650 w 183979"/>
                  <a:gd name="connsiteY3" fmla="*/ 47745 h 100097"/>
                  <a:gd name="connsiteX4" fmla="*/ 138245 w 183979"/>
                  <a:gd name="connsiteY4" fmla="*/ 13183 h 100097"/>
                  <a:gd name="connsiteX5" fmla="*/ 179424 w 183979"/>
                  <a:gd name="connsiteY5" fmla="*/ 16860 h 100097"/>
                  <a:gd name="connsiteX6" fmla="*/ 155893 w 183979"/>
                  <a:gd name="connsiteY6" fmla="*/ 81571 h 100097"/>
                  <a:gd name="connsiteX7" fmla="*/ 80888 w 183979"/>
                  <a:gd name="connsiteY7" fmla="*/ 94807 h 1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79" h="100097">
                    <a:moveTo>
                      <a:pt x="80888" y="94807"/>
                    </a:moveTo>
                    <a:cubicBezTo>
                      <a:pt x="64711" y="95542"/>
                      <a:pt x="53680" y="99954"/>
                      <a:pt x="46327" y="95542"/>
                    </a:cubicBezTo>
                    <a:cubicBezTo>
                      <a:pt x="29414" y="86718"/>
                      <a:pt x="0" y="85247"/>
                      <a:pt x="0" y="64657"/>
                    </a:cubicBezTo>
                    <a:cubicBezTo>
                      <a:pt x="0" y="47745"/>
                      <a:pt x="26473" y="52157"/>
                      <a:pt x="42650" y="47745"/>
                    </a:cubicBezTo>
                    <a:cubicBezTo>
                      <a:pt x="75006" y="39656"/>
                      <a:pt x="106625" y="26420"/>
                      <a:pt x="138245" y="13183"/>
                    </a:cubicBezTo>
                    <a:cubicBezTo>
                      <a:pt x="153687" y="6565"/>
                      <a:pt x="173542" y="-14760"/>
                      <a:pt x="179424" y="16860"/>
                    </a:cubicBezTo>
                    <a:cubicBezTo>
                      <a:pt x="183101" y="38920"/>
                      <a:pt x="194866" y="77894"/>
                      <a:pt x="155893" y="81571"/>
                    </a:cubicBezTo>
                    <a:cubicBezTo>
                      <a:pt x="127950" y="85247"/>
                      <a:pt x="104419" y="110984"/>
                      <a:pt x="80888" y="94807"/>
                    </a:cubicBezTo>
                    <a:close/>
                  </a:path>
                </a:pathLst>
              </a:custGeom>
              <a:solidFill>
                <a:srgbClr val="E7C9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39BB0D72-B412-12FE-66D1-FFEBA354DBE2}"/>
                  </a:ext>
                </a:extLst>
              </p:cNvPr>
              <p:cNvSpPr/>
              <p:nvPr/>
            </p:nvSpPr>
            <p:spPr>
              <a:xfrm>
                <a:off x="9287392" y="2264290"/>
                <a:ext cx="117142" cy="226417"/>
              </a:xfrm>
              <a:custGeom>
                <a:avLst/>
                <a:gdLst>
                  <a:gd name="connsiteX0" fmla="*/ 0 w 117142"/>
                  <a:gd name="connsiteY0" fmla="*/ 184495 h 226417"/>
                  <a:gd name="connsiteX1" fmla="*/ 69122 w 117142"/>
                  <a:gd name="connsiteY1" fmla="*/ 14631 h 226417"/>
                  <a:gd name="connsiteX2" fmla="*/ 103683 w 117142"/>
                  <a:gd name="connsiteY2" fmla="*/ 5072 h 226417"/>
                  <a:gd name="connsiteX3" fmla="*/ 105155 w 117142"/>
                  <a:gd name="connsiteY3" fmla="*/ 37427 h 226417"/>
                  <a:gd name="connsiteX4" fmla="*/ 38974 w 117142"/>
                  <a:gd name="connsiteY4" fmla="*/ 194055 h 226417"/>
                  <a:gd name="connsiteX5" fmla="*/ 13972 w 117142"/>
                  <a:gd name="connsiteY5" fmla="*/ 224939 h 226417"/>
                  <a:gd name="connsiteX6" fmla="*/ 0 w 117142"/>
                  <a:gd name="connsiteY6" fmla="*/ 184495 h 2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42" h="226417">
                    <a:moveTo>
                      <a:pt x="0" y="184495"/>
                    </a:moveTo>
                    <a:cubicBezTo>
                      <a:pt x="15442" y="126403"/>
                      <a:pt x="34561" y="66840"/>
                      <a:pt x="69122" y="14631"/>
                    </a:cubicBezTo>
                    <a:cubicBezTo>
                      <a:pt x="75741" y="4336"/>
                      <a:pt x="82358" y="-6694"/>
                      <a:pt x="103683" y="5072"/>
                    </a:cubicBezTo>
                    <a:cubicBezTo>
                      <a:pt x="130155" y="19778"/>
                      <a:pt x="110302" y="26396"/>
                      <a:pt x="105155" y="37427"/>
                    </a:cubicBezTo>
                    <a:cubicBezTo>
                      <a:pt x="83094" y="89636"/>
                      <a:pt x="61769" y="141845"/>
                      <a:pt x="38974" y="194055"/>
                    </a:cubicBezTo>
                    <a:cubicBezTo>
                      <a:pt x="33826" y="205820"/>
                      <a:pt x="44121" y="233028"/>
                      <a:pt x="13972" y="224939"/>
                    </a:cubicBezTo>
                    <a:cubicBezTo>
                      <a:pt x="-11030" y="218321"/>
                      <a:pt x="8089" y="199202"/>
                      <a:pt x="0" y="184495"/>
                    </a:cubicBezTo>
                    <a:close/>
                  </a:path>
                </a:pathLst>
              </a:custGeom>
              <a:solidFill>
                <a:srgbClr val="4E96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CFDAAE72-9330-9974-7080-F1C82ACACA26}"/>
                  </a:ext>
                </a:extLst>
              </p:cNvPr>
              <p:cNvSpPr/>
              <p:nvPr/>
            </p:nvSpPr>
            <p:spPr>
              <a:xfrm>
                <a:off x="10419581" y="4063601"/>
                <a:ext cx="80694" cy="201889"/>
              </a:xfrm>
              <a:custGeom>
                <a:avLst/>
                <a:gdLst>
                  <a:gd name="connsiteX0" fmla="*/ 78186 w 80694"/>
                  <a:gd name="connsiteY0" fmla="*/ 0 h 201889"/>
                  <a:gd name="connsiteX1" fmla="*/ 67891 w 80694"/>
                  <a:gd name="connsiteY1" fmla="*/ 180159 h 201889"/>
                  <a:gd name="connsiteX2" fmla="*/ 38478 w 80694"/>
                  <a:gd name="connsiteY2" fmla="*/ 199278 h 201889"/>
                  <a:gd name="connsiteX3" fmla="*/ 975 w 80694"/>
                  <a:gd name="connsiteY3" fmla="*/ 171335 h 201889"/>
                  <a:gd name="connsiteX4" fmla="*/ 78186 w 80694"/>
                  <a:gd name="connsiteY4" fmla="*/ 0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4" h="201889">
                    <a:moveTo>
                      <a:pt x="78186" y="0"/>
                    </a:moveTo>
                    <a:cubicBezTo>
                      <a:pt x="89216" y="65446"/>
                      <a:pt x="59803" y="121332"/>
                      <a:pt x="67891" y="180159"/>
                    </a:cubicBezTo>
                    <a:cubicBezTo>
                      <a:pt x="71568" y="208102"/>
                      <a:pt x="49508" y="202220"/>
                      <a:pt x="38478" y="199278"/>
                    </a:cubicBezTo>
                    <a:cubicBezTo>
                      <a:pt x="23035" y="195602"/>
                      <a:pt x="-5643" y="194131"/>
                      <a:pt x="975" y="171335"/>
                    </a:cubicBezTo>
                    <a:cubicBezTo>
                      <a:pt x="18624" y="113978"/>
                      <a:pt x="31860" y="54416"/>
                      <a:pt x="78186" y="0"/>
                    </a:cubicBezTo>
                    <a:close/>
                  </a:path>
                </a:pathLst>
              </a:custGeom>
              <a:solidFill>
                <a:srgbClr val="63AED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2B209DCA-CDD2-38D5-D340-77D711EAED68}"/>
                  </a:ext>
                </a:extLst>
              </p:cNvPr>
              <p:cNvSpPr/>
              <p:nvPr/>
            </p:nvSpPr>
            <p:spPr>
              <a:xfrm>
                <a:off x="9851405" y="4552533"/>
                <a:ext cx="142651" cy="91327"/>
              </a:xfrm>
              <a:custGeom>
                <a:avLst/>
                <a:gdLst>
                  <a:gd name="connsiteX0" fmla="*/ 142652 w 142651"/>
                  <a:gd name="connsiteY0" fmla="*/ 61105 h 91327"/>
                  <a:gd name="connsiteX1" fmla="*/ 98531 w 142651"/>
                  <a:gd name="connsiteY1" fmla="*/ 91254 h 91327"/>
                  <a:gd name="connsiteX2" fmla="*/ 41910 w 142651"/>
                  <a:gd name="connsiteY2" fmla="*/ 76547 h 91327"/>
                  <a:gd name="connsiteX3" fmla="*/ 5143 w 142651"/>
                  <a:gd name="connsiteY3" fmla="*/ 8896 h 91327"/>
                  <a:gd name="connsiteX4" fmla="*/ 58823 w 142651"/>
                  <a:gd name="connsiteY4" fmla="*/ 23603 h 91327"/>
                  <a:gd name="connsiteX5" fmla="*/ 105150 w 142651"/>
                  <a:gd name="connsiteY5" fmla="*/ 36103 h 91327"/>
                  <a:gd name="connsiteX6" fmla="*/ 142652 w 142651"/>
                  <a:gd name="connsiteY6" fmla="*/ 61105 h 9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1" h="91327">
                    <a:moveTo>
                      <a:pt x="142652" y="61105"/>
                    </a:moveTo>
                    <a:cubicBezTo>
                      <a:pt x="138240" y="87578"/>
                      <a:pt x="117650" y="91989"/>
                      <a:pt x="98531" y="91254"/>
                    </a:cubicBezTo>
                    <a:cubicBezTo>
                      <a:pt x="79413" y="90519"/>
                      <a:pt x="57352" y="86842"/>
                      <a:pt x="41910" y="76547"/>
                    </a:cubicBezTo>
                    <a:cubicBezTo>
                      <a:pt x="19115" y="61105"/>
                      <a:pt x="-12505" y="38309"/>
                      <a:pt x="5143" y="8896"/>
                    </a:cubicBezTo>
                    <a:cubicBezTo>
                      <a:pt x="19850" y="-15371"/>
                      <a:pt x="41175" y="16984"/>
                      <a:pt x="58823" y="23603"/>
                    </a:cubicBezTo>
                    <a:cubicBezTo>
                      <a:pt x="74265" y="28750"/>
                      <a:pt x="88972" y="33162"/>
                      <a:pt x="105150" y="36103"/>
                    </a:cubicBezTo>
                    <a:cubicBezTo>
                      <a:pt x="116915" y="37574"/>
                      <a:pt x="138240" y="39780"/>
                      <a:pt x="142652" y="61105"/>
                    </a:cubicBezTo>
                    <a:close/>
                  </a:path>
                </a:pathLst>
              </a:custGeom>
              <a:solidFill>
                <a:srgbClr val="E2CB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0FED72DA-A473-AEC6-D95F-AC3EBA75C1D6}"/>
                  </a:ext>
                </a:extLst>
              </p:cNvPr>
              <p:cNvSpPr/>
              <p:nvPr/>
            </p:nvSpPr>
            <p:spPr>
              <a:xfrm>
                <a:off x="11635345" y="2342161"/>
                <a:ext cx="74285" cy="242663"/>
              </a:xfrm>
              <a:custGeom>
                <a:avLst/>
                <a:gdLst>
                  <a:gd name="connsiteX0" fmla="*/ 0 w 74285"/>
                  <a:gd name="connsiteY0" fmla="*/ 0 h 242663"/>
                  <a:gd name="connsiteX1" fmla="*/ 72798 w 74285"/>
                  <a:gd name="connsiteY1" fmla="*/ 242663 h 242663"/>
                  <a:gd name="connsiteX2" fmla="*/ 0 w 74285"/>
                  <a:gd name="connsiteY2" fmla="*/ 0 h 242663"/>
                </a:gdLst>
                <a:ahLst/>
                <a:cxnLst>
                  <a:cxn ang="0">
                    <a:pos x="connsiteX0" y="connsiteY0"/>
                  </a:cxn>
                  <a:cxn ang="0">
                    <a:pos x="connsiteX1" y="connsiteY1"/>
                  </a:cxn>
                  <a:cxn ang="0">
                    <a:pos x="connsiteX2" y="connsiteY2"/>
                  </a:cxn>
                </a:cxnLst>
                <a:rect l="l" t="t" r="r" b="b"/>
                <a:pathLst>
                  <a:path w="74285" h="242663">
                    <a:moveTo>
                      <a:pt x="0" y="0"/>
                    </a:moveTo>
                    <a:cubicBezTo>
                      <a:pt x="55886" y="65446"/>
                      <a:pt x="80888" y="140451"/>
                      <a:pt x="72798" y="242663"/>
                    </a:cubicBezTo>
                    <a:cubicBezTo>
                      <a:pt x="33826" y="154422"/>
                      <a:pt x="26472" y="73534"/>
                      <a:pt x="0" y="0"/>
                    </a:cubicBezTo>
                    <a:close/>
                  </a:path>
                </a:pathLst>
              </a:custGeom>
              <a:solidFill>
                <a:srgbClr val="4889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3D92A5F7-9E81-6D3B-BB25-8250C5930ADF}"/>
                  </a:ext>
                </a:extLst>
              </p:cNvPr>
              <p:cNvSpPr/>
              <p:nvPr/>
            </p:nvSpPr>
            <p:spPr>
              <a:xfrm>
                <a:off x="10534481" y="4069484"/>
                <a:ext cx="90404" cy="185523"/>
              </a:xfrm>
              <a:custGeom>
                <a:avLst/>
                <a:gdLst>
                  <a:gd name="connsiteX0" fmla="*/ 2995 w 90404"/>
                  <a:gd name="connsiteY0" fmla="*/ 0 h 185523"/>
                  <a:gd name="connsiteX1" fmla="*/ 33879 w 90404"/>
                  <a:gd name="connsiteY1" fmla="*/ 102213 h 185523"/>
                  <a:gd name="connsiteX2" fmla="*/ 61823 w 90404"/>
                  <a:gd name="connsiteY2" fmla="*/ 136039 h 185523"/>
                  <a:gd name="connsiteX3" fmla="*/ 89766 w 90404"/>
                  <a:gd name="connsiteY3" fmla="*/ 173541 h 185523"/>
                  <a:gd name="connsiteX4" fmla="*/ 45646 w 90404"/>
                  <a:gd name="connsiteY4" fmla="*/ 181630 h 185523"/>
                  <a:gd name="connsiteX5" fmla="*/ 10349 w 90404"/>
                  <a:gd name="connsiteY5" fmla="*/ 161776 h 185523"/>
                  <a:gd name="connsiteX6" fmla="*/ 2995 w 90404"/>
                  <a:gd name="connsiteY6" fmla="*/ 0 h 18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04" h="185523">
                    <a:moveTo>
                      <a:pt x="2995" y="0"/>
                    </a:moveTo>
                    <a:cubicBezTo>
                      <a:pt x="16232" y="41914"/>
                      <a:pt x="27997" y="71328"/>
                      <a:pt x="33879" y="102213"/>
                    </a:cubicBezTo>
                    <a:cubicBezTo>
                      <a:pt x="37556" y="121332"/>
                      <a:pt x="41969" y="135303"/>
                      <a:pt x="61823" y="136039"/>
                    </a:cubicBezTo>
                    <a:cubicBezTo>
                      <a:pt x="89766" y="136774"/>
                      <a:pt x="91972" y="163982"/>
                      <a:pt x="89766" y="173541"/>
                    </a:cubicBezTo>
                    <a:cubicBezTo>
                      <a:pt x="83883" y="195602"/>
                      <a:pt x="61088" y="180159"/>
                      <a:pt x="45646" y="181630"/>
                    </a:cubicBezTo>
                    <a:cubicBezTo>
                      <a:pt x="31674" y="183101"/>
                      <a:pt x="13290" y="191925"/>
                      <a:pt x="10349" y="161776"/>
                    </a:cubicBezTo>
                    <a:cubicBezTo>
                      <a:pt x="5202" y="112508"/>
                      <a:pt x="-5093" y="63240"/>
                      <a:pt x="2995" y="0"/>
                    </a:cubicBezTo>
                    <a:close/>
                  </a:path>
                </a:pathLst>
              </a:custGeom>
              <a:solidFill>
                <a:srgbClr val="64AA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0DDCE895-F130-9883-FF52-CF1AF9A2BC39}"/>
                  </a:ext>
                </a:extLst>
              </p:cNvPr>
              <p:cNvSpPr/>
              <p:nvPr/>
            </p:nvSpPr>
            <p:spPr>
              <a:xfrm>
                <a:off x="10558066" y="4046688"/>
                <a:ext cx="88773" cy="128947"/>
              </a:xfrm>
              <a:custGeom>
                <a:avLst/>
                <a:gdLst>
                  <a:gd name="connsiteX0" fmla="*/ 0 w 88773"/>
                  <a:gd name="connsiteY0" fmla="*/ 0 h 128947"/>
                  <a:gd name="connsiteX1" fmla="*/ 79417 w 88773"/>
                  <a:gd name="connsiteY1" fmla="*/ 64710 h 128947"/>
                  <a:gd name="connsiteX2" fmla="*/ 72063 w 88773"/>
                  <a:gd name="connsiteY2" fmla="*/ 115449 h 128947"/>
                  <a:gd name="connsiteX3" fmla="*/ 21324 w 88773"/>
                  <a:gd name="connsiteY3" fmla="*/ 96330 h 128947"/>
                  <a:gd name="connsiteX4" fmla="*/ 0 w 88773"/>
                  <a:gd name="connsiteY4" fmla="*/ 0 h 1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 h="128947">
                    <a:moveTo>
                      <a:pt x="0" y="0"/>
                    </a:moveTo>
                    <a:cubicBezTo>
                      <a:pt x="37502" y="11766"/>
                      <a:pt x="59563" y="37503"/>
                      <a:pt x="79417" y="64710"/>
                    </a:cubicBezTo>
                    <a:cubicBezTo>
                      <a:pt x="91918" y="80888"/>
                      <a:pt x="94123" y="98536"/>
                      <a:pt x="72063" y="115449"/>
                    </a:cubicBezTo>
                    <a:cubicBezTo>
                      <a:pt x="41914" y="138245"/>
                      <a:pt x="27943" y="132362"/>
                      <a:pt x="21324" y="96330"/>
                    </a:cubicBezTo>
                    <a:cubicBezTo>
                      <a:pt x="15442" y="65446"/>
                      <a:pt x="8089" y="34561"/>
                      <a:pt x="0" y="0"/>
                    </a:cubicBezTo>
                    <a:close/>
                  </a:path>
                </a:pathLst>
              </a:custGeom>
              <a:solidFill>
                <a:srgbClr val="61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791E5B2F-BB1B-9B47-6241-AFFECE36B844}"/>
                  </a:ext>
                </a:extLst>
              </p:cNvPr>
              <p:cNvSpPr/>
              <p:nvPr/>
            </p:nvSpPr>
            <p:spPr>
              <a:xfrm>
                <a:off x="10360258" y="4067277"/>
                <a:ext cx="105889" cy="89883"/>
              </a:xfrm>
              <a:custGeom>
                <a:avLst/>
                <a:gdLst>
                  <a:gd name="connsiteX0" fmla="*/ 105890 w 105889"/>
                  <a:gd name="connsiteY0" fmla="*/ 0 h 89883"/>
                  <a:gd name="connsiteX1" fmla="*/ 58092 w 105889"/>
                  <a:gd name="connsiteY1" fmla="*/ 79417 h 89883"/>
                  <a:gd name="connsiteX2" fmla="*/ 0 w 105889"/>
                  <a:gd name="connsiteY2" fmla="*/ 55886 h 89883"/>
                  <a:gd name="connsiteX3" fmla="*/ 105890 w 105889"/>
                  <a:gd name="connsiteY3" fmla="*/ 0 h 89883"/>
                </a:gdLst>
                <a:ahLst/>
                <a:cxnLst>
                  <a:cxn ang="0">
                    <a:pos x="connsiteX0" y="connsiteY0"/>
                  </a:cxn>
                  <a:cxn ang="0">
                    <a:pos x="connsiteX1" y="connsiteY1"/>
                  </a:cxn>
                  <a:cxn ang="0">
                    <a:pos x="connsiteX2" y="connsiteY2"/>
                  </a:cxn>
                  <a:cxn ang="0">
                    <a:pos x="connsiteX3" y="connsiteY3"/>
                  </a:cxn>
                </a:cxnLst>
                <a:rect l="l" t="t" r="r" b="b"/>
                <a:pathLst>
                  <a:path w="105889" h="89883">
                    <a:moveTo>
                      <a:pt x="105890" y="0"/>
                    </a:moveTo>
                    <a:cubicBezTo>
                      <a:pt x="88976" y="29414"/>
                      <a:pt x="78681" y="59563"/>
                      <a:pt x="58092" y="79417"/>
                    </a:cubicBezTo>
                    <a:cubicBezTo>
                      <a:pt x="24266" y="112508"/>
                      <a:pt x="25002" y="56622"/>
                      <a:pt x="0" y="55886"/>
                    </a:cubicBezTo>
                    <a:cubicBezTo>
                      <a:pt x="26472" y="19119"/>
                      <a:pt x="59563" y="1471"/>
                      <a:pt x="105890" y="0"/>
                    </a:cubicBezTo>
                    <a:close/>
                  </a:path>
                </a:pathLst>
              </a:custGeom>
              <a:solidFill>
                <a:srgbClr val="62ACD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CFBE1862-F72E-C9CE-9A95-D0B550AC560A}"/>
                  </a:ext>
                </a:extLst>
              </p:cNvPr>
              <p:cNvSpPr/>
              <p:nvPr/>
            </p:nvSpPr>
            <p:spPr>
              <a:xfrm>
                <a:off x="9727109" y="3114688"/>
                <a:ext cx="358547" cy="266598"/>
              </a:xfrm>
              <a:custGeom>
                <a:avLst/>
                <a:gdLst>
                  <a:gd name="connsiteX0" fmla="*/ 357396 w 358547"/>
                  <a:gd name="connsiteY0" fmla="*/ 89296 h 266598"/>
                  <a:gd name="connsiteX1" fmla="*/ 257389 w 358547"/>
                  <a:gd name="connsiteY1" fmla="*/ 251807 h 266598"/>
                  <a:gd name="connsiteX2" fmla="*/ 58846 w 358547"/>
                  <a:gd name="connsiteY2" fmla="*/ 232688 h 266598"/>
                  <a:gd name="connsiteX3" fmla="*/ 754 w 358547"/>
                  <a:gd name="connsiteY3" fmla="*/ 131211 h 266598"/>
                  <a:gd name="connsiteX4" fmla="*/ 108114 w 358547"/>
                  <a:gd name="connsiteY4" fmla="*/ 11350 h 266598"/>
                  <a:gd name="connsiteX5" fmla="*/ 276508 w 358547"/>
                  <a:gd name="connsiteY5" fmla="*/ 19438 h 266598"/>
                  <a:gd name="connsiteX6" fmla="*/ 357396 w 358547"/>
                  <a:gd name="connsiteY6" fmla="*/ 89296 h 2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547" h="266598">
                    <a:moveTo>
                      <a:pt x="357396" y="89296"/>
                    </a:moveTo>
                    <a:cubicBezTo>
                      <a:pt x="364749" y="168713"/>
                      <a:pt x="337541" y="226070"/>
                      <a:pt x="257389" y="251807"/>
                    </a:cubicBezTo>
                    <a:cubicBezTo>
                      <a:pt x="188267" y="274603"/>
                      <a:pt x="120614" y="273132"/>
                      <a:pt x="58846" y="232688"/>
                    </a:cubicBezTo>
                    <a:cubicBezTo>
                      <a:pt x="24285" y="209892"/>
                      <a:pt x="-5129" y="176067"/>
                      <a:pt x="754" y="131211"/>
                    </a:cubicBezTo>
                    <a:cubicBezTo>
                      <a:pt x="8842" y="69442"/>
                      <a:pt x="51493" y="31939"/>
                      <a:pt x="108114" y="11350"/>
                    </a:cubicBezTo>
                    <a:cubicBezTo>
                      <a:pt x="164735" y="-9240"/>
                      <a:pt x="221357" y="1055"/>
                      <a:pt x="276508" y="19438"/>
                    </a:cubicBezTo>
                    <a:cubicBezTo>
                      <a:pt x="296362" y="51058"/>
                      <a:pt x="325040" y="73118"/>
                      <a:pt x="357396" y="89296"/>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7CEDF2D5-7831-E61C-5F6D-538EEE6C0FE8}"/>
                  </a:ext>
                </a:extLst>
              </p:cNvPr>
              <p:cNvSpPr/>
              <p:nvPr/>
            </p:nvSpPr>
            <p:spPr>
              <a:xfrm>
                <a:off x="10857353" y="3138812"/>
                <a:ext cx="347927" cy="265185"/>
              </a:xfrm>
              <a:custGeom>
                <a:avLst/>
                <a:gdLst>
                  <a:gd name="connsiteX0" fmla="*/ 126476 w 347927"/>
                  <a:gd name="connsiteY0" fmla="*/ 7080 h 265185"/>
                  <a:gd name="connsiteX1" fmla="*/ 329432 w 347927"/>
                  <a:gd name="connsiteY1" fmla="*/ 65907 h 265185"/>
                  <a:gd name="connsiteX2" fmla="*/ 270604 w 347927"/>
                  <a:gd name="connsiteY2" fmla="*/ 245331 h 265185"/>
                  <a:gd name="connsiteX3" fmla="*/ 75738 w 347927"/>
                  <a:gd name="connsiteY3" fmla="*/ 245331 h 265185"/>
                  <a:gd name="connsiteX4" fmla="*/ 11762 w 347927"/>
                  <a:gd name="connsiteY4" fmla="*/ 63701 h 265185"/>
                  <a:gd name="connsiteX5" fmla="*/ 126476 w 347927"/>
                  <a:gd name="connsiteY5" fmla="*/ 7080 h 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265185">
                    <a:moveTo>
                      <a:pt x="126476" y="7080"/>
                    </a:moveTo>
                    <a:cubicBezTo>
                      <a:pt x="196334" y="-13510"/>
                      <a:pt x="285311" y="12227"/>
                      <a:pt x="329432" y="65907"/>
                    </a:cubicBezTo>
                    <a:cubicBezTo>
                      <a:pt x="369875" y="115911"/>
                      <a:pt x="341197" y="215182"/>
                      <a:pt x="270604" y="245331"/>
                    </a:cubicBezTo>
                    <a:cubicBezTo>
                      <a:pt x="208100" y="271803"/>
                      <a:pt x="138242" y="271803"/>
                      <a:pt x="75738" y="245331"/>
                    </a:cubicBezTo>
                    <a:cubicBezTo>
                      <a:pt x="2204" y="213711"/>
                      <a:pt x="-14710" y="154148"/>
                      <a:pt x="11762" y="63701"/>
                    </a:cubicBezTo>
                    <a:cubicBezTo>
                      <a:pt x="64708" y="75467"/>
                      <a:pt x="90445" y="30611"/>
                      <a:pt x="126476" y="7080"/>
                    </a:cubicBezTo>
                    <a:close/>
                  </a:path>
                </a:pathLst>
              </a:custGeom>
              <a:solidFill>
                <a:srgbClr val="F8AE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C4EF0E0B-8F01-403C-C97E-539D4B9DD1AB}"/>
                  </a:ext>
                </a:extLst>
              </p:cNvPr>
              <p:cNvSpPr/>
              <p:nvPr/>
            </p:nvSpPr>
            <p:spPr>
              <a:xfrm>
                <a:off x="10003617" y="2950056"/>
                <a:ext cx="220107" cy="254635"/>
              </a:xfrm>
              <a:custGeom>
                <a:avLst/>
                <a:gdLst>
                  <a:gd name="connsiteX0" fmla="*/ 80888 w 220107"/>
                  <a:gd name="connsiteY0" fmla="*/ 253928 h 254635"/>
                  <a:gd name="connsiteX1" fmla="*/ 0 w 220107"/>
                  <a:gd name="connsiteY1" fmla="*/ 184805 h 254635"/>
                  <a:gd name="connsiteX2" fmla="*/ 0 w 220107"/>
                  <a:gd name="connsiteY2" fmla="*/ 110536 h 254635"/>
                  <a:gd name="connsiteX3" fmla="*/ 99271 w 220107"/>
                  <a:gd name="connsiteY3" fmla="*/ 234 h 254635"/>
                  <a:gd name="connsiteX4" fmla="*/ 218397 w 220107"/>
                  <a:gd name="connsiteY4" fmla="*/ 103182 h 254635"/>
                  <a:gd name="connsiteX5" fmla="*/ 80888 w 220107"/>
                  <a:gd name="connsiteY5" fmla="*/ 253928 h 2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07" h="254635">
                    <a:moveTo>
                      <a:pt x="80888" y="253928"/>
                    </a:moveTo>
                    <a:cubicBezTo>
                      <a:pt x="47797" y="237750"/>
                      <a:pt x="19854" y="215690"/>
                      <a:pt x="0" y="184805"/>
                    </a:cubicBezTo>
                    <a:cubicBezTo>
                      <a:pt x="0" y="159804"/>
                      <a:pt x="0" y="135537"/>
                      <a:pt x="0" y="110536"/>
                    </a:cubicBezTo>
                    <a:cubicBezTo>
                      <a:pt x="0" y="58326"/>
                      <a:pt x="48533" y="4646"/>
                      <a:pt x="99271" y="234"/>
                    </a:cubicBezTo>
                    <a:cubicBezTo>
                      <a:pt x="145598" y="-4178"/>
                      <a:pt x="212515" y="54650"/>
                      <a:pt x="218397" y="103182"/>
                    </a:cubicBezTo>
                    <a:cubicBezTo>
                      <a:pt x="230162" y="187747"/>
                      <a:pt x="180894" y="262752"/>
                      <a:pt x="80888" y="253928"/>
                    </a:cubicBezTo>
                    <a:close/>
                  </a:path>
                </a:pathLst>
              </a:custGeom>
              <a:solidFill>
                <a:srgbClr val="25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8A0B4E82-B71E-BE7C-7006-BEE6443E2F39}"/>
                  </a:ext>
                </a:extLst>
              </p:cNvPr>
              <p:cNvSpPr/>
              <p:nvPr/>
            </p:nvSpPr>
            <p:spPr>
              <a:xfrm>
                <a:off x="10764414" y="2958005"/>
                <a:ext cx="231524" cy="247125"/>
              </a:xfrm>
              <a:custGeom>
                <a:avLst/>
                <a:gdLst>
                  <a:gd name="connsiteX0" fmla="*/ 219416 w 231524"/>
                  <a:gd name="connsiteY0" fmla="*/ 187886 h 247125"/>
                  <a:gd name="connsiteX1" fmla="*/ 103967 w 231524"/>
                  <a:gd name="connsiteY1" fmla="*/ 245243 h 247125"/>
                  <a:gd name="connsiteX2" fmla="*/ 17932 w 231524"/>
                  <a:gd name="connsiteY2" fmla="*/ 60672 h 247125"/>
                  <a:gd name="connsiteX3" fmla="*/ 162059 w 231524"/>
                  <a:gd name="connsiteY3" fmla="*/ 10668 h 247125"/>
                  <a:gd name="connsiteX4" fmla="*/ 226034 w 231524"/>
                  <a:gd name="connsiteY4" fmla="*/ 150384 h 247125"/>
                  <a:gd name="connsiteX5" fmla="*/ 219416 w 231524"/>
                  <a:gd name="connsiteY5" fmla="*/ 187886 h 2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4" h="247125">
                    <a:moveTo>
                      <a:pt x="219416" y="187886"/>
                    </a:moveTo>
                    <a:cubicBezTo>
                      <a:pt x="182648" y="210682"/>
                      <a:pt x="158383" y="257008"/>
                      <a:pt x="103967" y="245243"/>
                    </a:cubicBezTo>
                    <a:cubicBezTo>
                      <a:pt x="10579" y="216565"/>
                      <a:pt x="-24718" y="141559"/>
                      <a:pt x="17932" y="60672"/>
                    </a:cubicBezTo>
                    <a:cubicBezTo>
                      <a:pt x="47346" y="5521"/>
                      <a:pt x="103967" y="-14333"/>
                      <a:pt x="162059" y="10668"/>
                    </a:cubicBezTo>
                    <a:cubicBezTo>
                      <a:pt x="212062" y="31993"/>
                      <a:pt x="245153" y="98909"/>
                      <a:pt x="226034" y="150384"/>
                    </a:cubicBezTo>
                    <a:cubicBezTo>
                      <a:pt x="220887" y="163620"/>
                      <a:pt x="221622" y="175385"/>
                      <a:pt x="219416" y="187886"/>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91C42832-8D05-9D91-BDF6-96E69DE3501B}"/>
                  </a:ext>
                </a:extLst>
              </p:cNvPr>
              <p:cNvSpPr/>
              <p:nvPr/>
            </p:nvSpPr>
            <p:spPr>
              <a:xfrm>
                <a:off x="10292606" y="3203984"/>
                <a:ext cx="426347" cy="299822"/>
              </a:xfrm>
              <a:custGeom>
                <a:avLst/>
                <a:gdLst>
                  <a:gd name="connsiteX0" fmla="*/ 206632 w 426347"/>
                  <a:gd name="connsiteY0" fmla="*/ 0 h 299822"/>
                  <a:gd name="connsiteX1" fmla="*/ 385320 w 426347"/>
                  <a:gd name="connsiteY1" fmla="*/ 0 h 299822"/>
                  <a:gd name="connsiteX2" fmla="*/ 425764 w 426347"/>
                  <a:gd name="connsiteY2" fmla="*/ 32355 h 299822"/>
                  <a:gd name="connsiteX3" fmla="*/ 355171 w 426347"/>
                  <a:gd name="connsiteY3" fmla="*/ 251488 h 299822"/>
                  <a:gd name="connsiteX4" fmla="*/ 127950 w 426347"/>
                  <a:gd name="connsiteY4" fmla="*/ 283843 h 299822"/>
                  <a:gd name="connsiteX5" fmla="*/ 0 w 426347"/>
                  <a:gd name="connsiteY5" fmla="*/ 102213 h 299822"/>
                  <a:gd name="connsiteX6" fmla="*/ 102948 w 426347"/>
                  <a:gd name="connsiteY6" fmla="*/ 0 h 299822"/>
                  <a:gd name="connsiteX7" fmla="*/ 206632 w 426347"/>
                  <a:gd name="connsiteY7" fmla="*/ 0 h 2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347" h="299822">
                    <a:moveTo>
                      <a:pt x="206632" y="0"/>
                    </a:moveTo>
                    <a:cubicBezTo>
                      <a:pt x="266195" y="0"/>
                      <a:pt x="325758" y="735"/>
                      <a:pt x="385320" y="0"/>
                    </a:cubicBezTo>
                    <a:cubicBezTo>
                      <a:pt x="408852" y="0"/>
                      <a:pt x="430176" y="3677"/>
                      <a:pt x="425764" y="32355"/>
                    </a:cubicBezTo>
                    <a:cubicBezTo>
                      <a:pt x="413999" y="108831"/>
                      <a:pt x="424294" y="191189"/>
                      <a:pt x="355171" y="251488"/>
                    </a:cubicBezTo>
                    <a:cubicBezTo>
                      <a:pt x="301491" y="297814"/>
                      <a:pt x="202956" y="315462"/>
                      <a:pt x="127950" y="283843"/>
                    </a:cubicBezTo>
                    <a:cubicBezTo>
                      <a:pt x="47062" y="249282"/>
                      <a:pt x="0" y="183101"/>
                      <a:pt x="0" y="102213"/>
                    </a:cubicBezTo>
                    <a:cubicBezTo>
                      <a:pt x="0" y="0"/>
                      <a:pt x="0" y="0"/>
                      <a:pt x="102948" y="0"/>
                    </a:cubicBezTo>
                    <a:cubicBezTo>
                      <a:pt x="137510" y="0"/>
                      <a:pt x="172071" y="0"/>
                      <a:pt x="206632" y="0"/>
                    </a:cubicBezTo>
                    <a:close/>
                  </a:path>
                </a:pathLst>
              </a:custGeom>
              <a:solidFill>
                <a:srgbClr val="3D2D2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79086EFB-F67E-03AC-75F6-EEB01C3D97CD}"/>
                  </a:ext>
                </a:extLst>
              </p:cNvPr>
              <p:cNvSpPr/>
              <p:nvPr/>
            </p:nvSpPr>
            <p:spPr>
              <a:xfrm>
                <a:off x="10432321" y="3099512"/>
                <a:ext cx="134750" cy="81675"/>
              </a:xfrm>
              <a:custGeom>
                <a:avLst/>
                <a:gdLst>
                  <a:gd name="connsiteX0" fmla="*/ 61769 w 134750"/>
                  <a:gd name="connsiteY0" fmla="*/ 81676 h 81675"/>
                  <a:gd name="connsiteX1" fmla="*/ 0 w 134750"/>
                  <a:gd name="connsiteY1" fmla="*/ 41232 h 81675"/>
                  <a:gd name="connsiteX2" fmla="*/ 71329 w 134750"/>
                  <a:gd name="connsiteY2" fmla="*/ 53 h 81675"/>
                  <a:gd name="connsiteX3" fmla="*/ 134568 w 134750"/>
                  <a:gd name="connsiteY3" fmla="*/ 43438 h 81675"/>
                  <a:gd name="connsiteX4" fmla="*/ 61769 w 134750"/>
                  <a:gd name="connsiteY4" fmla="*/ 81676 h 8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81675">
                    <a:moveTo>
                      <a:pt x="61769" y="81676"/>
                    </a:moveTo>
                    <a:cubicBezTo>
                      <a:pt x="37503" y="77999"/>
                      <a:pt x="0" y="77264"/>
                      <a:pt x="0" y="41232"/>
                    </a:cubicBezTo>
                    <a:cubicBezTo>
                      <a:pt x="0" y="-1418"/>
                      <a:pt x="38238" y="788"/>
                      <a:pt x="71329" y="53"/>
                    </a:cubicBezTo>
                    <a:cubicBezTo>
                      <a:pt x="104419" y="-683"/>
                      <a:pt x="137510" y="5935"/>
                      <a:pt x="134568" y="43438"/>
                    </a:cubicBezTo>
                    <a:cubicBezTo>
                      <a:pt x="132362" y="77264"/>
                      <a:pt x="96331" y="80205"/>
                      <a:pt x="61769" y="81676"/>
                    </a:cubicBezTo>
                    <a:close/>
                  </a:path>
                </a:pathLst>
              </a:custGeom>
              <a:solidFill>
                <a:srgbClr val="F38C8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AF0010B5-AA05-0C6B-8F58-F70FA7B32898}"/>
                  </a:ext>
                </a:extLst>
              </p:cNvPr>
              <p:cNvSpPr/>
              <p:nvPr/>
            </p:nvSpPr>
            <p:spPr>
              <a:xfrm>
                <a:off x="10016082" y="3030744"/>
                <a:ext cx="45626" cy="45408"/>
              </a:xfrm>
              <a:custGeom>
                <a:avLst/>
                <a:gdLst>
                  <a:gd name="connsiteX0" fmla="*/ 45627 w 45626"/>
                  <a:gd name="connsiteY0" fmla="*/ 25436 h 45408"/>
                  <a:gd name="connsiteX1" fmla="*/ 21360 w 45626"/>
                  <a:gd name="connsiteY1" fmla="*/ 45290 h 45408"/>
                  <a:gd name="connsiteX2" fmla="*/ 35 w 45626"/>
                  <a:gd name="connsiteY2" fmla="*/ 23230 h 45408"/>
                  <a:gd name="connsiteX3" fmla="*/ 25772 w 45626"/>
                  <a:gd name="connsiteY3" fmla="*/ 434 h 45408"/>
                  <a:gd name="connsiteX4" fmla="*/ 45627 w 45626"/>
                  <a:gd name="connsiteY4" fmla="*/ 25436 h 4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6" h="45408">
                    <a:moveTo>
                      <a:pt x="45627" y="25436"/>
                    </a:moveTo>
                    <a:cubicBezTo>
                      <a:pt x="39744" y="34260"/>
                      <a:pt x="34597" y="46761"/>
                      <a:pt x="21360" y="45290"/>
                    </a:cubicBezTo>
                    <a:cubicBezTo>
                      <a:pt x="10330" y="43819"/>
                      <a:pt x="-700" y="34995"/>
                      <a:pt x="35" y="23230"/>
                    </a:cubicBezTo>
                    <a:cubicBezTo>
                      <a:pt x="770" y="9993"/>
                      <a:pt x="11800" y="-2507"/>
                      <a:pt x="25772" y="434"/>
                    </a:cubicBezTo>
                    <a:cubicBezTo>
                      <a:pt x="35332" y="2640"/>
                      <a:pt x="45627" y="12199"/>
                      <a:pt x="45627" y="25436"/>
                    </a:cubicBezTo>
                    <a:close/>
                  </a:path>
                </a:pathLst>
              </a:custGeom>
              <a:solidFill>
                <a:srgbClr val="DEDB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87B8F328-CC91-7E6E-C756-9CB4C0D8DBE4}"/>
                  </a:ext>
                </a:extLst>
              </p:cNvPr>
              <p:cNvSpPr/>
              <p:nvPr/>
            </p:nvSpPr>
            <p:spPr>
              <a:xfrm>
                <a:off x="10926955" y="3030387"/>
                <a:ext cx="45597" cy="46665"/>
              </a:xfrm>
              <a:custGeom>
                <a:avLst/>
                <a:gdLst>
                  <a:gd name="connsiteX0" fmla="*/ 30402 w 45597"/>
                  <a:gd name="connsiteY0" fmla="*/ 46382 h 46665"/>
                  <a:gd name="connsiteX1" fmla="*/ 253 w 45597"/>
                  <a:gd name="connsiteY1" fmla="*/ 26527 h 46665"/>
                  <a:gd name="connsiteX2" fmla="*/ 27460 w 45597"/>
                  <a:gd name="connsiteY2" fmla="*/ 55 h 46665"/>
                  <a:gd name="connsiteX3" fmla="*/ 45109 w 45597"/>
                  <a:gd name="connsiteY3" fmla="*/ 19909 h 46665"/>
                  <a:gd name="connsiteX4" fmla="*/ 30402 w 45597"/>
                  <a:gd name="connsiteY4" fmla="*/ 46382 h 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7" h="46665">
                    <a:moveTo>
                      <a:pt x="30402" y="46382"/>
                    </a:moveTo>
                    <a:cubicBezTo>
                      <a:pt x="13489" y="48588"/>
                      <a:pt x="1723" y="37558"/>
                      <a:pt x="253" y="26527"/>
                    </a:cubicBezTo>
                    <a:cubicBezTo>
                      <a:pt x="-1954" y="10350"/>
                      <a:pt x="10548" y="790"/>
                      <a:pt x="27460" y="55"/>
                    </a:cubicBezTo>
                    <a:cubicBezTo>
                      <a:pt x="42167" y="-680"/>
                      <a:pt x="47315" y="5938"/>
                      <a:pt x="45109" y="19909"/>
                    </a:cubicBezTo>
                    <a:cubicBezTo>
                      <a:pt x="43638" y="31675"/>
                      <a:pt x="51727" y="48588"/>
                      <a:pt x="30402" y="46382"/>
                    </a:cubicBezTo>
                    <a:close/>
                  </a:path>
                </a:pathLst>
              </a:custGeom>
              <a:solidFill>
                <a:srgbClr val="D1CE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684C744E-BC8F-0626-C8B2-25F1FB2C0982}"/>
                  </a:ext>
                </a:extLst>
              </p:cNvPr>
              <p:cNvSpPr/>
              <p:nvPr/>
            </p:nvSpPr>
            <p:spPr>
              <a:xfrm>
                <a:off x="10314527" y="3223881"/>
                <a:ext cx="372074" cy="164674"/>
              </a:xfrm>
              <a:custGeom>
                <a:avLst/>
                <a:gdLst>
                  <a:gd name="connsiteX0" fmla="*/ 23671 w 372074"/>
                  <a:gd name="connsiteY0" fmla="*/ 152909 h 164674"/>
                  <a:gd name="connsiteX1" fmla="*/ 140 w 372074"/>
                  <a:gd name="connsiteY1" fmla="*/ 35254 h 164674"/>
                  <a:gd name="connsiteX2" fmla="*/ 23671 w 372074"/>
                  <a:gd name="connsiteY2" fmla="*/ 14664 h 164674"/>
                  <a:gd name="connsiteX3" fmla="*/ 69997 w 372074"/>
                  <a:gd name="connsiteY3" fmla="*/ 2899 h 164674"/>
                  <a:gd name="connsiteX4" fmla="*/ 86175 w 372074"/>
                  <a:gd name="connsiteY4" fmla="*/ 27901 h 164674"/>
                  <a:gd name="connsiteX5" fmla="*/ 296484 w 372074"/>
                  <a:gd name="connsiteY5" fmla="*/ 27901 h 164674"/>
                  <a:gd name="connsiteX6" fmla="*/ 312661 w 372074"/>
                  <a:gd name="connsiteY6" fmla="*/ 2899 h 164674"/>
                  <a:gd name="connsiteX7" fmla="*/ 370753 w 372074"/>
                  <a:gd name="connsiteY7" fmla="*/ 69080 h 164674"/>
                  <a:gd name="connsiteX8" fmla="*/ 347222 w 372074"/>
                  <a:gd name="connsiteY8" fmla="*/ 164675 h 164674"/>
                  <a:gd name="connsiteX9" fmla="*/ 268540 w 372074"/>
                  <a:gd name="connsiteY9" fmla="*/ 133055 h 164674"/>
                  <a:gd name="connsiteX10" fmla="*/ 23671 w 372074"/>
                  <a:gd name="connsiteY10"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074" h="164674">
                    <a:moveTo>
                      <a:pt x="23671" y="152909"/>
                    </a:moveTo>
                    <a:cubicBezTo>
                      <a:pt x="-7214" y="118348"/>
                      <a:pt x="3081" y="75698"/>
                      <a:pt x="140" y="35254"/>
                    </a:cubicBezTo>
                    <a:cubicBezTo>
                      <a:pt x="-1331" y="14664"/>
                      <a:pt x="8964" y="12458"/>
                      <a:pt x="23671" y="14664"/>
                    </a:cubicBezTo>
                    <a:cubicBezTo>
                      <a:pt x="41320" y="17606"/>
                      <a:pt x="56027" y="10988"/>
                      <a:pt x="69997" y="2899"/>
                    </a:cubicBezTo>
                    <a:cubicBezTo>
                      <a:pt x="69262" y="15400"/>
                      <a:pt x="71469" y="24224"/>
                      <a:pt x="86175" y="27901"/>
                    </a:cubicBezTo>
                    <a:cubicBezTo>
                      <a:pt x="156033" y="46284"/>
                      <a:pt x="225891" y="50696"/>
                      <a:pt x="296484" y="27901"/>
                    </a:cubicBezTo>
                    <a:cubicBezTo>
                      <a:pt x="310455" y="23489"/>
                      <a:pt x="313397" y="15400"/>
                      <a:pt x="312661" y="2899"/>
                    </a:cubicBezTo>
                    <a:cubicBezTo>
                      <a:pt x="371488" y="-10337"/>
                      <a:pt x="375165" y="23489"/>
                      <a:pt x="370753" y="69080"/>
                    </a:cubicBezTo>
                    <a:cubicBezTo>
                      <a:pt x="367076" y="102170"/>
                      <a:pt x="374430" y="137467"/>
                      <a:pt x="347222" y="164675"/>
                    </a:cubicBezTo>
                    <a:cubicBezTo>
                      <a:pt x="329574" y="134525"/>
                      <a:pt x="292072" y="134525"/>
                      <a:pt x="268540" y="133055"/>
                    </a:cubicBezTo>
                    <a:cubicBezTo>
                      <a:pt x="186182" y="128643"/>
                      <a:pt x="102353" y="116142"/>
                      <a:pt x="23671" y="152909"/>
                    </a:cubicBezTo>
                    <a:close/>
                  </a:path>
                </a:pathLst>
              </a:custGeom>
              <a:solidFill>
                <a:srgbClr val="EF5F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4438697E-E647-BE74-10F8-B443AB4BE162}"/>
                  </a:ext>
                </a:extLst>
              </p:cNvPr>
              <p:cNvSpPr/>
              <p:nvPr/>
            </p:nvSpPr>
            <p:spPr>
              <a:xfrm>
                <a:off x="10338198" y="3349852"/>
                <a:ext cx="322816" cy="129778"/>
              </a:xfrm>
              <a:custGeom>
                <a:avLst/>
                <a:gdLst>
                  <a:gd name="connsiteX0" fmla="*/ 0 w 322816"/>
                  <a:gd name="connsiteY0" fmla="*/ 26937 h 129778"/>
                  <a:gd name="connsiteX1" fmla="*/ 322816 w 322816"/>
                  <a:gd name="connsiteY1" fmla="*/ 38703 h 129778"/>
                  <a:gd name="connsiteX2" fmla="*/ 191925 w 322816"/>
                  <a:gd name="connsiteY2" fmla="*/ 126944 h 129778"/>
                  <a:gd name="connsiteX3" fmla="*/ 0 w 322816"/>
                  <a:gd name="connsiteY3" fmla="*/ 26937 h 129778"/>
                </a:gdLst>
                <a:ahLst/>
                <a:cxnLst>
                  <a:cxn ang="0">
                    <a:pos x="connsiteX0" y="connsiteY0"/>
                  </a:cxn>
                  <a:cxn ang="0">
                    <a:pos x="connsiteX1" y="connsiteY1"/>
                  </a:cxn>
                  <a:cxn ang="0">
                    <a:pos x="connsiteX2" y="connsiteY2"/>
                  </a:cxn>
                  <a:cxn ang="0">
                    <a:pos x="connsiteX3" y="connsiteY3"/>
                  </a:cxn>
                </a:cxnLst>
                <a:rect l="l" t="t" r="r" b="b"/>
                <a:pathLst>
                  <a:path w="322816" h="129778">
                    <a:moveTo>
                      <a:pt x="0" y="26937"/>
                    </a:moveTo>
                    <a:cubicBezTo>
                      <a:pt x="108830" y="-3947"/>
                      <a:pt x="216926" y="-17919"/>
                      <a:pt x="322816" y="38703"/>
                    </a:cubicBezTo>
                    <a:cubicBezTo>
                      <a:pt x="305168" y="107090"/>
                      <a:pt x="243399" y="112972"/>
                      <a:pt x="191925" y="126944"/>
                    </a:cubicBezTo>
                    <a:cubicBezTo>
                      <a:pt x="140450" y="140180"/>
                      <a:pt x="19119" y="107090"/>
                      <a:pt x="0" y="26937"/>
                    </a:cubicBezTo>
                    <a:close/>
                  </a:path>
                </a:pathLst>
              </a:custGeom>
              <a:solidFill>
                <a:srgbClr val="F290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1C0F6F0D-3330-8857-C135-D53D87A87884}"/>
                  </a:ext>
                </a:extLst>
              </p:cNvPr>
              <p:cNvSpPr/>
              <p:nvPr/>
            </p:nvSpPr>
            <p:spPr>
              <a:xfrm>
                <a:off x="10383789" y="3226779"/>
                <a:ext cx="242663" cy="41588"/>
              </a:xfrm>
              <a:custGeom>
                <a:avLst/>
                <a:gdLst>
                  <a:gd name="connsiteX0" fmla="*/ 242663 w 242663"/>
                  <a:gd name="connsiteY0" fmla="*/ 0 h 41588"/>
                  <a:gd name="connsiteX1" fmla="*/ 227221 w 242663"/>
                  <a:gd name="connsiteY1" fmla="*/ 25002 h 41588"/>
                  <a:gd name="connsiteX2" fmla="*/ 15442 w 242663"/>
                  <a:gd name="connsiteY2" fmla="*/ 25002 h 41588"/>
                  <a:gd name="connsiteX3" fmla="*/ 0 w 242663"/>
                  <a:gd name="connsiteY3" fmla="*/ 0 h 41588"/>
                  <a:gd name="connsiteX4" fmla="*/ 242663 w 242663"/>
                  <a:gd name="connsiteY4" fmla="*/ 0 h 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3" h="41588">
                    <a:moveTo>
                      <a:pt x="242663" y="0"/>
                    </a:moveTo>
                    <a:cubicBezTo>
                      <a:pt x="241928" y="11030"/>
                      <a:pt x="243399" y="19119"/>
                      <a:pt x="227221" y="25002"/>
                    </a:cubicBezTo>
                    <a:cubicBezTo>
                      <a:pt x="156629" y="49268"/>
                      <a:pt x="86771" y="44856"/>
                      <a:pt x="15442" y="25002"/>
                    </a:cubicBezTo>
                    <a:cubicBezTo>
                      <a:pt x="-735" y="20590"/>
                      <a:pt x="735" y="11030"/>
                      <a:pt x="0" y="0"/>
                    </a:cubicBezTo>
                    <a:cubicBezTo>
                      <a:pt x="80888" y="0"/>
                      <a:pt x="161776" y="0"/>
                      <a:pt x="242663" y="0"/>
                    </a:cubicBezTo>
                    <a:close/>
                  </a:path>
                </a:pathLst>
              </a:custGeom>
              <a:solidFill>
                <a:srgbClr val="DFD4D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aphic 1068">
              <a:extLst>
                <a:ext uri="{FF2B5EF4-FFF2-40B4-BE49-F238E27FC236}">
                  <a16:creationId xmlns:a16="http://schemas.microsoft.com/office/drawing/2014/main" id="{BE2B7945-9635-B9C0-932B-318299E94EC7}"/>
                </a:ext>
              </a:extLst>
            </p:cNvPr>
            <p:cNvGrpSpPr/>
            <p:nvPr/>
          </p:nvGrpSpPr>
          <p:grpSpPr>
            <a:xfrm>
              <a:off x="5119879" y="4332869"/>
              <a:ext cx="1900796" cy="2432716"/>
              <a:chOff x="2916214" y="1602700"/>
              <a:chExt cx="2854795" cy="3653683"/>
            </a:xfrm>
          </p:grpSpPr>
          <p:sp>
            <p:nvSpPr>
              <p:cNvPr id="127" name="Freeform: Shape 126">
                <a:extLst>
                  <a:ext uri="{FF2B5EF4-FFF2-40B4-BE49-F238E27FC236}">
                    <a16:creationId xmlns:a16="http://schemas.microsoft.com/office/drawing/2014/main" id="{FB9E666B-B547-524F-A2B2-296A4B98CDA6}"/>
                  </a:ext>
                </a:extLst>
              </p:cNvPr>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97C0C5E-8EFA-22E7-D6C2-59066F611720}"/>
                  </a:ext>
                </a:extLst>
              </p:cNvPr>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1BCCD2F1-037C-D294-8952-A4566B9F4759}"/>
                  </a:ext>
                </a:extLst>
              </p:cNvPr>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21876090-1583-CD7F-AEC0-C54184FB0685}"/>
                  </a:ext>
                </a:extLst>
              </p:cNvPr>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8A0C6EFA-55DA-DDBB-1C61-301FE987E8A6}"/>
                  </a:ext>
                </a:extLst>
              </p:cNvPr>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9A1978B0-9D73-C42B-8F8F-B68149348A2D}"/>
                  </a:ext>
                </a:extLst>
              </p:cNvPr>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0491AD90-6EB7-9C83-68C4-1BF5E3240DB6}"/>
                  </a:ext>
                </a:extLst>
              </p:cNvPr>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895AB039-9452-EEDC-B9B5-35BD337B00BD}"/>
                  </a:ext>
                </a:extLst>
              </p:cNvPr>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C7E50C55-63BD-0257-8B31-1801A895B137}"/>
                  </a:ext>
                </a:extLst>
              </p:cNvPr>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72C6EBE2-1FDE-3E13-34DE-D8695A0DE9E0}"/>
                  </a:ext>
                </a:extLst>
              </p:cNvPr>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B10F42FE-3790-7457-23B2-3D91B9A55403}"/>
                  </a:ext>
                </a:extLst>
              </p:cNvPr>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D17FABB7-109F-C6E2-9E74-0B9A1E2C33AD}"/>
                  </a:ext>
                </a:extLst>
              </p:cNvPr>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BA1078C7-16A8-A74B-34A5-DC559D536FFD}"/>
                  </a:ext>
                </a:extLst>
              </p:cNvPr>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41BE1F4C-7EBC-BC1B-C1D8-C169CF254221}"/>
                  </a:ext>
                </a:extLst>
              </p:cNvPr>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E6220C4C-65B3-B404-55E8-9DECE7FCFC35}"/>
                  </a:ext>
                </a:extLst>
              </p:cNvPr>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B8376514-6E8E-E9C6-48BC-63AB03F47E36}"/>
                  </a:ext>
                </a:extLst>
              </p:cNvPr>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7561BC7F-6289-31A0-1E63-8B85EAC6F35F}"/>
                  </a:ext>
                </a:extLst>
              </p:cNvPr>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D52887B7-C76E-517D-3BBA-DDC0AC46A97D}"/>
                  </a:ext>
                </a:extLst>
              </p:cNvPr>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6B29CE0D-A27B-4823-24A9-232250A1BF54}"/>
                  </a:ext>
                </a:extLst>
              </p:cNvPr>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E9E1D908-C970-0DB8-3FE2-82A4876C4B7B}"/>
                  </a:ext>
                </a:extLst>
              </p:cNvPr>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601BD081-E2E2-AC0C-AA0D-1AED5E9B4729}"/>
                  </a:ext>
                </a:extLst>
              </p:cNvPr>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043CE461-F0A2-730E-7367-57ED03186AB5}"/>
                  </a:ext>
                </a:extLst>
              </p:cNvPr>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F39C5F77-6814-5A42-6F11-639934140C4C}"/>
                  </a:ext>
                </a:extLst>
              </p:cNvPr>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737B0869-AC04-3532-92B1-A009FE6BA131}"/>
                  </a:ext>
                </a:extLst>
              </p:cNvPr>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E05EFA96-C121-1F92-3A1B-213DCA574154}"/>
                  </a:ext>
                </a:extLst>
              </p:cNvPr>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3AB56210-9A85-1900-6328-910663716B80}"/>
                  </a:ext>
                </a:extLst>
              </p:cNvPr>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9E4A4BF5-443B-AE11-9F82-37601C05EC18}"/>
                  </a:ext>
                </a:extLst>
              </p:cNvPr>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9165AED8-CD0E-8643-41EF-7D882E765297}"/>
                  </a:ext>
                </a:extLst>
              </p:cNvPr>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41C5264D-2702-776D-C79B-3875F79CBBD0}"/>
                  </a:ext>
                </a:extLst>
              </p:cNvPr>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DE9D9809-F35A-B9E1-AC26-A58DC8279671}"/>
                  </a:ext>
                </a:extLst>
              </p:cNvPr>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1658DB47-E2B5-047D-7BDC-1A43E1D8AB83}"/>
                  </a:ext>
                </a:extLst>
              </p:cNvPr>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4A703FEA-CF9B-3B34-44B2-28A8BF933089}"/>
                  </a:ext>
                </a:extLst>
              </p:cNvPr>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185B426E-6888-F5C4-C4FB-2758F66CDABF}"/>
                  </a:ext>
                </a:extLst>
              </p:cNvPr>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073509BB-182A-3180-DAE4-8CCEAB00842E}"/>
                  </a:ext>
                </a:extLst>
              </p:cNvPr>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C8C77058-127C-928B-844C-4389A2842A90}"/>
                  </a:ext>
                </a:extLst>
              </p:cNvPr>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BE89A2CC-ECA2-5877-2812-65B3DE9E5851}"/>
                  </a:ext>
                </a:extLst>
              </p:cNvPr>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69282EFC-22CA-6872-87EA-9123FFEDCEB5}"/>
                  </a:ext>
                </a:extLst>
              </p:cNvPr>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8B4C76A9-7929-067F-1F90-544891D41395}"/>
                  </a:ext>
                </a:extLst>
              </p:cNvPr>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C48BFD4D-14DF-D85A-5ABA-AF0FD291ADFB}"/>
                  </a:ext>
                </a:extLst>
              </p:cNvPr>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1068">
              <a:extLst>
                <a:ext uri="{FF2B5EF4-FFF2-40B4-BE49-F238E27FC236}">
                  <a16:creationId xmlns:a16="http://schemas.microsoft.com/office/drawing/2014/main" id="{BFAA83A3-A695-C7B2-521A-2B4F3E26F926}"/>
                </a:ext>
              </a:extLst>
            </p:cNvPr>
            <p:cNvGrpSpPr/>
            <p:nvPr/>
          </p:nvGrpSpPr>
          <p:grpSpPr>
            <a:xfrm>
              <a:off x="8112780" y="4287027"/>
              <a:ext cx="1682027" cy="2430897"/>
              <a:chOff x="-399" y="1606051"/>
              <a:chExt cx="2526227" cy="3650951"/>
            </a:xfrm>
          </p:grpSpPr>
          <p:sp>
            <p:nvSpPr>
              <p:cNvPr id="63" name="Freeform: Shape 62">
                <a:extLst>
                  <a:ext uri="{FF2B5EF4-FFF2-40B4-BE49-F238E27FC236}">
                    <a16:creationId xmlns:a16="http://schemas.microsoft.com/office/drawing/2014/main" id="{80DC0509-CC1D-2A72-54FD-F9E337F25915}"/>
                  </a:ext>
                </a:extLst>
              </p:cNvPr>
              <p:cNvSpPr/>
              <p:nvPr/>
            </p:nvSpPr>
            <p:spPr>
              <a:xfrm>
                <a:off x="-399" y="1606051"/>
                <a:ext cx="2526227" cy="3650951"/>
              </a:xfrm>
              <a:custGeom>
                <a:avLst/>
                <a:gdLst>
                  <a:gd name="connsiteX0" fmla="*/ 887960 w 2526227"/>
                  <a:gd name="connsiteY0" fmla="*/ 3464971 h 3650951"/>
                  <a:gd name="connsiteX1" fmla="*/ 840898 w 2526227"/>
                  <a:gd name="connsiteY1" fmla="*/ 3299519 h 3650951"/>
                  <a:gd name="connsiteX2" fmla="*/ 810013 w 2526227"/>
                  <a:gd name="connsiteY2" fmla="*/ 3279665 h 3650951"/>
                  <a:gd name="connsiteX3" fmla="*/ 738685 w 2526227"/>
                  <a:gd name="connsiteY3" fmla="*/ 3184070 h 3650951"/>
                  <a:gd name="connsiteX4" fmla="*/ 738685 w 2526227"/>
                  <a:gd name="connsiteY4" fmla="*/ 3149509 h 3650951"/>
                  <a:gd name="connsiteX5" fmla="*/ 664415 w 2526227"/>
                  <a:gd name="connsiteY5" fmla="*/ 3060532 h 3650951"/>
                  <a:gd name="connsiteX6" fmla="*/ 565144 w 2526227"/>
                  <a:gd name="connsiteY6" fmla="*/ 2944348 h 3650951"/>
                  <a:gd name="connsiteX7" fmla="*/ 562938 w 2526227"/>
                  <a:gd name="connsiteY7" fmla="*/ 2917140 h 3650951"/>
                  <a:gd name="connsiteX8" fmla="*/ 556320 w 2526227"/>
                  <a:gd name="connsiteY8" fmla="*/ 2782572 h 3650951"/>
                  <a:gd name="connsiteX9" fmla="*/ 847516 w 2526227"/>
                  <a:gd name="connsiteY9" fmla="*/ 2314158 h 3650951"/>
                  <a:gd name="connsiteX10" fmla="*/ 834280 w 2526227"/>
                  <a:gd name="connsiteY10" fmla="*/ 2277391 h 3650951"/>
                  <a:gd name="connsiteX11" fmla="*/ 420281 w 2526227"/>
                  <a:gd name="connsiteY11" fmla="*/ 2035463 h 3650951"/>
                  <a:gd name="connsiteX12" fmla="*/ 415869 w 2526227"/>
                  <a:gd name="connsiteY12" fmla="*/ 2031051 h 3650951"/>
                  <a:gd name="connsiteX13" fmla="*/ 208502 w 2526227"/>
                  <a:gd name="connsiteY13" fmla="*/ 1897954 h 3650951"/>
                  <a:gd name="connsiteX14" fmla="*/ 45991 w 2526227"/>
                  <a:gd name="connsiteY14" fmla="*/ 1449394 h 3650951"/>
                  <a:gd name="connsiteX15" fmla="*/ 45991 w 2526227"/>
                  <a:gd name="connsiteY15" fmla="*/ 1444246 h 3650951"/>
                  <a:gd name="connsiteX16" fmla="*/ 77611 w 2526227"/>
                  <a:gd name="connsiteY16" fmla="*/ 1245703 h 3650951"/>
                  <a:gd name="connsiteX17" fmla="*/ 87170 w 2526227"/>
                  <a:gd name="connsiteY17" fmla="*/ 917005 h 3650951"/>
                  <a:gd name="connsiteX18" fmla="*/ 472490 w 2526227"/>
                  <a:gd name="connsiteY18" fmla="*/ 291962 h 3650951"/>
                  <a:gd name="connsiteX19" fmla="*/ 1022528 w 2526227"/>
                  <a:gd name="connsiteY19" fmla="*/ 27974 h 3650951"/>
                  <a:gd name="connsiteX20" fmla="*/ 1285781 w 2526227"/>
                  <a:gd name="connsiteY20" fmla="*/ 31 h 3650951"/>
                  <a:gd name="connsiteX21" fmla="*/ 1560064 w 2526227"/>
                  <a:gd name="connsiteY21" fmla="*/ 29445 h 3650951"/>
                  <a:gd name="connsiteX22" fmla="*/ 1998329 w 2526227"/>
                  <a:gd name="connsiteY22" fmla="*/ 213281 h 3650951"/>
                  <a:gd name="connsiteX23" fmla="*/ 2386590 w 2526227"/>
                  <a:gd name="connsiteY23" fmla="*/ 685371 h 3650951"/>
                  <a:gd name="connsiteX24" fmla="*/ 2481450 w 2526227"/>
                  <a:gd name="connsiteY24" fmla="*/ 1027306 h 3650951"/>
                  <a:gd name="connsiteX25" fmla="*/ 2438064 w 2526227"/>
                  <a:gd name="connsiteY25" fmla="*/ 1411156 h 3650951"/>
                  <a:gd name="connsiteX26" fmla="*/ 2450565 w 2526227"/>
                  <a:gd name="connsiteY26" fmla="*/ 1447923 h 3650951"/>
                  <a:gd name="connsiteX27" fmla="*/ 2374089 w 2526227"/>
                  <a:gd name="connsiteY27" fmla="*/ 1886923 h 3650951"/>
                  <a:gd name="connsiteX28" fmla="*/ 2184371 w 2526227"/>
                  <a:gd name="connsiteY28" fmla="*/ 1942809 h 3650951"/>
                  <a:gd name="connsiteX29" fmla="*/ 2152016 w 2526227"/>
                  <a:gd name="connsiteY29" fmla="*/ 1963399 h 3650951"/>
                  <a:gd name="connsiteX30" fmla="*/ 1715957 w 2526227"/>
                  <a:gd name="connsiteY30" fmla="*/ 2286215 h 3650951"/>
                  <a:gd name="connsiteX31" fmla="*/ 1672571 w 2526227"/>
                  <a:gd name="connsiteY31" fmla="*/ 2296510 h 3650951"/>
                  <a:gd name="connsiteX32" fmla="*/ 1709339 w 2526227"/>
                  <a:gd name="connsiteY32" fmla="*/ 2342837 h 3650951"/>
                  <a:gd name="connsiteX33" fmla="*/ 2035831 w 2526227"/>
                  <a:gd name="connsiteY33" fmla="*/ 2796544 h 3650951"/>
                  <a:gd name="connsiteX34" fmla="*/ 2047597 w 2526227"/>
                  <a:gd name="connsiteY34" fmla="*/ 2963467 h 3650951"/>
                  <a:gd name="connsiteX35" fmla="*/ 1927736 w 2526227"/>
                  <a:gd name="connsiteY35" fmla="*/ 3025971 h 3650951"/>
                  <a:gd name="connsiteX36" fmla="*/ 1878468 w 2526227"/>
                  <a:gd name="connsiteY36" fmla="*/ 3075239 h 3650951"/>
                  <a:gd name="connsiteX37" fmla="*/ 1869644 w 2526227"/>
                  <a:gd name="connsiteY37" fmla="*/ 3226720 h 3650951"/>
                  <a:gd name="connsiteX38" fmla="*/ 1849054 w 2526227"/>
                  <a:gd name="connsiteY38" fmla="*/ 3256869 h 3650951"/>
                  <a:gd name="connsiteX39" fmla="*/ 1758607 w 2526227"/>
                  <a:gd name="connsiteY39" fmla="*/ 3350258 h 3650951"/>
                  <a:gd name="connsiteX40" fmla="*/ 1729928 w 2526227"/>
                  <a:gd name="connsiteY40" fmla="*/ 3442176 h 3650951"/>
                  <a:gd name="connsiteX41" fmla="*/ 1673307 w 2526227"/>
                  <a:gd name="connsiteY41" fmla="*/ 3555419 h 3650951"/>
                  <a:gd name="connsiteX42" fmla="*/ 1607126 w 2526227"/>
                  <a:gd name="connsiteY42" fmla="*/ 3602481 h 3650951"/>
                  <a:gd name="connsiteX43" fmla="*/ 1409318 w 2526227"/>
                  <a:gd name="connsiteY43" fmla="*/ 3592921 h 3650951"/>
                  <a:gd name="connsiteX44" fmla="*/ 1380640 w 2526227"/>
                  <a:gd name="connsiteY44" fmla="*/ 3549536 h 3650951"/>
                  <a:gd name="connsiteX45" fmla="*/ 1373287 w 2526227"/>
                  <a:gd name="connsiteY45" fmla="*/ 3431146 h 3650951"/>
                  <a:gd name="connsiteX46" fmla="*/ 1372551 w 2526227"/>
                  <a:gd name="connsiteY46" fmla="*/ 3374524 h 3650951"/>
                  <a:gd name="connsiteX47" fmla="*/ 1301958 w 2526227"/>
                  <a:gd name="connsiteY47" fmla="*/ 3288489 h 3650951"/>
                  <a:gd name="connsiteX48" fmla="*/ 1246072 w 2526227"/>
                  <a:gd name="connsiteY48" fmla="*/ 3332609 h 3650951"/>
                  <a:gd name="connsiteX49" fmla="*/ 1246807 w 2526227"/>
                  <a:gd name="connsiteY49" fmla="*/ 3372318 h 3650951"/>
                  <a:gd name="connsiteX50" fmla="*/ 1242395 w 2526227"/>
                  <a:gd name="connsiteY50" fmla="*/ 3546594 h 3650951"/>
                  <a:gd name="connsiteX51" fmla="*/ 1196804 w 2526227"/>
                  <a:gd name="connsiteY51" fmla="*/ 3634836 h 3650951"/>
                  <a:gd name="connsiteX52" fmla="*/ 992378 w 2526227"/>
                  <a:gd name="connsiteY52" fmla="*/ 3635571 h 3650951"/>
                  <a:gd name="connsiteX53" fmla="*/ 935022 w 2526227"/>
                  <a:gd name="connsiteY53" fmla="*/ 3576008 h 3650951"/>
                  <a:gd name="connsiteX54" fmla="*/ 887960 w 2526227"/>
                  <a:gd name="connsiteY54" fmla="*/ 3464971 h 365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6227" h="3650951">
                    <a:moveTo>
                      <a:pt x="887960" y="3464971"/>
                    </a:moveTo>
                    <a:cubicBezTo>
                      <a:pt x="884283" y="3406879"/>
                      <a:pt x="849722" y="3356876"/>
                      <a:pt x="840898" y="3299519"/>
                    </a:cubicBezTo>
                    <a:cubicBezTo>
                      <a:pt x="839427" y="3289224"/>
                      <a:pt x="826191" y="3281135"/>
                      <a:pt x="810013" y="3279665"/>
                    </a:cubicBezTo>
                    <a:cubicBezTo>
                      <a:pt x="752656" y="3274517"/>
                      <a:pt x="746038" y="3228191"/>
                      <a:pt x="738685" y="3184070"/>
                    </a:cubicBezTo>
                    <a:cubicBezTo>
                      <a:pt x="736479" y="3173040"/>
                      <a:pt x="738685" y="3161274"/>
                      <a:pt x="738685" y="3149509"/>
                    </a:cubicBezTo>
                    <a:cubicBezTo>
                      <a:pt x="738685" y="3099505"/>
                      <a:pt x="719566" y="3069356"/>
                      <a:pt x="664415" y="3060532"/>
                    </a:cubicBezTo>
                    <a:cubicBezTo>
                      <a:pt x="593822" y="3049502"/>
                      <a:pt x="568820" y="3015676"/>
                      <a:pt x="565144" y="2944348"/>
                    </a:cubicBezTo>
                    <a:cubicBezTo>
                      <a:pt x="564408" y="2934788"/>
                      <a:pt x="566614" y="2919346"/>
                      <a:pt x="562938" y="2917140"/>
                    </a:cubicBezTo>
                    <a:cubicBezTo>
                      <a:pt x="474696" y="2877431"/>
                      <a:pt x="539407" y="2818604"/>
                      <a:pt x="556320" y="2782572"/>
                    </a:cubicBezTo>
                    <a:cubicBezTo>
                      <a:pt x="632060" y="2614178"/>
                      <a:pt x="726184" y="2454609"/>
                      <a:pt x="847516" y="2314158"/>
                    </a:cubicBezTo>
                    <a:cubicBezTo>
                      <a:pt x="870311" y="2287686"/>
                      <a:pt x="861487" y="2285480"/>
                      <a:pt x="834280" y="2277391"/>
                    </a:cubicBezTo>
                    <a:cubicBezTo>
                      <a:pt x="676916" y="2230329"/>
                      <a:pt x="532789" y="2159736"/>
                      <a:pt x="420281" y="2035463"/>
                    </a:cubicBezTo>
                    <a:cubicBezTo>
                      <a:pt x="418810" y="2033992"/>
                      <a:pt x="417340" y="2032521"/>
                      <a:pt x="415869" y="2031051"/>
                    </a:cubicBezTo>
                    <a:cubicBezTo>
                      <a:pt x="362924" y="1975900"/>
                      <a:pt x="273948" y="1914866"/>
                      <a:pt x="208502" y="1897954"/>
                    </a:cubicBezTo>
                    <a:cubicBezTo>
                      <a:pt x="54080" y="1859716"/>
                      <a:pt x="-70929" y="1608228"/>
                      <a:pt x="45991" y="1449394"/>
                    </a:cubicBezTo>
                    <a:cubicBezTo>
                      <a:pt x="46726" y="1447923"/>
                      <a:pt x="45256" y="1444246"/>
                      <a:pt x="45991" y="1444246"/>
                    </a:cubicBezTo>
                    <a:cubicBezTo>
                      <a:pt x="152616" y="1394243"/>
                      <a:pt x="84229" y="1311884"/>
                      <a:pt x="77611" y="1245703"/>
                    </a:cubicBezTo>
                    <a:cubicBezTo>
                      <a:pt x="65845" y="1134666"/>
                      <a:pt x="62904" y="1025836"/>
                      <a:pt x="87170" y="917005"/>
                    </a:cubicBezTo>
                    <a:cubicBezTo>
                      <a:pt x="143792" y="664046"/>
                      <a:pt x="279095" y="458885"/>
                      <a:pt x="472490" y="291962"/>
                    </a:cubicBezTo>
                    <a:cubicBezTo>
                      <a:pt x="631325" y="155924"/>
                      <a:pt x="813690" y="66212"/>
                      <a:pt x="1022528" y="27974"/>
                    </a:cubicBezTo>
                    <a:cubicBezTo>
                      <a:pt x="1110033" y="11796"/>
                      <a:pt x="1199010" y="-704"/>
                      <a:pt x="1285781" y="31"/>
                    </a:cubicBezTo>
                    <a:cubicBezTo>
                      <a:pt x="1376228" y="766"/>
                      <a:pt x="1469617" y="9590"/>
                      <a:pt x="1560064" y="29445"/>
                    </a:cubicBezTo>
                    <a:cubicBezTo>
                      <a:pt x="1718163" y="64006"/>
                      <a:pt x="1864496" y="124304"/>
                      <a:pt x="1998329" y="213281"/>
                    </a:cubicBezTo>
                    <a:cubicBezTo>
                      <a:pt x="2174811" y="330936"/>
                      <a:pt x="2293937" y="498594"/>
                      <a:pt x="2386590" y="685371"/>
                    </a:cubicBezTo>
                    <a:cubicBezTo>
                      <a:pt x="2439535" y="792732"/>
                      <a:pt x="2463801" y="908181"/>
                      <a:pt x="2481450" y="1027306"/>
                    </a:cubicBezTo>
                    <a:cubicBezTo>
                      <a:pt x="2501304" y="1161139"/>
                      <a:pt x="2474096" y="1286147"/>
                      <a:pt x="2438064" y="1411156"/>
                    </a:cubicBezTo>
                    <a:cubicBezTo>
                      <a:pt x="2431446" y="1433216"/>
                      <a:pt x="2441006" y="1439099"/>
                      <a:pt x="2450565" y="1447923"/>
                    </a:cubicBezTo>
                    <a:cubicBezTo>
                      <a:pt x="2593957" y="1574402"/>
                      <a:pt x="2513805" y="1812654"/>
                      <a:pt x="2374089" y="1886923"/>
                    </a:cubicBezTo>
                    <a:cubicBezTo>
                      <a:pt x="2313791" y="1919278"/>
                      <a:pt x="2254964" y="1951634"/>
                      <a:pt x="2184371" y="1942809"/>
                    </a:cubicBezTo>
                    <a:cubicBezTo>
                      <a:pt x="2164516" y="1940603"/>
                      <a:pt x="2160840" y="1950163"/>
                      <a:pt x="2152016" y="1963399"/>
                    </a:cubicBezTo>
                    <a:cubicBezTo>
                      <a:pt x="2047597" y="2125910"/>
                      <a:pt x="1891704" y="2219299"/>
                      <a:pt x="1715957" y="2286215"/>
                    </a:cubicBezTo>
                    <a:cubicBezTo>
                      <a:pt x="1701250" y="2291363"/>
                      <a:pt x="1685072" y="2279597"/>
                      <a:pt x="1672571" y="2296510"/>
                    </a:cubicBezTo>
                    <a:cubicBezTo>
                      <a:pt x="1674042" y="2319306"/>
                      <a:pt x="1695367" y="2328865"/>
                      <a:pt x="1709339" y="2342837"/>
                    </a:cubicBezTo>
                    <a:cubicBezTo>
                      <a:pt x="1843907" y="2475199"/>
                      <a:pt x="1957150" y="2623738"/>
                      <a:pt x="2035831" y="2796544"/>
                    </a:cubicBezTo>
                    <a:cubicBezTo>
                      <a:pt x="2060833" y="2850959"/>
                      <a:pt x="2060098" y="2909787"/>
                      <a:pt x="2047597" y="2963467"/>
                    </a:cubicBezTo>
                    <a:cubicBezTo>
                      <a:pt x="2035096" y="3018618"/>
                      <a:pt x="1977739" y="3028177"/>
                      <a:pt x="1927736" y="3025971"/>
                    </a:cubicBezTo>
                    <a:cubicBezTo>
                      <a:pt x="1887292" y="3023765"/>
                      <a:pt x="1876997" y="3034795"/>
                      <a:pt x="1878468" y="3075239"/>
                    </a:cubicBezTo>
                    <a:cubicBezTo>
                      <a:pt x="1879938" y="3125242"/>
                      <a:pt x="1889498" y="3176717"/>
                      <a:pt x="1869644" y="3226720"/>
                    </a:cubicBezTo>
                    <a:cubicBezTo>
                      <a:pt x="1864496" y="3239956"/>
                      <a:pt x="1857143" y="3257604"/>
                      <a:pt x="1849054" y="3256869"/>
                    </a:cubicBezTo>
                    <a:cubicBezTo>
                      <a:pt x="1776255" y="3248045"/>
                      <a:pt x="1772578" y="3303931"/>
                      <a:pt x="1758607" y="3350258"/>
                    </a:cubicBezTo>
                    <a:cubicBezTo>
                      <a:pt x="1749047" y="3381142"/>
                      <a:pt x="1739488" y="3412027"/>
                      <a:pt x="1729928" y="3442176"/>
                    </a:cubicBezTo>
                    <a:cubicBezTo>
                      <a:pt x="1708603" y="3478207"/>
                      <a:pt x="1693161" y="3517916"/>
                      <a:pt x="1673307" y="3555419"/>
                    </a:cubicBezTo>
                    <a:cubicBezTo>
                      <a:pt x="1658600" y="3583362"/>
                      <a:pt x="1635069" y="3602481"/>
                      <a:pt x="1607126" y="3602481"/>
                    </a:cubicBezTo>
                    <a:cubicBezTo>
                      <a:pt x="1540945" y="3601745"/>
                      <a:pt x="1474764" y="3612775"/>
                      <a:pt x="1409318" y="3592921"/>
                    </a:cubicBezTo>
                    <a:cubicBezTo>
                      <a:pt x="1382846" y="3584832"/>
                      <a:pt x="1372551" y="3585568"/>
                      <a:pt x="1380640" y="3549536"/>
                    </a:cubicBezTo>
                    <a:cubicBezTo>
                      <a:pt x="1388729" y="3512769"/>
                      <a:pt x="1398288" y="3468648"/>
                      <a:pt x="1373287" y="3431146"/>
                    </a:cubicBezTo>
                    <a:cubicBezTo>
                      <a:pt x="1372551" y="3412027"/>
                      <a:pt x="1375493" y="3392908"/>
                      <a:pt x="1372551" y="3374524"/>
                    </a:cubicBezTo>
                    <a:cubicBezTo>
                      <a:pt x="1365198" y="3333345"/>
                      <a:pt x="1362256" y="3295107"/>
                      <a:pt x="1301958" y="3288489"/>
                    </a:cubicBezTo>
                    <a:cubicBezTo>
                      <a:pt x="1257102" y="3283341"/>
                      <a:pt x="1249013" y="3297313"/>
                      <a:pt x="1246072" y="3332609"/>
                    </a:cubicBezTo>
                    <a:cubicBezTo>
                      <a:pt x="1245337" y="3345846"/>
                      <a:pt x="1245337" y="3359082"/>
                      <a:pt x="1246807" y="3372318"/>
                    </a:cubicBezTo>
                    <a:cubicBezTo>
                      <a:pt x="1222541" y="3429675"/>
                      <a:pt x="1232101" y="3489238"/>
                      <a:pt x="1242395" y="3546594"/>
                    </a:cubicBezTo>
                    <a:cubicBezTo>
                      <a:pt x="1250484" y="3593656"/>
                      <a:pt x="1240925" y="3619393"/>
                      <a:pt x="1196804" y="3634836"/>
                    </a:cubicBezTo>
                    <a:cubicBezTo>
                      <a:pt x="1129152" y="3658367"/>
                      <a:pt x="1060030" y="3653955"/>
                      <a:pt x="992378" y="3635571"/>
                    </a:cubicBezTo>
                    <a:cubicBezTo>
                      <a:pt x="966641" y="3628953"/>
                      <a:pt x="946787" y="3603951"/>
                      <a:pt x="935022" y="3576008"/>
                    </a:cubicBezTo>
                    <a:cubicBezTo>
                      <a:pt x="918109" y="3538506"/>
                      <a:pt x="910755" y="3498797"/>
                      <a:pt x="887960" y="3464971"/>
                    </a:cubicBezTo>
                    <a:close/>
                  </a:path>
                </a:pathLst>
              </a:custGeom>
              <a:solidFill>
                <a:srgbClr val="27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C0E50FFB-7DB0-7CF8-DE82-A8C2B52778E1}"/>
                  </a:ext>
                </a:extLst>
              </p:cNvPr>
              <p:cNvSpPr/>
              <p:nvPr/>
            </p:nvSpPr>
            <p:spPr>
              <a:xfrm>
                <a:off x="297484" y="2902719"/>
                <a:ext cx="1915532" cy="1008657"/>
              </a:xfrm>
              <a:custGeom>
                <a:avLst/>
                <a:gdLst>
                  <a:gd name="connsiteX0" fmla="*/ 1892370 w 1915532"/>
                  <a:gd name="connsiteY0" fmla="*/ 474071 h 1008657"/>
                  <a:gd name="connsiteX1" fmla="*/ 1869574 w 1915532"/>
                  <a:gd name="connsiteY1" fmla="*/ 513044 h 1008657"/>
                  <a:gd name="connsiteX2" fmla="*/ 1623234 w 1915532"/>
                  <a:gd name="connsiteY2" fmla="*/ 843214 h 1008657"/>
                  <a:gd name="connsiteX3" fmla="*/ 1187175 w 1915532"/>
                  <a:gd name="connsiteY3" fmla="*/ 1000577 h 1008657"/>
                  <a:gd name="connsiteX4" fmla="*/ 782736 w 1915532"/>
                  <a:gd name="connsiteY4" fmla="*/ 993959 h 1008657"/>
                  <a:gd name="connsiteX5" fmla="*/ 433448 w 1915532"/>
                  <a:gd name="connsiteY5" fmla="*/ 901306 h 1008657"/>
                  <a:gd name="connsiteX6" fmla="*/ 23861 w 1915532"/>
                  <a:gd name="connsiteY6" fmla="*/ 431421 h 1008657"/>
                  <a:gd name="connsiteX7" fmla="*/ 14302 w 1915532"/>
                  <a:gd name="connsiteY7" fmla="*/ 427009 h 1008657"/>
                  <a:gd name="connsiteX8" fmla="*/ 14302 w 1915532"/>
                  <a:gd name="connsiteY8" fmla="*/ 311560 h 1008657"/>
                  <a:gd name="connsiteX9" fmla="*/ 2536 w 1915532"/>
                  <a:gd name="connsiteY9" fmla="*/ 150520 h 1008657"/>
                  <a:gd name="connsiteX10" fmla="*/ 7683 w 1915532"/>
                  <a:gd name="connsiteY10" fmla="*/ 118165 h 1008657"/>
                  <a:gd name="connsiteX11" fmla="*/ 298144 w 1915532"/>
                  <a:gd name="connsiteY11" fmla="*/ 510 h 1008657"/>
                  <a:gd name="connsiteX12" fmla="*/ 314322 w 1915532"/>
                  <a:gd name="connsiteY12" fmla="*/ 12275 h 1008657"/>
                  <a:gd name="connsiteX13" fmla="*/ 279761 w 1915532"/>
                  <a:gd name="connsiteY13" fmla="*/ 196846 h 1008657"/>
                  <a:gd name="connsiteX14" fmla="*/ 265054 w 1915532"/>
                  <a:gd name="connsiteY14" fmla="*/ 233614 h 1008657"/>
                  <a:gd name="connsiteX15" fmla="*/ 212109 w 1915532"/>
                  <a:gd name="connsiteY15" fmla="*/ 365240 h 1008657"/>
                  <a:gd name="connsiteX16" fmla="*/ 342265 w 1915532"/>
                  <a:gd name="connsiteY16" fmla="*/ 461570 h 1008657"/>
                  <a:gd name="connsiteX17" fmla="*/ 498158 w 1915532"/>
                  <a:gd name="connsiteY17" fmla="*/ 450540 h 1008657"/>
                  <a:gd name="connsiteX18" fmla="*/ 771706 w 1915532"/>
                  <a:gd name="connsiteY18" fmla="*/ 391712 h 1008657"/>
                  <a:gd name="connsiteX19" fmla="*/ 977602 w 1915532"/>
                  <a:gd name="connsiteY19" fmla="*/ 586579 h 1008657"/>
                  <a:gd name="connsiteX20" fmla="*/ 1196734 w 1915532"/>
                  <a:gd name="connsiteY20" fmla="*/ 389506 h 1008657"/>
                  <a:gd name="connsiteX21" fmla="*/ 1327626 w 1915532"/>
                  <a:gd name="connsiteY21" fmla="*/ 450540 h 1008657"/>
                  <a:gd name="connsiteX22" fmla="*/ 1384982 w 1915532"/>
                  <a:gd name="connsiteY22" fmla="*/ 462306 h 1008657"/>
                  <a:gd name="connsiteX23" fmla="*/ 1419544 w 1915532"/>
                  <a:gd name="connsiteY23" fmla="*/ 462306 h 1008657"/>
                  <a:gd name="connsiteX24" fmla="*/ 1629117 w 1915532"/>
                  <a:gd name="connsiteY24" fmla="*/ 454217 h 1008657"/>
                  <a:gd name="connsiteX25" fmla="*/ 1661472 w 1915532"/>
                  <a:gd name="connsiteY25" fmla="*/ 277734 h 1008657"/>
                  <a:gd name="connsiteX26" fmla="*/ 1673237 w 1915532"/>
                  <a:gd name="connsiteY26" fmla="*/ 58602 h 1008657"/>
                  <a:gd name="connsiteX27" fmla="*/ 1694562 w 1915532"/>
                  <a:gd name="connsiteY27" fmla="*/ 47571 h 1008657"/>
                  <a:gd name="connsiteX28" fmla="*/ 1913695 w 1915532"/>
                  <a:gd name="connsiteY28" fmla="*/ 123312 h 1008657"/>
                  <a:gd name="connsiteX29" fmla="*/ 1915165 w 1915532"/>
                  <a:gd name="connsiteY29" fmla="*/ 139489 h 1008657"/>
                  <a:gd name="connsiteX30" fmla="*/ 1895311 w 1915532"/>
                  <a:gd name="connsiteY30" fmla="*/ 282882 h 1008657"/>
                  <a:gd name="connsiteX31" fmla="*/ 1904135 w 1915532"/>
                  <a:gd name="connsiteY31" fmla="*/ 346857 h 1008657"/>
                  <a:gd name="connsiteX32" fmla="*/ 1892370 w 1915532"/>
                  <a:gd name="connsiteY32" fmla="*/ 474071 h 10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5532" h="1008657">
                    <a:moveTo>
                      <a:pt x="1892370" y="474071"/>
                    </a:moveTo>
                    <a:cubicBezTo>
                      <a:pt x="1873986" y="480689"/>
                      <a:pt x="1871780" y="499808"/>
                      <a:pt x="1869574" y="513044"/>
                    </a:cubicBezTo>
                    <a:cubicBezTo>
                      <a:pt x="1842366" y="664525"/>
                      <a:pt x="1742359" y="760120"/>
                      <a:pt x="1623234" y="843214"/>
                    </a:cubicBezTo>
                    <a:cubicBezTo>
                      <a:pt x="1491607" y="934396"/>
                      <a:pt x="1342332" y="988076"/>
                      <a:pt x="1187175" y="1000577"/>
                    </a:cubicBezTo>
                    <a:cubicBezTo>
                      <a:pt x="1054078" y="1011607"/>
                      <a:pt x="918039" y="1013078"/>
                      <a:pt x="782736" y="993959"/>
                    </a:cubicBezTo>
                    <a:cubicBezTo>
                      <a:pt x="662139" y="977046"/>
                      <a:pt x="546690" y="947632"/>
                      <a:pt x="433448" y="901306"/>
                    </a:cubicBezTo>
                    <a:cubicBezTo>
                      <a:pt x="216521" y="813065"/>
                      <a:pt x="62099" y="673349"/>
                      <a:pt x="23861" y="431421"/>
                    </a:cubicBezTo>
                    <a:cubicBezTo>
                      <a:pt x="23861" y="429215"/>
                      <a:pt x="17243" y="428480"/>
                      <a:pt x="14302" y="427009"/>
                    </a:cubicBezTo>
                    <a:cubicBezTo>
                      <a:pt x="3271" y="388771"/>
                      <a:pt x="-11436" y="350533"/>
                      <a:pt x="14302" y="311560"/>
                    </a:cubicBezTo>
                    <a:cubicBezTo>
                      <a:pt x="18714" y="257145"/>
                      <a:pt x="-5553" y="204935"/>
                      <a:pt x="2536" y="150520"/>
                    </a:cubicBezTo>
                    <a:cubicBezTo>
                      <a:pt x="4742" y="139489"/>
                      <a:pt x="-3347" y="126253"/>
                      <a:pt x="7683" y="118165"/>
                    </a:cubicBezTo>
                    <a:cubicBezTo>
                      <a:pt x="95189" y="57131"/>
                      <a:pt x="194461" y="24041"/>
                      <a:pt x="298144" y="510"/>
                    </a:cubicBezTo>
                    <a:cubicBezTo>
                      <a:pt x="306968" y="-1697"/>
                      <a:pt x="312116" y="3451"/>
                      <a:pt x="314322" y="12275"/>
                    </a:cubicBezTo>
                    <a:cubicBezTo>
                      <a:pt x="297409" y="72573"/>
                      <a:pt x="276084" y="132136"/>
                      <a:pt x="279761" y="196846"/>
                    </a:cubicBezTo>
                    <a:cubicBezTo>
                      <a:pt x="276084" y="209347"/>
                      <a:pt x="284908" y="221113"/>
                      <a:pt x="265054" y="233614"/>
                    </a:cubicBezTo>
                    <a:cubicBezTo>
                      <a:pt x="220933" y="261557"/>
                      <a:pt x="199608" y="327002"/>
                      <a:pt x="212109" y="365240"/>
                    </a:cubicBezTo>
                    <a:cubicBezTo>
                      <a:pt x="226081" y="406419"/>
                      <a:pt x="295938" y="460099"/>
                      <a:pt x="342265" y="461570"/>
                    </a:cubicBezTo>
                    <a:cubicBezTo>
                      <a:pt x="394474" y="463041"/>
                      <a:pt x="447419" y="465982"/>
                      <a:pt x="498158" y="450540"/>
                    </a:cubicBezTo>
                    <a:cubicBezTo>
                      <a:pt x="596694" y="468924"/>
                      <a:pt x="687876" y="451275"/>
                      <a:pt x="771706" y="391712"/>
                    </a:cubicBezTo>
                    <a:cubicBezTo>
                      <a:pt x="773912" y="486572"/>
                      <a:pt x="845240" y="586579"/>
                      <a:pt x="977602" y="586579"/>
                    </a:cubicBezTo>
                    <a:cubicBezTo>
                      <a:pt x="1112170" y="586579"/>
                      <a:pt x="1163644" y="540987"/>
                      <a:pt x="1196734" y="389506"/>
                    </a:cubicBezTo>
                    <a:cubicBezTo>
                      <a:pt x="1236443" y="419656"/>
                      <a:pt x="1279828" y="440980"/>
                      <a:pt x="1327626" y="450540"/>
                    </a:cubicBezTo>
                    <a:cubicBezTo>
                      <a:pt x="1342332" y="475542"/>
                      <a:pt x="1366599" y="455687"/>
                      <a:pt x="1384982" y="462306"/>
                    </a:cubicBezTo>
                    <a:cubicBezTo>
                      <a:pt x="1396748" y="462306"/>
                      <a:pt x="1407778" y="462306"/>
                      <a:pt x="1419544" y="462306"/>
                    </a:cubicBezTo>
                    <a:cubicBezTo>
                      <a:pt x="1468812" y="497602"/>
                      <a:pt x="1579849" y="493190"/>
                      <a:pt x="1629117" y="454217"/>
                    </a:cubicBezTo>
                    <a:cubicBezTo>
                      <a:pt x="1691621" y="405684"/>
                      <a:pt x="1698239" y="368917"/>
                      <a:pt x="1661472" y="277734"/>
                    </a:cubicBezTo>
                    <a:cubicBezTo>
                      <a:pt x="1689415" y="205670"/>
                      <a:pt x="1690885" y="132871"/>
                      <a:pt x="1673237" y="58602"/>
                    </a:cubicBezTo>
                    <a:cubicBezTo>
                      <a:pt x="1675443" y="46101"/>
                      <a:pt x="1685003" y="45366"/>
                      <a:pt x="1694562" y="47571"/>
                    </a:cubicBezTo>
                    <a:cubicBezTo>
                      <a:pt x="1770303" y="65955"/>
                      <a:pt x="1843837" y="89486"/>
                      <a:pt x="1913695" y="123312"/>
                    </a:cubicBezTo>
                    <a:cubicBezTo>
                      <a:pt x="1916636" y="124783"/>
                      <a:pt x="1915165" y="134342"/>
                      <a:pt x="1915165" y="139489"/>
                    </a:cubicBezTo>
                    <a:cubicBezTo>
                      <a:pt x="1915901" y="188758"/>
                      <a:pt x="1906341" y="235820"/>
                      <a:pt x="1895311" y="282882"/>
                    </a:cubicBezTo>
                    <a:cubicBezTo>
                      <a:pt x="1890899" y="302001"/>
                      <a:pt x="1877663" y="329208"/>
                      <a:pt x="1904135" y="346857"/>
                    </a:cubicBezTo>
                    <a:cubicBezTo>
                      <a:pt x="1907076" y="390242"/>
                      <a:pt x="1910753" y="432892"/>
                      <a:pt x="1892370" y="474071"/>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7DA20FFD-3CE7-C233-9500-70D53594F9D9}"/>
                  </a:ext>
                </a:extLst>
              </p:cNvPr>
              <p:cNvSpPr/>
              <p:nvPr/>
            </p:nvSpPr>
            <p:spPr>
              <a:xfrm>
                <a:off x="824796" y="1645097"/>
                <a:ext cx="739290" cy="925853"/>
              </a:xfrm>
              <a:custGeom>
                <a:avLst/>
                <a:gdLst>
                  <a:gd name="connsiteX0" fmla="*/ 17172 w 739290"/>
                  <a:gd name="connsiteY0" fmla="*/ 463960 h 925853"/>
                  <a:gd name="connsiteX1" fmla="*/ 209097 w 739290"/>
                  <a:gd name="connsiteY1" fmla="*/ 117613 h 925853"/>
                  <a:gd name="connsiteX2" fmla="*/ 320134 w 739290"/>
                  <a:gd name="connsiteY2" fmla="*/ 13194 h 925853"/>
                  <a:gd name="connsiteX3" fmla="*/ 534119 w 739290"/>
                  <a:gd name="connsiteY3" fmla="*/ 5106 h 925853"/>
                  <a:gd name="connsiteX4" fmla="*/ 612065 w 739290"/>
                  <a:gd name="connsiteY4" fmla="*/ 99965 h 925853"/>
                  <a:gd name="connsiteX5" fmla="*/ 731926 w 739290"/>
                  <a:gd name="connsiteY5" fmla="*/ 372778 h 925853"/>
                  <a:gd name="connsiteX6" fmla="*/ 725308 w 739290"/>
                  <a:gd name="connsiteY6" fmla="*/ 465431 h 925853"/>
                  <a:gd name="connsiteX7" fmla="*/ 728249 w 739290"/>
                  <a:gd name="connsiteY7" fmla="*/ 715448 h 925853"/>
                  <a:gd name="connsiteX8" fmla="*/ 471614 w 739290"/>
                  <a:gd name="connsiteY8" fmla="*/ 914726 h 925853"/>
                  <a:gd name="connsiteX9" fmla="*/ 244393 w 739290"/>
                  <a:gd name="connsiteY9" fmla="*/ 925756 h 925853"/>
                  <a:gd name="connsiteX10" fmla="*/ 96589 w 739290"/>
                  <a:gd name="connsiteY10" fmla="*/ 895607 h 925853"/>
                  <a:gd name="connsiteX11" fmla="*/ 5406 w 739290"/>
                  <a:gd name="connsiteY11" fmla="*/ 764716 h 925853"/>
                  <a:gd name="connsiteX12" fmla="*/ 17172 w 739290"/>
                  <a:gd name="connsiteY12" fmla="*/ 463960 h 9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90" h="925853">
                    <a:moveTo>
                      <a:pt x="17172" y="463960"/>
                    </a:moveTo>
                    <a:cubicBezTo>
                      <a:pt x="57616" y="335275"/>
                      <a:pt x="124532" y="221297"/>
                      <a:pt x="209097" y="117613"/>
                    </a:cubicBezTo>
                    <a:cubicBezTo>
                      <a:pt x="240716" y="77905"/>
                      <a:pt x="264983" y="30843"/>
                      <a:pt x="320134" y="13194"/>
                    </a:cubicBezTo>
                    <a:cubicBezTo>
                      <a:pt x="391462" y="-8866"/>
                      <a:pt x="463526" y="2900"/>
                      <a:pt x="534119" y="5106"/>
                    </a:cubicBezTo>
                    <a:cubicBezTo>
                      <a:pt x="575298" y="6576"/>
                      <a:pt x="590005" y="65404"/>
                      <a:pt x="612065" y="99965"/>
                    </a:cubicBezTo>
                    <a:cubicBezTo>
                      <a:pt x="666481" y="183794"/>
                      <a:pt x="703983" y="276447"/>
                      <a:pt x="731926" y="372778"/>
                    </a:cubicBezTo>
                    <a:cubicBezTo>
                      <a:pt x="715013" y="402927"/>
                      <a:pt x="721631" y="433076"/>
                      <a:pt x="725308" y="465431"/>
                    </a:cubicBezTo>
                    <a:cubicBezTo>
                      <a:pt x="736338" y="548525"/>
                      <a:pt x="748839" y="631619"/>
                      <a:pt x="728249" y="715448"/>
                    </a:cubicBezTo>
                    <a:cubicBezTo>
                      <a:pt x="696630" y="841192"/>
                      <a:pt x="570886" y="897078"/>
                      <a:pt x="471614" y="914726"/>
                    </a:cubicBezTo>
                    <a:cubicBezTo>
                      <a:pt x="395874" y="928697"/>
                      <a:pt x="320134" y="923550"/>
                      <a:pt x="244393" y="925756"/>
                    </a:cubicBezTo>
                    <a:cubicBezTo>
                      <a:pt x="192184" y="927227"/>
                      <a:pt x="145122" y="911785"/>
                      <a:pt x="96589" y="895607"/>
                    </a:cubicBezTo>
                    <a:cubicBezTo>
                      <a:pt x="33349" y="875017"/>
                      <a:pt x="14230" y="825014"/>
                      <a:pt x="5406" y="764716"/>
                    </a:cubicBezTo>
                    <a:cubicBezTo>
                      <a:pt x="-10771" y="663238"/>
                      <a:pt x="14230" y="563967"/>
                      <a:pt x="17172" y="46396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0582AD85-472F-5E6F-B7BF-AF64D7637818}"/>
                  </a:ext>
                </a:extLst>
              </p:cNvPr>
              <p:cNvSpPr/>
              <p:nvPr/>
            </p:nvSpPr>
            <p:spPr>
              <a:xfrm>
                <a:off x="874146" y="4021686"/>
                <a:ext cx="799424" cy="597053"/>
              </a:xfrm>
              <a:custGeom>
                <a:avLst/>
                <a:gdLst>
                  <a:gd name="connsiteX0" fmla="*/ 785524 w 799424"/>
                  <a:gd name="connsiteY0" fmla="*/ 519153 h 597053"/>
                  <a:gd name="connsiteX1" fmla="*/ 463443 w 799424"/>
                  <a:gd name="connsiteY1" fmla="*/ 590481 h 597053"/>
                  <a:gd name="connsiteX2" fmla="*/ 67093 w 799424"/>
                  <a:gd name="connsiteY2" fmla="*/ 554449 h 597053"/>
                  <a:gd name="connsiteX3" fmla="*/ 13413 w 799424"/>
                  <a:gd name="connsiteY3" fmla="*/ 530918 h 597053"/>
                  <a:gd name="connsiteX4" fmla="*/ 24443 w 799424"/>
                  <a:gd name="connsiteY4" fmla="*/ 300756 h 597053"/>
                  <a:gd name="connsiteX5" fmla="*/ 59740 w 799424"/>
                  <a:gd name="connsiteY5" fmla="*/ 184571 h 597053"/>
                  <a:gd name="connsiteX6" fmla="*/ 145040 w 799424"/>
                  <a:gd name="connsiteY6" fmla="*/ 36032 h 597053"/>
                  <a:gd name="connsiteX7" fmla="*/ 182542 w 799424"/>
                  <a:gd name="connsiteY7" fmla="*/ 24266 h 597053"/>
                  <a:gd name="connsiteX8" fmla="*/ 382556 w 799424"/>
                  <a:gd name="connsiteY8" fmla="*/ 735 h 597053"/>
                  <a:gd name="connsiteX9" fmla="*/ 393586 w 799424"/>
                  <a:gd name="connsiteY9" fmla="*/ 97801 h 597053"/>
                  <a:gd name="connsiteX10" fmla="*/ 399469 w 799424"/>
                  <a:gd name="connsiteY10" fmla="*/ 194131 h 597053"/>
                  <a:gd name="connsiteX11" fmla="*/ 406087 w 799424"/>
                  <a:gd name="connsiteY11" fmla="*/ 51474 h 597053"/>
                  <a:gd name="connsiteX12" fmla="*/ 417117 w 799424"/>
                  <a:gd name="connsiteY12" fmla="*/ 0 h 597053"/>
                  <a:gd name="connsiteX13" fmla="*/ 609042 w 799424"/>
                  <a:gd name="connsiteY13" fmla="*/ 34561 h 597053"/>
                  <a:gd name="connsiteX14" fmla="*/ 651692 w 799424"/>
                  <a:gd name="connsiteY14" fmla="*/ 50739 h 597053"/>
                  <a:gd name="connsiteX15" fmla="*/ 716402 w 799424"/>
                  <a:gd name="connsiteY15" fmla="*/ 161040 h 597053"/>
                  <a:gd name="connsiteX16" fmla="*/ 759052 w 799424"/>
                  <a:gd name="connsiteY16" fmla="*/ 280901 h 597053"/>
                  <a:gd name="connsiteX17" fmla="*/ 785524 w 799424"/>
                  <a:gd name="connsiteY17" fmla="*/ 519153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 h="597053">
                    <a:moveTo>
                      <a:pt x="785524" y="519153"/>
                    </a:moveTo>
                    <a:cubicBezTo>
                      <a:pt x="683311" y="564744"/>
                      <a:pt x="573745" y="575774"/>
                      <a:pt x="463443" y="590481"/>
                    </a:cubicBezTo>
                    <a:cubicBezTo>
                      <a:pt x="326670" y="608865"/>
                      <a:pt x="197249" y="586069"/>
                      <a:pt x="67093" y="554449"/>
                    </a:cubicBezTo>
                    <a:cubicBezTo>
                      <a:pt x="46504" y="549302"/>
                      <a:pt x="32532" y="535330"/>
                      <a:pt x="13413" y="530918"/>
                    </a:cubicBezTo>
                    <a:cubicBezTo>
                      <a:pt x="-7912" y="452972"/>
                      <a:pt x="-3500" y="376496"/>
                      <a:pt x="24443" y="300756"/>
                    </a:cubicBezTo>
                    <a:cubicBezTo>
                      <a:pt x="38415" y="263253"/>
                      <a:pt x="58269" y="226486"/>
                      <a:pt x="59740" y="184571"/>
                    </a:cubicBezTo>
                    <a:cubicBezTo>
                      <a:pt x="92830" y="137509"/>
                      <a:pt x="122244" y="88977"/>
                      <a:pt x="145040" y="36032"/>
                    </a:cubicBezTo>
                    <a:cubicBezTo>
                      <a:pt x="153128" y="18384"/>
                      <a:pt x="157541" y="1471"/>
                      <a:pt x="182542" y="24266"/>
                    </a:cubicBezTo>
                    <a:cubicBezTo>
                      <a:pt x="237693" y="73534"/>
                      <a:pt x="309757" y="76476"/>
                      <a:pt x="382556" y="735"/>
                    </a:cubicBezTo>
                    <a:cubicBezTo>
                      <a:pt x="408293" y="30149"/>
                      <a:pt x="389909" y="65446"/>
                      <a:pt x="393586" y="97801"/>
                    </a:cubicBezTo>
                    <a:cubicBezTo>
                      <a:pt x="397263" y="129421"/>
                      <a:pt x="393586" y="161776"/>
                      <a:pt x="399469" y="194131"/>
                    </a:cubicBezTo>
                    <a:cubicBezTo>
                      <a:pt x="406822" y="147069"/>
                      <a:pt x="403881" y="99271"/>
                      <a:pt x="406087" y="51474"/>
                    </a:cubicBezTo>
                    <a:cubicBezTo>
                      <a:pt x="406822" y="34561"/>
                      <a:pt x="392851" y="13236"/>
                      <a:pt x="417117" y="0"/>
                    </a:cubicBezTo>
                    <a:cubicBezTo>
                      <a:pt x="477415" y="61033"/>
                      <a:pt x="528889" y="69858"/>
                      <a:pt x="609042" y="34561"/>
                    </a:cubicBezTo>
                    <a:cubicBezTo>
                      <a:pt x="627425" y="26472"/>
                      <a:pt x="641397" y="10295"/>
                      <a:pt x="651692" y="50739"/>
                    </a:cubicBezTo>
                    <a:cubicBezTo>
                      <a:pt x="661251" y="90447"/>
                      <a:pt x="701695" y="119861"/>
                      <a:pt x="716402" y="161040"/>
                    </a:cubicBezTo>
                    <a:cubicBezTo>
                      <a:pt x="721549" y="204426"/>
                      <a:pt x="742139" y="241193"/>
                      <a:pt x="759052" y="280901"/>
                    </a:cubicBezTo>
                    <a:cubicBezTo>
                      <a:pt x="792142" y="357377"/>
                      <a:pt x="815673" y="435323"/>
                      <a:pt x="785524" y="519153"/>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B3A183EF-A8B1-8760-EE19-5AD0E888855A}"/>
                  </a:ext>
                </a:extLst>
              </p:cNvPr>
              <p:cNvSpPr/>
              <p:nvPr/>
            </p:nvSpPr>
            <p:spPr>
              <a:xfrm>
                <a:off x="719947" y="2016403"/>
                <a:ext cx="942302" cy="752514"/>
              </a:xfrm>
              <a:custGeom>
                <a:avLst/>
                <a:gdLst>
                  <a:gd name="connsiteX0" fmla="*/ 122022 w 942302"/>
                  <a:gd name="connsiteY0" fmla="*/ 92653 h 752514"/>
                  <a:gd name="connsiteX1" fmla="*/ 100697 w 942302"/>
                  <a:gd name="connsiteY1" fmla="*/ 319139 h 752514"/>
                  <a:gd name="connsiteX2" fmla="*/ 308799 w 942302"/>
                  <a:gd name="connsiteY2" fmla="*/ 552243 h 752514"/>
                  <a:gd name="connsiteX3" fmla="*/ 633086 w 942302"/>
                  <a:gd name="connsiteY3" fmla="*/ 530918 h 752514"/>
                  <a:gd name="connsiteX4" fmla="*/ 838246 w 942302"/>
                  <a:gd name="connsiteY4" fmla="*/ 303697 h 752514"/>
                  <a:gd name="connsiteX5" fmla="*/ 825746 w 942302"/>
                  <a:gd name="connsiteY5" fmla="*/ 75740 h 752514"/>
                  <a:gd name="connsiteX6" fmla="*/ 836776 w 942302"/>
                  <a:gd name="connsiteY6" fmla="*/ 0 h 752514"/>
                  <a:gd name="connsiteX7" fmla="*/ 902957 w 942302"/>
                  <a:gd name="connsiteY7" fmla="*/ 216926 h 752514"/>
                  <a:gd name="connsiteX8" fmla="*/ 941930 w 942302"/>
                  <a:gd name="connsiteY8" fmla="*/ 541213 h 752514"/>
                  <a:gd name="connsiteX9" fmla="*/ 918399 w 942302"/>
                  <a:gd name="connsiteY9" fmla="*/ 727255 h 752514"/>
                  <a:gd name="connsiteX10" fmla="*/ 901486 w 942302"/>
                  <a:gd name="connsiteY10" fmla="*/ 748580 h 752514"/>
                  <a:gd name="connsiteX11" fmla="*/ 602936 w 942302"/>
                  <a:gd name="connsiteY11" fmla="*/ 719166 h 752514"/>
                  <a:gd name="connsiteX12" fmla="*/ 363950 w 942302"/>
                  <a:gd name="connsiteY12" fmla="*/ 716960 h 752514"/>
                  <a:gd name="connsiteX13" fmla="*/ 153641 w 942302"/>
                  <a:gd name="connsiteY13" fmla="*/ 736815 h 752514"/>
                  <a:gd name="connsiteX14" fmla="*/ 93343 w 942302"/>
                  <a:gd name="connsiteY14" fmla="*/ 745639 h 752514"/>
                  <a:gd name="connsiteX15" fmla="*/ 5837 w 942302"/>
                  <a:gd name="connsiteY15" fmla="*/ 677252 h 752514"/>
                  <a:gd name="connsiteX16" fmla="*/ 93343 w 942302"/>
                  <a:gd name="connsiteY16" fmla="*/ 152216 h 752514"/>
                  <a:gd name="connsiteX17" fmla="*/ 122022 w 942302"/>
                  <a:gd name="connsiteY17" fmla="*/ 92653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302" h="752514">
                    <a:moveTo>
                      <a:pt x="122022" y="92653"/>
                    </a:moveTo>
                    <a:cubicBezTo>
                      <a:pt x="110256" y="167658"/>
                      <a:pt x="108785" y="244134"/>
                      <a:pt x="100697" y="319139"/>
                    </a:cubicBezTo>
                    <a:cubicBezTo>
                      <a:pt x="85990" y="455913"/>
                      <a:pt x="167613" y="546360"/>
                      <a:pt x="308799" y="552243"/>
                    </a:cubicBezTo>
                    <a:cubicBezTo>
                      <a:pt x="416894" y="557391"/>
                      <a:pt x="525725" y="557391"/>
                      <a:pt x="633086" y="530918"/>
                    </a:cubicBezTo>
                    <a:cubicBezTo>
                      <a:pt x="743387" y="503711"/>
                      <a:pt x="822804" y="411793"/>
                      <a:pt x="838246" y="303697"/>
                    </a:cubicBezTo>
                    <a:cubicBezTo>
                      <a:pt x="849277" y="225015"/>
                      <a:pt x="834570" y="151481"/>
                      <a:pt x="825746" y="75740"/>
                    </a:cubicBezTo>
                    <a:cubicBezTo>
                      <a:pt x="822804" y="50739"/>
                      <a:pt x="819128" y="23531"/>
                      <a:pt x="836776" y="0"/>
                    </a:cubicBezTo>
                    <a:cubicBezTo>
                      <a:pt x="877955" y="66181"/>
                      <a:pt x="890456" y="144127"/>
                      <a:pt x="902957" y="216926"/>
                    </a:cubicBezTo>
                    <a:cubicBezTo>
                      <a:pt x="921340" y="323551"/>
                      <a:pt x="945607" y="430912"/>
                      <a:pt x="941930" y="541213"/>
                    </a:cubicBezTo>
                    <a:cubicBezTo>
                      <a:pt x="939724" y="604453"/>
                      <a:pt x="930900" y="666222"/>
                      <a:pt x="918399" y="727255"/>
                    </a:cubicBezTo>
                    <a:cubicBezTo>
                      <a:pt x="916193" y="738285"/>
                      <a:pt x="918399" y="752992"/>
                      <a:pt x="901486" y="748580"/>
                    </a:cubicBezTo>
                    <a:cubicBezTo>
                      <a:pt x="803685" y="722108"/>
                      <a:pt x="702208" y="730196"/>
                      <a:pt x="602936" y="719166"/>
                    </a:cubicBezTo>
                    <a:cubicBezTo>
                      <a:pt x="523519" y="710342"/>
                      <a:pt x="441161" y="702989"/>
                      <a:pt x="363950" y="716960"/>
                    </a:cubicBezTo>
                    <a:cubicBezTo>
                      <a:pt x="293357" y="729461"/>
                      <a:pt x="222028" y="711813"/>
                      <a:pt x="153641" y="736815"/>
                    </a:cubicBezTo>
                    <a:cubicBezTo>
                      <a:pt x="135258" y="743433"/>
                      <a:pt x="114668" y="737550"/>
                      <a:pt x="93343" y="745639"/>
                    </a:cubicBezTo>
                    <a:cubicBezTo>
                      <a:pt x="37457" y="766228"/>
                      <a:pt x="13926" y="739756"/>
                      <a:pt x="5837" y="677252"/>
                    </a:cubicBezTo>
                    <a:cubicBezTo>
                      <a:pt x="-16958" y="492680"/>
                      <a:pt x="30104" y="321345"/>
                      <a:pt x="93343" y="152216"/>
                    </a:cubicBezTo>
                    <a:cubicBezTo>
                      <a:pt x="99961" y="131627"/>
                      <a:pt x="95549" y="103683"/>
                      <a:pt x="122022" y="9265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165B790A-17CA-DB95-3BC1-1BFCB40802AC}"/>
                  </a:ext>
                </a:extLst>
              </p:cNvPr>
              <p:cNvSpPr/>
              <p:nvPr/>
            </p:nvSpPr>
            <p:spPr>
              <a:xfrm>
                <a:off x="355431" y="1659308"/>
                <a:ext cx="716298" cy="889903"/>
              </a:xfrm>
              <a:custGeom>
                <a:avLst/>
                <a:gdLst>
                  <a:gd name="connsiteX0" fmla="*/ 1946 w 716298"/>
                  <a:gd name="connsiteY0" fmla="*/ 691677 h 889903"/>
                  <a:gd name="connsiteX1" fmla="*/ 157103 w 716298"/>
                  <a:gd name="connsiteY1" fmla="*/ 369596 h 889903"/>
                  <a:gd name="connsiteX2" fmla="*/ 557865 w 716298"/>
                  <a:gd name="connsiteY2" fmla="*/ 46045 h 889903"/>
                  <a:gd name="connsiteX3" fmla="*/ 693904 w 716298"/>
                  <a:gd name="connsiteY3" fmla="*/ 454 h 889903"/>
                  <a:gd name="connsiteX4" fmla="*/ 713758 w 716298"/>
                  <a:gd name="connsiteY4" fmla="*/ 5601 h 889903"/>
                  <a:gd name="connsiteX5" fmla="*/ 704199 w 716298"/>
                  <a:gd name="connsiteY5" fmla="*/ 29132 h 889903"/>
                  <a:gd name="connsiteX6" fmla="*/ 464477 w 716298"/>
                  <a:gd name="connsiteY6" fmla="*/ 408570 h 889903"/>
                  <a:gd name="connsiteX7" fmla="*/ 439475 w 716298"/>
                  <a:gd name="connsiteY7" fmla="*/ 473280 h 889903"/>
                  <a:gd name="connsiteX8" fmla="*/ 404179 w 716298"/>
                  <a:gd name="connsiteY8" fmla="*/ 521813 h 889903"/>
                  <a:gd name="connsiteX9" fmla="*/ 255639 w 716298"/>
                  <a:gd name="connsiteY9" fmla="*/ 797567 h 889903"/>
                  <a:gd name="connsiteX10" fmla="*/ 126954 w 716298"/>
                  <a:gd name="connsiteY10" fmla="*/ 887278 h 889903"/>
                  <a:gd name="connsiteX11" fmla="*/ 15917 w 716298"/>
                  <a:gd name="connsiteY11" fmla="*/ 810067 h 889903"/>
                  <a:gd name="connsiteX12" fmla="*/ 1946 w 716298"/>
                  <a:gd name="connsiteY12" fmla="*/ 691677 h 8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6298" h="889903">
                    <a:moveTo>
                      <a:pt x="1946" y="691677"/>
                    </a:moveTo>
                    <a:cubicBezTo>
                      <a:pt x="24006" y="570345"/>
                      <a:pt x="85775" y="467397"/>
                      <a:pt x="157103" y="369596"/>
                    </a:cubicBezTo>
                    <a:cubicBezTo>
                      <a:pt x="261522" y="226204"/>
                      <a:pt x="401973" y="125462"/>
                      <a:pt x="557865" y="46045"/>
                    </a:cubicBezTo>
                    <a:cubicBezTo>
                      <a:pt x="599780" y="24720"/>
                      <a:pt x="648313" y="14425"/>
                      <a:pt x="693904" y="454"/>
                    </a:cubicBezTo>
                    <a:cubicBezTo>
                      <a:pt x="699787" y="-1017"/>
                      <a:pt x="710817" y="1189"/>
                      <a:pt x="713758" y="5601"/>
                    </a:cubicBezTo>
                    <a:cubicBezTo>
                      <a:pt x="721112" y="15896"/>
                      <a:pt x="710817" y="22514"/>
                      <a:pt x="704199" y="29132"/>
                    </a:cubicBezTo>
                    <a:cubicBezTo>
                      <a:pt x="595368" y="137228"/>
                      <a:pt x="533599" y="275472"/>
                      <a:pt x="464477" y="408570"/>
                    </a:cubicBezTo>
                    <a:cubicBezTo>
                      <a:pt x="454182" y="429159"/>
                      <a:pt x="447564" y="451220"/>
                      <a:pt x="439475" y="473280"/>
                    </a:cubicBezTo>
                    <a:cubicBezTo>
                      <a:pt x="415209" y="480633"/>
                      <a:pt x="413738" y="504164"/>
                      <a:pt x="404179" y="521813"/>
                    </a:cubicBezTo>
                    <a:cubicBezTo>
                      <a:pt x="354175" y="613731"/>
                      <a:pt x="315202" y="710796"/>
                      <a:pt x="255639" y="797567"/>
                    </a:cubicBezTo>
                    <a:cubicBezTo>
                      <a:pt x="223284" y="844629"/>
                      <a:pt x="176957" y="869630"/>
                      <a:pt x="126954" y="887278"/>
                    </a:cubicBezTo>
                    <a:cubicBezTo>
                      <a:pt x="87245" y="901250"/>
                      <a:pt x="23270" y="857129"/>
                      <a:pt x="15917" y="810067"/>
                    </a:cubicBezTo>
                    <a:cubicBezTo>
                      <a:pt x="10034" y="770359"/>
                      <a:pt x="-5408" y="732121"/>
                      <a:pt x="1946" y="691677"/>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0BAE5EAE-64D1-6C32-5C5A-2DFD82C5E038}"/>
                  </a:ext>
                </a:extLst>
              </p:cNvPr>
              <p:cNvSpPr/>
              <p:nvPr/>
            </p:nvSpPr>
            <p:spPr>
              <a:xfrm>
                <a:off x="1415536" y="1659118"/>
                <a:ext cx="683134" cy="843077"/>
              </a:xfrm>
              <a:custGeom>
                <a:avLst/>
                <a:gdLst>
                  <a:gd name="connsiteX0" fmla="*/ 221339 w 683134"/>
                  <a:gd name="connsiteY0" fmla="*/ 519061 h 843077"/>
                  <a:gd name="connsiteX1" fmla="*/ 0 w 683134"/>
                  <a:gd name="connsiteY1" fmla="*/ 644 h 843077"/>
                  <a:gd name="connsiteX2" fmla="*/ 172806 w 683134"/>
                  <a:gd name="connsiteY2" fmla="*/ 52853 h 843077"/>
                  <a:gd name="connsiteX3" fmla="*/ 522094 w 683134"/>
                  <a:gd name="connsiteY3" fmla="*/ 400671 h 843077"/>
                  <a:gd name="connsiteX4" fmla="*/ 683134 w 683134"/>
                  <a:gd name="connsiteY4" fmla="*/ 738194 h 843077"/>
                  <a:gd name="connsiteX5" fmla="*/ 444883 w 683134"/>
                  <a:gd name="connsiteY5" fmla="*/ 794815 h 843077"/>
                  <a:gd name="connsiteX6" fmla="*/ 291196 w 683134"/>
                  <a:gd name="connsiteY6" fmla="*/ 611715 h 843077"/>
                  <a:gd name="connsiteX7" fmla="*/ 221339 w 683134"/>
                  <a:gd name="connsiteY7" fmla="*/ 519061 h 8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134" h="843077">
                    <a:moveTo>
                      <a:pt x="221339" y="519061"/>
                    </a:moveTo>
                    <a:cubicBezTo>
                      <a:pt x="174276" y="335961"/>
                      <a:pt x="106625" y="161684"/>
                      <a:pt x="0" y="644"/>
                    </a:cubicBezTo>
                    <a:cubicBezTo>
                      <a:pt x="67652" y="-4503"/>
                      <a:pt x="124273" y="21969"/>
                      <a:pt x="172806" y="52853"/>
                    </a:cubicBezTo>
                    <a:cubicBezTo>
                      <a:pt x="313257" y="142565"/>
                      <a:pt x="430912" y="260220"/>
                      <a:pt x="522094" y="400671"/>
                    </a:cubicBezTo>
                    <a:cubicBezTo>
                      <a:pt x="589746" y="505825"/>
                      <a:pt x="651515" y="615391"/>
                      <a:pt x="683134" y="738194"/>
                    </a:cubicBezTo>
                    <a:cubicBezTo>
                      <a:pt x="647103" y="853643"/>
                      <a:pt x="549302" y="875703"/>
                      <a:pt x="444883" y="794815"/>
                    </a:cubicBezTo>
                    <a:cubicBezTo>
                      <a:pt x="379437" y="744077"/>
                      <a:pt x="330905" y="682308"/>
                      <a:pt x="291196" y="611715"/>
                    </a:cubicBezTo>
                    <a:cubicBezTo>
                      <a:pt x="271342" y="577154"/>
                      <a:pt x="247076" y="547740"/>
                      <a:pt x="221339" y="519061"/>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5755A1CC-5998-1B14-3696-589AD46FE55F}"/>
                  </a:ext>
                </a:extLst>
              </p:cNvPr>
              <p:cNvSpPr/>
              <p:nvPr/>
            </p:nvSpPr>
            <p:spPr>
              <a:xfrm>
                <a:off x="1635125" y="2178179"/>
                <a:ext cx="545286" cy="717730"/>
              </a:xfrm>
              <a:custGeom>
                <a:avLst/>
                <a:gdLst>
                  <a:gd name="connsiteX0" fmla="*/ 1750 w 545286"/>
                  <a:gd name="connsiteY0" fmla="*/ 0 h 717730"/>
                  <a:gd name="connsiteX1" fmla="*/ 151025 w 545286"/>
                  <a:gd name="connsiteY1" fmla="*/ 210308 h 717730"/>
                  <a:gd name="connsiteX2" fmla="*/ 327507 w 545286"/>
                  <a:gd name="connsiteY2" fmla="*/ 322081 h 717730"/>
                  <a:gd name="connsiteX3" fmla="*/ 462810 w 545286"/>
                  <a:gd name="connsiteY3" fmla="*/ 219132 h 717730"/>
                  <a:gd name="connsiteX4" fmla="*/ 529727 w 545286"/>
                  <a:gd name="connsiteY4" fmla="*/ 480915 h 717730"/>
                  <a:gd name="connsiteX5" fmla="*/ 544434 w 545286"/>
                  <a:gd name="connsiteY5" fmla="*/ 683134 h 717730"/>
                  <a:gd name="connsiteX6" fmla="*/ 503254 w 545286"/>
                  <a:gd name="connsiteY6" fmla="*/ 712548 h 717730"/>
                  <a:gd name="connsiteX7" fmla="*/ 206175 w 545286"/>
                  <a:gd name="connsiteY7" fmla="*/ 622836 h 717730"/>
                  <a:gd name="connsiteX8" fmla="*/ 87785 w 545286"/>
                  <a:gd name="connsiteY8" fmla="*/ 499299 h 717730"/>
                  <a:gd name="connsiteX9" fmla="*/ 13515 w 545286"/>
                  <a:gd name="connsiteY9" fmla="*/ 52945 h 717730"/>
                  <a:gd name="connsiteX10" fmla="*/ 1750 w 545286"/>
                  <a:gd name="connsiteY10" fmla="*/ 0 h 7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286" h="717730">
                    <a:moveTo>
                      <a:pt x="1750" y="0"/>
                    </a:moveTo>
                    <a:cubicBezTo>
                      <a:pt x="61313" y="63240"/>
                      <a:pt x="94403" y="144863"/>
                      <a:pt x="151025" y="210308"/>
                    </a:cubicBezTo>
                    <a:cubicBezTo>
                      <a:pt x="198822" y="265459"/>
                      <a:pt x="257650" y="304432"/>
                      <a:pt x="327507" y="322081"/>
                    </a:cubicBezTo>
                    <a:cubicBezTo>
                      <a:pt x="390011" y="337523"/>
                      <a:pt x="438544" y="297079"/>
                      <a:pt x="462810" y="219132"/>
                    </a:cubicBezTo>
                    <a:cubicBezTo>
                      <a:pt x="508402" y="300020"/>
                      <a:pt x="517226" y="391938"/>
                      <a:pt x="529727" y="480915"/>
                    </a:cubicBezTo>
                    <a:cubicBezTo>
                      <a:pt x="539286" y="547096"/>
                      <a:pt x="548110" y="614747"/>
                      <a:pt x="544434" y="683134"/>
                    </a:cubicBezTo>
                    <a:cubicBezTo>
                      <a:pt x="542963" y="718431"/>
                      <a:pt x="525315" y="723578"/>
                      <a:pt x="503254" y="712548"/>
                    </a:cubicBezTo>
                    <a:cubicBezTo>
                      <a:pt x="409130" y="665486"/>
                      <a:pt x="306182" y="649309"/>
                      <a:pt x="206175" y="622836"/>
                    </a:cubicBezTo>
                    <a:cubicBezTo>
                      <a:pt x="140730" y="605188"/>
                      <a:pt x="112052" y="573568"/>
                      <a:pt x="87785" y="499299"/>
                    </a:cubicBezTo>
                    <a:cubicBezTo>
                      <a:pt x="39988" y="352230"/>
                      <a:pt x="51018" y="199278"/>
                      <a:pt x="13515" y="52945"/>
                    </a:cubicBezTo>
                    <a:cubicBezTo>
                      <a:pt x="9103" y="35296"/>
                      <a:pt x="-4868" y="19854"/>
                      <a:pt x="1750"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27E88380-62B4-8DF5-2EC8-8467AF8B2DFE}"/>
                  </a:ext>
                </a:extLst>
              </p:cNvPr>
              <p:cNvSpPr/>
              <p:nvPr/>
            </p:nvSpPr>
            <p:spPr>
              <a:xfrm>
                <a:off x="1606726" y="1692117"/>
                <a:ext cx="813313" cy="855541"/>
              </a:xfrm>
              <a:custGeom>
                <a:avLst/>
                <a:gdLst>
                  <a:gd name="connsiteX0" fmla="*/ 479444 w 813313"/>
                  <a:gd name="connsiteY0" fmla="*/ 577980 h 855541"/>
                  <a:gd name="connsiteX1" fmla="*/ 139715 w 813313"/>
                  <a:gd name="connsiteY1" fmla="*/ 105154 h 855541"/>
                  <a:gd name="connsiteX2" fmla="*/ 0 w 813313"/>
                  <a:gd name="connsiteY2" fmla="*/ 0 h 855541"/>
                  <a:gd name="connsiteX3" fmla="*/ 293402 w 813313"/>
                  <a:gd name="connsiteY3" fmla="*/ 111772 h 855541"/>
                  <a:gd name="connsiteX4" fmla="*/ 719902 w 813313"/>
                  <a:gd name="connsiteY4" fmla="*/ 565479 h 855541"/>
                  <a:gd name="connsiteX5" fmla="*/ 813290 w 813313"/>
                  <a:gd name="connsiteY5" fmla="*/ 831674 h 855541"/>
                  <a:gd name="connsiteX6" fmla="*/ 777259 w 813313"/>
                  <a:gd name="connsiteY6" fmla="*/ 847851 h 855541"/>
                  <a:gd name="connsiteX7" fmla="*/ 585334 w 813313"/>
                  <a:gd name="connsiteY7" fmla="*/ 697106 h 855541"/>
                  <a:gd name="connsiteX8" fmla="*/ 514741 w 813313"/>
                  <a:gd name="connsiteY8" fmla="*/ 588275 h 855541"/>
                  <a:gd name="connsiteX9" fmla="*/ 479444 w 813313"/>
                  <a:gd name="connsiteY9" fmla="*/ 577980 h 8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313" h="855541">
                    <a:moveTo>
                      <a:pt x="479444" y="577980"/>
                    </a:moveTo>
                    <a:cubicBezTo>
                      <a:pt x="392674" y="401498"/>
                      <a:pt x="288255" y="237516"/>
                      <a:pt x="139715" y="105154"/>
                    </a:cubicBezTo>
                    <a:cubicBezTo>
                      <a:pt x="98536" y="68387"/>
                      <a:pt x="53680" y="37503"/>
                      <a:pt x="0" y="0"/>
                    </a:cubicBezTo>
                    <a:cubicBezTo>
                      <a:pt x="112508" y="16913"/>
                      <a:pt x="205896" y="60298"/>
                      <a:pt x="293402" y="111772"/>
                    </a:cubicBezTo>
                    <a:cubicBezTo>
                      <a:pt x="479444" y="220603"/>
                      <a:pt x="617689" y="378702"/>
                      <a:pt x="719902" y="565479"/>
                    </a:cubicBezTo>
                    <a:cubicBezTo>
                      <a:pt x="764758" y="647103"/>
                      <a:pt x="802260" y="736079"/>
                      <a:pt x="813290" y="831674"/>
                    </a:cubicBezTo>
                    <a:cubicBezTo>
                      <a:pt x="814026" y="866235"/>
                      <a:pt x="797113" y="855205"/>
                      <a:pt x="777259" y="847851"/>
                    </a:cubicBezTo>
                    <a:cubicBezTo>
                      <a:pt x="696371" y="818438"/>
                      <a:pt x="638278" y="760346"/>
                      <a:pt x="585334" y="697106"/>
                    </a:cubicBezTo>
                    <a:cubicBezTo>
                      <a:pt x="557391" y="664016"/>
                      <a:pt x="535330" y="626513"/>
                      <a:pt x="514741" y="588275"/>
                    </a:cubicBezTo>
                    <a:cubicBezTo>
                      <a:pt x="505181" y="569892"/>
                      <a:pt x="494886" y="568421"/>
                      <a:pt x="479444" y="57798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87F578EE-98AF-9178-4A47-3D6AA334B28E}"/>
                  </a:ext>
                </a:extLst>
              </p:cNvPr>
              <p:cNvSpPr/>
              <p:nvPr/>
            </p:nvSpPr>
            <p:spPr>
              <a:xfrm>
                <a:off x="617441" y="2798523"/>
                <a:ext cx="523386" cy="521956"/>
              </a:xfrm>
              <a:custGeom>
                <a:avLst/>
                <a:gdLst>
                  <a:gd name="connsiteX0" fmla="*/ 5395 w 523386"/>
                  <a:gd name="connsiteY0" fmla="*/ 312808 h 521956"/>
                  <a:gd name="connsiteX1" fmla="*/ 223792 w 523386"/>
                  <a:gd name="connsiteY1" fmla="*/ 3228 h 521956"/>
                  <a:gd name="connsiteX2" fmla="*/ 521606 w 523386"/>
                  <a:gd name="connsiteY2" fmla="*/ 281923 h 521956"/>
                  <a:gd name="connsiteX3" fmla="*/ 462779 w 523386"/>
                  <a:gd name="connsiteY3" fmla="*/ 395902 h 521956"/>
                  <a:gd name="connsiteX4" fmla="*/ 438513 w 523386"/>
                  <a:gd name="connsiteY4" fmla="*/ 453258 h 521956"/>
                  <a:gd name="connsiteX5" fmla="*/ 224528 w 523386"/>
                  <a:gd name="connsiteY5" fmla="*/ 520910 h 521956"/>
                  <a:gd name="connsiteX6" fmla="*/ 248794 w 523386"/>
                  <a:gd name="connsiteY6" fmla="*/ 393696 h 521956"/>
                  <a:gd name="connsiteX7" fmla="*/ 374538 w 523386"/>
                  <a:gd name="connsiteY7" fmla="*/ 313543 h 521956"/>
                  <a:gd name="connsiteX8" fmla="*/ 337771 w 523386"/>
                  <a:gd name="connsiteY8" fmla="*/ 167210 h 521956"/>
                  <a:gd name="connsiteX9" fmla="*/ 167171 w 523386"/>
                  <a:gd name="connsiteY9" fmla="*/ 221625 h 521956"/>
                  <a:gd name="connsiteX10" fmla="*/ 155405 w 523386"/>
                  <a:gd name="connsiteY10" fmla="*/ 292954 h 521956"/>
                  <a:gd name="connsiteX11" fmla="*/ 119373 w 523386"/>
                  <a:gd name="connsiteY11" fmla="*/ 311337 h 521956"/>
                  <a:gd name="connsiteX12" fmla="*/ 5395 w 523386"/>
                  <a:gd name="connsiteY12" fmla="*/ 312808 h 5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386" h="521956">
                    <a:moveTo>
                      <a:pt x="5395" y="312808"/>
                    </a:moveTo>
                    <a:cubicBezTo>
                      <a:pt x="-23283" y="161327"/>
                      <a:pt x="64223" y="28965"/>
                      <a:pt x="223792" y="3228"/>
                    </a:cubicBezTo>
                    <a:cubicBezTo>
                      <a:pt x="392186" y="-23980"/>
                      <a:pt x="541461" y="125295"/>
                      <a:pt x="521606" y="281923"/>
                    </a:cubicBezTo>
                    <a:cubicBezTo>
                      <a:pt x="516459" y="322367"/>
                      <a:pt x="531166" y="380459"/>
                      <a:pt x="462779" y="395902"/>
                    </a:cubicBezTo>
                    <a:cubicBezTo>
                      <a:pt x="443660" y="400314"/>
                      <a:pt x="458367" y="434140"/>
                      <a:pt x="438513" y="453258"/>
                    </a:cubicBezTo>
                    <a:cubicBezTo>
                      <a:pt x="377479" y="513557"/>
                      <a:pt x="303945" y="526058"/>
                      <a:pt x="224528" y="520910"/>
                    </a:cubicBezTo>
                    <a:cubicBezTo>
                      <a:pt x="234087" y="478995"/>
                      <a:pt x="248059" y="437816"/>
                      <a:pt x="248794" y="393696"/>
                    </a:cubicBezTo>
                    <a:cubicBezTo>
                      <a:pt x="317916" y="391490"/>
                      <a:pt x="355419" y="367223"/>
                      <a:pt x="374538" y="313543"/>
                    </a:cubicBezTo>
                    <a:cubicBezTo>
                      <a:pt x="397333" y="249568"/>
                      <a:pt x="387039" y="210595"/>
                      <a:pt x="337771" y="167210"/>
                    </a:cubicBezTo>
                    <a:cubicBezTo>
                      <a:pt x="279678" y="116471"/>
                      <a:pt x="184819" y="145885"/>
                      <a:pt x="167171" y="221625"/>
                    </a:cubicBezTo>
                    <a:cubicBezTo>
                      <a:pt x="162023" y="245156"/>
                      <a:pt x="148787" y="267952"/>
                      <a:pt x="155405" y="292954"/>
                    </a:cubicBezTo>
                    <a:cubicBezTo>
                      <a:pt x="155405" y="322367"/>
                      <a:pt x="131874" y="317955"/>
                      <a:pt x="119373" y="311337"/>
                    </a:cubicBezTo>
                    <a:cubicBezTo>
                      <a:pt x="79665" y="292954"/>
                      <a:pt x="42898" y="302513"/>
                      <a:pt x="5395" y="312808"/>
                    </a:cubicBezTo>
                    <a:close/>
                  </a:path>
                </a:pathLst>
              </a:custGeom>
              <a:solidFill>
                <a:srgbClr val="FCE3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DB01A479-1934-A392-37E5-CD9C93DC5938}"/>
                  </a:ext>
                </a:extLst>
              </p:cNvPr>
              <p:cNvSpPr/>
              <p:nvPr/>
            </p:nvSpPr>
            <p:spPr>
              <a:xfrm>
                <a:off x="2086170" y="2262598"/>
                <a:ext cx="358635" cy="767619"/>
              </a:xfrm>
              <a:custGeom>
                <a:avLst/>
                <a:gdLst>
                  <a:gd name="connsiteX0" fmla="*/ 0 w 358635"/>
                  <a:gd name="connsiteY0" fmla="*/ 7499 h 767619"/>
                  <a:gd name="connsiteX1" fmla="*/ 36032 w 358635"/>
                  <a:gd name="connsiteY1" fmla="*/ 18530 h 767619"/>
                  <a:gd name="connsiteX2" fmla="*/ 260312 w 358635"/>
                  <a:gd name="connsiteY2" fmla="*/ 260458 h 767619"/>
                  <a:gd name="connsiteX3" fmla="*/ 333846 w 358635"/>
                  <a:gd name="connsiteY3" fmla="*/ 261928 h 767619"/>
                  <a:gd name="connsiteX4" fmla="*/ 354436 w 358635"/>
                  <a:gd name="connsiteY4" fmla="*/ 347228 h 767619"/>
                  <a:gd name="connsiteX5" fmla="*/ 322081 w 358635"/>
                  <a:gd name="connsiteY5" fmla="*/ 735490 h 767619"/>
                  <a:gd name="connsiteX6" fmla="*/ 281637 w 358635"/>
                  <a:gd name="connsiteY6" fmla="*/ 758285 h 767619"/>
                  <a:gd name="connsiteX7" fmla="*/ 197807 w 358635"/>
                  <a:gd name="connsiteY7" fmla="*/ 763433 h 767619"/>
                  <a:gd name="connsiteX8" fmla="*/ 172806 w 358635"/>
                  <a:gd name="connsiteY8" fmla="*/ 752403 h 767619"/>
                  <a:gd name="connsiteX9" fmla="*/ 191925 w 358635"/>
                  <a:gd name="connsiteY9" fmla="*/ 733284 h 767619"/>
                  <a:gd name="connsiteX10" fmla="*/ 216926 w 358635"/>
                  <a:gd name="connsiteY10" fmla="*/ 715635 h 767619"/>
                  <a:gd name="connsiteX11" fmla="*/ 199278 w 358635"/>
                  <a:gd name="connsiteY11" fmla="*/ 689898 h 767619"/>
                  <a:gd name="connsiteX12" fmla="*/ 113243 w 358635"/>
                  <a:gd name="connsiteY12" fmla="*/ 531800 h 767619"/>
                  <a:gd name="connsiteX13" fmla="*/ 2941 w 358635"/>
                  <a:gd name="connsiteY13" fmla="*/ 30295 h 767619"/>
                  <a:gd name="connsiteX14" fmla="*/ 0 w 358635"/>
                  <a:gd name="connsiteY14" fmla="*/ 7499 h 7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635" h="767619">
                    <a:moveTo>
                      <a:pt x="0" y="7499"/>
                    </a:moveTo>
                    <a:cubicBezTo>
                      <a:pt x="17648" y="-6472"/>
                      <a:pt x="25737" y="146"/>
                      <a:pt x="36032" y="18530"/>
                    </a:cubicBezTo>
                    <a:cubicBezTo>
                      <a:pt x="90447" y="117801"/>
                      <a:pt x="158834" y="205307"/>
                      <a:pt x="260312" y="260458"/>
                    </a:cubicBezTo>
                    <a:cubicBezTo>
                      <a:pt x="279431" y="270752"/>
                      <a:pt x="309580" y="314873"/>
                      <a:pt x="333846" y="261928"/>
                    </a:cubicBezTo>
                    <a:cubicBezTo>
                      <a:pt x="358848" y="285459"/>
                      <a:pt x="352230" y="321491"/>
                      <a:pt x="354436" y="347228"/>
                    </a:cubicBezTo>
                    <a:cubicBezTo>
                      <a:pt x="363995" y="477384"/>
                      <a:pt x="358848" y="608275"/>
                      <a:pt x="322081" y="735490"/>
                    </a:cubicBezTo>
                    <a:cubicBezTo>
                      <a:pt x="316933" y="753873"/>
                      <a:pt x="301491" y="758285"/>
                      <a:pt x="281637" y="758285"/>
                    </a:cubicBezTo>
                    <a:cubicBezTo>
                      <a:pt x="253694" y="757550"/>
                      <a:pt x="224280" y="756815"/>
                      <a:pt x="197807" y="763433"/>
                    </a:cubicBezTo>
                    <a:cubicBezTo>
                      <a:pt x="181630" y="767110"/>
                      <a:pt x="172806" y="774463"/>
                      <a:pt x="172806" y="752403"/>
                    </a:cubicBezTo>
                    <a:cubicBezTo>
                      <a:pt x="172806" y="742108"/>
                      <a:pt x="161040" y="717106"/>
                      <a:pt x="191925" y="733284"/>
                    </a:cubicBezTo>
                    <a:cubicBezTo>
                      <a:pt x="202955" y="739166"/>
                      <a:pt x="213985" y="724460"/>
                      <a:pt x="216926" y="715635"/>
                    </a:cubicBezTo>
                    <a:cubicBezTo>
                      <a:pt x="221338" y="703135"/>
                      <a:pt x="208102" y="691369"/>
                      <a:pt x="199278" y="689898"/>
                    </a:cubicBezTo>
                    <a:cubicBezTo>
                      <a:pt x="100007" y="674456"/>
                      <a:pt x="113243" y="601657"/>
                      <a:pt x="113243" y="531800"/>
                    </a:cubicBezTo>
                    <a:cubicBezTo>
                      <a:pt x="113243" y="356788"/>
                      <a:pt x="69858" y="190600"/>
                      <a:pt x="2941" y="30295"/>
                    </a:cubicBezTo>
                    <a:cubicBezTo>
                      <a:pt x="1471" y="22206"/>
                      <a:pt x="1471" y="14853"/>
                      <a:pt x="0" y="7499"/>
                    </a:cubicBezTo>
                    <a:close/>
                  </a:path>
                </a:pathLst>
              </a:custGeom>
              <a:solidFill>
                <a:srgbClr val="81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E0A8FB9-2EF3-C2D1-918D-DABB4F2276B0}"/>
                  </a:ext>
                </a:extLst>
              </p:cNvPr>
              <p:cNvSpPr/>
              <p:nvPr/>
            </p:nvSpPr>
            <p:spPr>
              <a:xfrm>
                <a:off x="310920" y="2131852"/>
                <a:ext cx="484721" cy="740614"/>
              </a:xfrm>
              <a:custGeom>
                <a:avLst/>
                <a:gdLst>
                  <a:gd name="connsiteX0" fmla="*/ 46456 w 484721"/>
                  <a:gd name="connsiteY0" fmla="*/ 219133 h 740614"/>
                  <a:gd name="connsiteX1" fmla="*/ 61163 w 484721"/>
                  <a:gd name="connsiteY1" fmla="*/ 338994 h 740614"/>
                  <a:gd name="connsiteX2" fmla="*/ 263383 w 484721"/>
                  <a:gd name="connsiteY2" fmla="*/ 363995 h 740614"/>
                  <a:gd name="connsiteX3" fmla="*/ 381773 w 484721"/>
                  <a:gd name="connsiteY3" fmla="*/ 183836 h 740614"/>
                  <a:gd name="connsiteX4" fmla="*/ 484721 w 484721"/>
                  <a:gd name="connsiteY4" fmla="*/ 0 h 740614"/>
                  <a:gd name="connsiteX5" fmla="*/ 378096 w 484721"/>
                  <a:gd name="connsiteY5" fmla="*/ 377231 h 740614"/>
                  <a:gd name="connsiteX6" fmla="*/ 311180 w 484721"/>
                  <a:gd name="connsiteY6" fmla="*/ 505181 h 740614"/>
                  <a:gd name="connsiteX7" fmla="*/ 242793 w 484721"/>
                  <a:gd name="connsiteY7" fmla="*/ 667692 h 740614"/>
                  <a:gd name="connsiteX8" fmla="*/ 220733 w 484721"/>
                  <a:gd name="connsiteY8" fmla="*/ 691223 h 740614"/>
                  <a:gd name="connsiteX9" fmla="*/ 56016 w 484721"/>
                  <a:gd name="connsiteY9" fmla="*/ 739021 h 740614"/>
                  <a:gd name="connsiteX10" fmla="*/ 29543 w 484721"/>
                  <a:gd name="connsiteY10" fmla="*/ 725784 h 740614"/>
                  <a:gd name="connsiteX11" fmla="*/ 6012 w 484721"/>
                  <a:gd name="connsiteY11" fmla="*/ 412528 h 740614"/>
                  <a:gd name="connsiteX12" fmla="*/ 33220 w 484721"/>
                  <a:gd name="connsiteY12" fmla="*/ 233839 h 740614"/>
                  <a:gd name="connsiteX13" fmla="*/ 46456 w 484721"/>
                  <a:gd name="connsiteY13" fmla="*/ 219133 h 7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721" h="740614">
                    <a:moveTo>
                      <a:pt x="46456" y="219133"/>
                    </a:moveTo>
                    <a:cubicBezTo>
                      <a:pt x="38368" y="260312"/>
                      <a:pt x="51604" y="300756"/>
                      <a:pt x="61163" y="338994"/>
                    </a:cubicBezTo>
                    <a:cubicBezTo>
                      <a:pt x="82488" y="424293"/>
                      <a:pt x="185436" y="436794"/>
                      <a:pt x="263383" y="363995"/>
                    </a:cubicBezTo>
                    <a:cubicBezTo>
                      <a:pt x="317063" y="313992"/>
                      <a:pt x="346477" y="247076"/>
                      <a:pt x="381773" y="183836"/>
                    </a:cubicBezTo>
                    <a:cubicBezTo>
                      <a:pt x="415599" y="122067"/>
                      <a:pt x="431776" y="50739"/>
                      <a:pt x="484721" y="0"/>
                    </a:cubicBezTo>
                    <a:cubicBezTo>
                      <a:pt x="446483" y="125008"/>
                      <a:pt x="403833" y="248546"/>
                      <a:pt x="378096" y="377231"/>
                    </a:cubicBezTo>
                    <a:cubicBezTo>
                      <a:pt x="370008" y="419146"/>
                      <a:pt x="330299" y="460325"/>
                      <a:pt x="311180" y="505181"/>
                    </a:cubicBezTo>
                    <a:cubicBezTo>
                      <a:pt x="288384" y="558861"/>
                      <a:pt x="264853" y="612541"/>
                      <a:pt x="242793" y="667692"/>
                    </a:cubicBezTo>
                    <a:cubicBezTo>
                      <a:pt x="238381" y="679458"/>
                      <a:pt x="229557" y="691223"/>
                      <a:pt x="220733" y="691223"/>
                    </a:cubicBezTo>
                    <a:cubicBezTo>
                      <a:pt x="161170" y="691959"/>
                      <a:pt x="111902" y="726520"/>
                      <a:pt x="56016" y="739021"/>
                    </a:cubicBezTo>
                    <a:cubicBezTo>
                      <a:pt x="33220" y="744168"/>
                      <a:pt x="32485" y="736079"/>
                      <a:pt x="29543" y="725784"/>
                    </a:cubicBezTo>
                    <a:cubicBezTo>
                      <a:pt x="5277" y="622836"/>
                      <a:pt x="-8694" y="519153"/>
                      <a:pt x="6012" y="412528"/>
                    </a:cubicBezTo>
                    <a:cubicBezTo>
                      <a:pt x="14101" y="352965"/>
                      <a:pt x="22190" y="292667"/>
                      <a:pt x="33220" y="233839"/>
                    </a:cubicBezTo>
                    <a:cubicBezTo>
                      <a:pt x="36162" y="225015"/>
                      <a:pt x="37632" y="219868"/>
                      <a:pt x="46456" y="21913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7A96DAAA-F8F8-57A4-9F1A-7456F6707B7E}"/>
                  </a:ext>
                </a:extLst>
              </p:cNvPr>
              <p:cNvSpPr/>
              <p:nvPr/>
            </p:nvSpPr>
            <p:spPr>
              <a:xfrm>
                <a:off x="1003008" y="4621727"/>
                <a:ext cx="576509" cy="256369"/>
              </a:xfrm>
              <a:custGeom>
                <a:avLst/>
                <a:gdLst>
                  <a:gd name="connsiteX0" fmla="*/ 576510 w 576509"/>
                  <a:gd name="connsiteY0" fmla="*/ 241193 h 256369"/>
                  <a:gd name="connsiteX1" fmla="*/ 325022 w 576509"/>
                  <a:gd name="connsiteY1" fmla="*/ 238987 h 256369"/>
                  <a:gd name="connsiteX2" fmla="*/ 311786 w 576509"/>
                  <a:gd name="connsiteY2" fmla="*/ 164717 h 256369"/>
                  <a:gd name="connsiteX3" fmla="*/ 334581 w 576509"/>
                  <a:gd name="connsiteY3" fmla="*/ 137509 h 256369"/>
                  <a:gd name="connsiteX4" fmla="*/ 358113 w 576509"/>
                  <a:gd name="connsiteY4" fmla="*/ 116920 h 256369"/>
                  <a:gd name="connsiteX5" fmla="*/ 333111 w 576509"/>
                  <a:gd name="connsiteY5" fmla="*/ 102948 h 256369"/>
                  <a:gd name="connsiteX6" fmla="*/ 251488 w 576509"/>
                  <a:gd name="connsiteY6" fmla="*/ 91183 h 256369"/>
                  <a:gd name="connsiteX7" fmla="*/ 219868 w 576509"/>
                  <a:gd name="connsiteY7" fmla="*/ 110302 h 256369"/>
                  <a:gd name="connsiteX8" fmla="*/ 232369 w 576509"/>
                  <a:gd name="connsiteY8" fmla="*/ 132362 h 256369"/>
                  <a:gd name="connsiteX9" fmla="*/ 250017 w 576509"/>
                  <a:gd name="connsiteY9" fmla="*/ 211044 h 256369"/>
                  <a:gd name="connsiteX10" fmla="*/ 191189 w 576509"/>
                  <a:gd name="connsiteY10" fmla="*/ 252958 h 256369"/>
                  <a:gd name="connsiteX11" fmla="*/ 0 w 576509"/>
                  <a:gd name="connsiteY11" fmla="*/ 241193 h 256369"/>
                  <a:gd name="connsiteX12" fmla="*/ 0 w 576509"/>
                  <a:gd name="connsiteY12" fmla="*/ 11030 h 256369"/>
                  <a:gd name="connsiteX13" fmla="*/ 219132 w 576509"/>
                  <a:gd name="connsiteY13" fmla="*/ 33090 h 256369"/>
                  <a:gd name="connsiteX14" fmla="*/ 541948 w 576509"/>
                  <a:gd name="connsiteY14" fmla="*/ 0 h 256369"/>
                  <a:gd name="connsiteX15" fmla="*/ 541213 w 576509"/>
                  <a:gd name="connsiteY15" fmla="*/ 208838 h 256369"/>
                  <a:gd name="connsiteX16" fmla="*/ 576510 w 576509"/>
                  <a:gd name="connsiteY16" fmla="*/ 241193 h 2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509" h="256369">
                    <a:moveTo>
                      <a:pt x="576510" y="241193"/>
                    </a:moveTo>
                    <a:cubicBezTo>
                      <a:pt x="492680" y="261782"/>
                      <a:pt x="407381" y="261782"/>
                      <a:pt x="325022" y="238987"/>
                    </a:cubicBezTo>
                    <a:cubicBezTo>
                      <a:pt x="294138" y="230163"/>
                      <a:pt x="316933" y="189719"/>
                      <a:pt x="311786" y="164717"/>
                    </a:cubicBezTo>
                    <a:cubicBezTo>
                      <a:pt x="308109" y="147804"/>
                      <a:pt x="311786" y="133832"/>
                      <a:pt x="334581" y="137509"/>
                    </a:cubicBezTo>
                    <a:cubicBezTo>
                      <a:pt x="350759" y="140451"/>
                      <a:pt x="359583" y="135303"/>
                      <a:pt x="358113" y="116920"/>
                    </a:cubicBezTo>
                    <a:cubicBezTo>
                      <a:pt x="356642" y="97801"/>
                      <a:pt x="343406" y="104419"/>
                      <a:pt x="333111" y="102948"/>
                    </a:cubicBezTo>
                    <a:cubicBezTo>
                      <a:pt x="305903" y="99271"/>
                      <a:pt x="278695" y="96330"/>
                      <a:pt x="251488" y="91183"/>
                    </a:cubicBezTo>
                    <a:cubicBezTo>
                      <a:pt x="234575" y="88241"/>
                      <a:pt x="225751" y="99271"/>
                      <a:pt x="219868" y="110302"/>
                    </a:cubicBezTo>
                    <a:cubicBezTo>
                      <a:pt x="214720" y="119861"/>
                      <a:pt x="225751" y="131627"/>
                      <a:pt x="232369" y="132362"/>
                    </a:cubicBezTo>
                    <a:cubicBezTo>
                      <a:pt x="302226" y="142657"/>
                      <a:pt x="247811" y="186777"/>
                      <a:pt x="250017" y="211044"/>
                    </a:cubicBezTo>
                    <a:cubicBezTo>
                      <a:pt x="252223" y="234575"/>
                      <a:pt x="223545" y="253694"/>
                      <a:pt x="191189" y="252958"/>
                    </a:cubicBezTo>
                    <a:cubicBezTo>
                      <a:pt x="127215" y="250752"/>
                      <a:pt x="63240" y="257370"/>
                      <a:pt x="0" y="241193"/>
                    </a:cubicBezTo>
                    <a:cubicBezTo>
                      <a:pt x="0" y="164717"/>
                      <a:pt x="0" y="87506"/>
                      <a:pt x="0" y="11030"/>
                    </a:cubicBezTo>
                    <a:cubicBezTo>
                      <a:pt x="72799" y="18384"/>
                      <a:pt x="145598" y="31620"/>
                      <a:pt x="219132" y="33090"/>
                    </a:cubicBezTo>
                    <a:cubicBezTo>
                      <a:pt x="327963" y="35296"/>
                      <a:pt x="435324" y="18384"/>
                      <a:pt x="541948" y="0"/>
                    </a:cubicBezTo>
                    <a:cubicBezTo>
                      <a:pt x="541948" y="69858"/>
                      <a:pt x="543419" y="138980"/>
                      <a:pt x="541213" y="208838"/>
                    </a:cubicBezTo>
                    <a:cubicBezTo>
                      <a:pt x="540478" y="236781"/>
                      <a:pt x="550037" y="245605"/>
                      <a:pt x="576510" y="241193"/>
                    </a:cubicBezTo>
                    <a:close/>
                  </a:path>
                </a:pathLst>
              </a:custGeom>
              <a:solidFill>
                <a:srgbClr val="4890C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E54AFEF6-DB01-6DFA-7C02-AE6CCABC57CD}"/>
                  </a:ext>
                </a:extLst>
              </p:cNvPr>
              <p:cNvSpPr/>
              <p:nvPr/>
            </p:nvSpPr>
            <p:spPr>
              <a:xfrm>
                <a:off x="1418379" y="2845871"/>
                <a:ext cx="529586" cy="461795"/>
              </a:xfrm>
              <a:custGeom>
                <a:avLst/>
                <a:gdLst>
                  <a:gd name="connsiteX0" fmla="*/ 195700 w 529586"/>
                  <a:gd name="connsiteY0" fmla="*/ 461796 h 461795"/>
                  <a:gd name="connsiteX1" fmla="*/ 64074 w 529586"/>
                  <a:gd name="connsiteY1" fmla="*/ 363995 h 461795"/>
                  <a:gd name="connsiteX2" fmla="*/ 3775 w 529586"/>
                  <a:gd name="connsiteY2" fmla="*/ 251488 h 461795"/>
                  <a:gd name="connsiteX3" fmla="*/ 126578 w 529586"/>
                  <a:gd name="connsiteY3" fmla="*/ 0 h 461795"/>
                  <a:gd name="connsiteX4" fmla="*/ 423657 w 529586"/>
                  <a:gd name="connsiteY4" fmla="*/ 63240 h 461795"/>
                  <a:gd name="connsiteX5" fmla="*/ 472925 w 529586"/>
                  <a:gd name="connsiteY5" fmla="*/ 69122 h 461795"/>
                  <a:gd name="connsiteX6" fmla="*/ 507486 w 529586"/>
                  <a:gd name="connsiteY6" fmla="*/ 311050 h 461795"/>
                  <a:gd name="connsiteX7" fmla="*/ 353799 w 529586"/>
                  <a:gd name="connsiteY7" fmla="*/ 280166 h 461795"/>
                  <a:gd name="connsiteX8" fmla="*/ 343504 w 529586"/>
                  <a:gd name="connsiteY8" fmla="*/ 165452 h 461795"/>
                  <a:gd name="connsiteX9" fmla="*/ 332474 w 529586"/>
                  <a:gd name="connsiteY9" fmla="*/ 152952 h 461795"/>
                  <a:gd name="connsiteX10" fmla="*/ 185405 w 529586"/>
                  <a:gd name="connsiteY10" fmla="*/ 109566 h 461795"/>
                  <a:gd name="connsiteX11" fmla="*/ 144961 w 529586"/>
                  <a:gd name="connsiteY11" fmla="*/ 288990 h 461795"/>
                  <a:gd name="connsiteX12" fmla="*/ 231732 w 529586"/>
                  <a:gd name="connsiteY12" fmla="*/ 348553 h 461795"/>
                  <a:gd name="connsiteX13" fmla="*/ 217760 w 529586"/>
                  <a:gd name="connsiteY13" fmla="*/ 452972 h 461795"/>
                  <a:gd name="connsiteX14" fmla="*/ 195700 w 529586"/>
                  <a:gd name="connsiteY14" fmla="*/ 461796 h 4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586" h="461795">
                    <a:moveTo>
                      <a:pt x="195700" y="461796"/>
                    </a:moveTo>
                    <a:cubicBezTo>
                      <a:pt x="134666" y="452236"/>
                      <a:pt x="97899" y="420617"/>
                      <a:pt x="64074" y="363995"/>
                    </a:cubicBezTo>
                    <a:cubicBezTo>
                      <a:pt x="42013" y="327228"/>
                      <a:pt x="14805" y="294873"/>
                      <a:pt x="3775" y="251488"/>
                    </a:cubicBezTo>
                    <a:cubicBezTo>
                      <a:pt x="-14608" y="177953"/>
                      <a:pt x="35395" y="29414"/>
                      <a:pt x="126578" y="0"/>
                    </a:cubicBezTo>
                    <a:cubicBezTo>
                      <a:pt x="227320" y="13972"/>
                      <a:pt x="325121" y="38238"/>
                      <a:pt x="423657" y="63240"/>
                    </a:cubicBezTo>
                    <a:cubicBezTo>
                      <a:pt x="440570" y="67652"/>
                      <a:pt x="456747" y="66916"/>
                      <a:pt x="472925" y="69122"/>
                    </a:cubicBezTo>
                    <a:cubicBezTo>
                      <a:pt x="529546" y="122802"/>
                      <a:pt x="548665" y="218397"/>
                      <a:pt x="507486" y="311050"/>
                    </a:cubicBezTo>
                    <a:cubicBezTo>
                      <a:pt x="458218" y="291196"/>
                      <a:pt x="409685" y="266194"/>
                      <a:pt x="353799" y="280166"/>
                    </a:cubicBezTo>
                    <a:cubicBezTo>
                      <a:pt x="340563" y="242663"/>
                      <a:pt x="369976" y="201484"/>
                      <a:pt x="343504" y="165452"/>
                    </a:cubicBezTo>
                    <a:cubicBezTo>
                      <a:pt x="337621" y="163246"/>
                      <a:pt x="333945" y="158834"/>
                      <a:pt x="332474" y="152952"/>
                    </a:cubicBezTo>
                    <a:cubicBezTo>
                      <a:pt x="292765" y="94124"/>
                      <a:pt x="232467" y="76476"/>
                      <a:pt x="185405" y="109566"/>
                    </a:cubicBezTo>
                    <a:cubicBezTo>
                      <a:pt x="125842" y="151481"/>
                      <a:pt x="105253" y="238251"/>
                      <a:pt x="144961" y="288990"/>
                    </a:cubicBezTo>
                    <a:cubicBezTo>
                      <a:pt x="167022" y="316933"/>
                      <a:pt x="192023" y="343406"/>
                      <a:pt x="231732" y="348553"/>
                    </a:cubicBezTo>
                    <a:cubicBezTo>
                      <a:pt x="225849" y="383114"/>
                      <a:pt x="190553" y="412528"/>
                      <a:pt x="217760" y="452972"/>
                    </a:cubicBezTo>
                    <a:cubicBezTo>
                      <a:pt x="222172" y="460325"/>
                      <a:pt x="203789" y="460325"/>
                      <a:pt x="195700" y="461796"/>
                    </a:cubicBezTo>
                    <a:close/>
                  </a:path>
                </a:pathLst>
              </a:custGeom>
              <a:solidFill>
                <a:srgbClr val="FB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8E9E247F-F0AE-85E3-D105-758A4E3689D8}"/>
                  </a:ext>
                </a:extLst>
              </p:cNvPr>
              <p:cNvSpPr/>
              <p:nvPr/>
            </p:nvSpPr>
            <p:spPr>
              <a:xfrm>
                <a:off x="564142" y="3908285"/>
                <a:ext cx="381614" cy="646467"/>
              </a:xfrm>
              <a:custGeom>
                <a:avLst/>
                <a:gdLst>
                  <a:gd name="connsiteX0" fmla="*/ 153553 w 381614"/>
                  <a:gd name="connsiteY0" fmla="*/ 643584 h 646467"/>
                  <a:gd name="connsiteX1" fmla="*/ 13837 w 381614"/>
                  <a:gd name="connsiteY1" fmla="*/ 582551 h 646467"/>
                  <a:gd name="connsiteX2" fmla="*/ 3542 w 381614"/>
                  <a:gd name="connsiteY2" fmla="*/ 542842 h 646467"/>
                  <a:gd name="connsiteX3" fmla="*/ 319005 w 381614"/>
                  <a:gd name="connsiteY3" fmla="*/ 32514 h 646467"/>
                  <a:gd name="connsiteX4" fmla="*/ 362390 w 381614"/>
                  <a:gd name="connsiteY4" fmla="*/ 159 h 646467"/>
                  <a:gd name="connsiteX5" fmla="*/ 380774 w 381614"/>
                  <a:gd name="connsiteY5" fmla="*/ 25160 h 646467"/>
                  <a:gd name="connsiteX6" fmla="*/ 352831 w 381614"/>
                  <a:gd name="connsiteY6" fmla="*/ 86194 h 646467"/>
                  <a:gd name="connsiteX7" fmla="*/ 278561 w 381614"/>
                  <a:gd name="connsiteY7" fmla="*/ 189142 h 646467"/>
                  <a:gd name="connsiteX8" fmla="*/ 190320 w 381614"/>
                  <a:gd name="connsiteY8" fmla="*/ 528135 h 646467"/>
                  <a:gd name="connsiteX9" fmla="*/ 185172 w 381614"/>
                  <a:gd name="connsiteY9" fmla="*/ 611965 h 646467"/>
                  <a:gd name="connsiteX10" fmla="*/ 153553 w 381614"/>
                  <a:gd name="connsiteY10" fmla="*/ 643584 h 6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14" h="646467">
                    <a:moveTo>
                      <a:pt x="153553" y="643584"/>
                    </a:moveTo>
                    <a:cubicBezTo>
                      <a:pt x="104285" y="634025"/>
                      <a:pt x="55752" y="614906"/>
                      <a:pt x="13837" y="582551"/>
                    </a:cubicBezTo>
                    <a:cubicBezTo>
                      <a:pt x="601" y="572256"/>
                      <a:pt x="-3811" y="560490"/>
                      <a:pt x="3542" y="542842"/>
                    </a:cubicBezTo>
                    <a:cubicBezTo>
                      <a:pt x="84430" y="357536"/>
                      <a:pt x="177819" y="180318"/>
                      <a:pt x="319005" y="32514"/>
                    </a:cubicBezTo>
                    <a:cubicBezTo>
                      <a:pt x="331506" y="19277"/>
                      <a:pt x="340330" y="-2048"/>
                      <a:pt x="362390" y="159"/>
                    </a:cubicBezTo>
                    <a:cubicBezTo>
                      <a:pt x="371214" y="894"/>
                      <a:pt x="385186" y="12659"/>
                      <a:pt x="380774" y="25160"/>
                    </a:cubicBezTo>
                    <a:cubicBezTo>
                      <a:pt x="373420" y="47221"/>
                      <a:pt x="363126" y="85458"/>
                      <a:pt x="352831" y="86194"/>
                    </a:cubicBezTo>
                    <a:cubicBezTo>
                      <a:pt x="279296" y="87664"/>
                      <a:pt x="291062" y="150904"/>
                      <a:pt x="278561" y="189142"/>
                    </a:cubicBezTo>
                    <a:cubicBezTo>
                      <a:pt x="241794" y="300179"/>
                      <a:pt x="215321" y="414157"/>
                      <a:pt x="190320" y="528135"/>
                    </a:cubicBezTo>
                    <a:cubicBezTo>
                      <a:pt x="183702" y="556814"/>
                      <a:pt x="186643" y="584022"/>
                      <a:pt x="185172" y="611965"/>
                    </a:cubicBezTo>
                    <a:cubicBezTo>
                      <a:pt x="184437" y="631819"/>
                      <a:pt x="189584" y="654615"/>
                      <a:pt x="153553" y="643584"/>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69D3ECA8-3D4C-E0AC-2902-0804A75D06F5}"/>
                  </a:ext>
                </a:extLst>
              </p:cNvPr>
              <p:cNvSpPr/>
              <p:nvPr/>
            </p:nvSpPr>
            <p:spPr>
              <a:xfrm>
                <a:off x="1577406" y="3916253"/>
                <a:ext cx="440376" cy="603006"/>
              </a:xfrm>
              <a:custGeom>
                <a:avLst/>
                <a:gdLst>
                  <a:gd name="connsiteX0" fmla="*/ 440376 w 440376"/>
                  <a:gd name="connsiteY0" fmla="*/ 526050 h 603006"/>
                  <a:gd name="connsiteX1" fmla="*/ 406551 w 440376"/>
                  <a:gd name="connsiteY1" fmla="*/ 555464 h 603006"/>
                  <a:gd name="connsiteX2" fmla="*/ 275660 w 440376"/>
                  <a:gd name="connsiteY2" fmla="*/ 601055 h 603006"/>
                  <a:gd name="connsiteX3" fmla="*/ 244775 w 440376"/>
                  <a:gd name="connsiteY3" fmla="*/ 566494 h 603006"/>
                  <a:gd name="connsiteX4" fmla="*/ 232274 w 440376"/>
                  <a:gd name="connsiteY4" fmla="*/ 436338 h 603006"/>
                  <a:gd name="connsiteX5" fmla="*/ 96971 w 440376"/>
                  <a:gd name="connsiteY5" fmla="*/ 128229 h 603006"/>
                  <a:gd name="connsiteX6" fmla="*/ 13142 w 440376"/>
                  <a:gd name="connsiteY6" fmla="*/ 35576 h 603006"/>
                  <a:gd name="connsiteX7" fmla="*/ 8730 w 440376"/>
                  <a:gd name="connsiteY7" fmla="*/ 3956 h 603006"/>
                  <a:gd name="connsiteX8" fmla="*/ 46232 w 440376"/>
                  <a:gd name="connsiteY8" fmla="*/ 7632 h 603006"/>
                  <a:gd name="connsiteX9" fmla="*/ 430817 w 440376"/>
                  <a:gd name="connsiteY9" fmla="*/ 517226 h 603006"/>
                  <a:gd name="connsiteX10" fmla="*/ 440376 w 440376"/>
                  <a:gd name="connsiteY10" fmla="*/ 526050 h 6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376" h="603006">
                    <a:moveTo>
                      <a:pt x="440376" y="526050"/>
                    </a:moveTo>
                    <a:cubicBezTo>
                      <a:pt x="429346" y="535609"/>
                      <a:pt x="419787" y="550316"/>
                      <a:pt x="406551" y="555464"/>
                    </a:cubicBezTo>
                    <a:cubicBezTo>
                      <a:pt x="363901" y="572377"/>
                      <a:pt x="319780" y="587819"/>
                      <a:pt x="275660" y="601055"/>
                    </a:cubicBezTo>
                    <a:cubicBezTo>
                      <a:pt x="246246" y="609879"/>
                      <a:pt x="233745" y="587084"/>
                      <a:pt x="244775" y="566494"/>
                    </a:cubicBezTo>
                    <a:cubicBezTo>
                      <a:pt x="270512" y="517961"/>
                      <a:pt x="248452" y="476782"/>
                      <a:pt x="232274" y="436338"/>
                    </a:cubicBezTo>
                    <a:cubicBezTo>
                      <a:pt x="188889" y="332655"/>
                      <a:pt x="143298" y="230442"/>
                      <a:pt x="96971" y="128229"/>
                    </a:cubicBezTo>
                    <a:cubicBezTo>
                      <a:pt x="77117" y="84108"/>
                      <a:pt x="19760" y="84108"/>
                      <a:pt x="13142" y="35576"/>
                    </a:cubicBezTo>
                    <a:cubicBezTo>
                      <a:pt x="11671" y="24545"/>
                      <a:pt x="-12595" y="13515"/>
                      <a:pt x="8730" y="3956"/>
                    </a:cubicBezTo>
                    <a:cubicBezTo>
                      <a:pt x="18289" y="-456"/>
                      <a:pt x="34467" y="-3398"/>
                      <a:pt x="46232" y="7632"/>
                    </a:cubicBezTo>
                    <a:cubicBezTo>
                      <a:pt x="204331" y="155437"/>
                      <a:pt x="344046" y="315742"/>
                      <a:pt x="430817" y="517226"/>
                    </a:cubicBezTo>
                    <a:cubicBezTo>
                      <a:pt x="432288" y="520167"/>
                      <a:pt x="435964" y="522373"/>
                      <a:pt x="440376" y="526050"/>
                    </a:cubicBezTo>
                    <a:close/>
                  </a:path>
                </a:pathLst>
              </a:custGeom>
              <a:solidFill>
                <a:srgbClr val="F9F2F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3FFD27BB-0761-8001-47C6-84CEA2BC6B3C}"/>
                  </a:ext>
                </a:extLst>
              </p:cNvPr>
              <p:cNvSpPr/>
              <p:nvPr/>
            </p:nvSpPr>
            <p:spPr>
              <a:xfrm>
                <a:off x="1544105" y="4574573"/>
                <a:ext cx="302870" cy="291550"/>
              </a:xfrm>
              <a:custGeom>
                <a:avLst/>
                <a:gdLst>
                  <a:gd name="connsiteX0" fmla="*/ 35413 w 302870"/>
                  <a:gd name="connsiteY0" fmla="*/ 288347 h 291550"/>
                  <a:gd name="connsiteX1" fmla="*/ 116 w 302870"/>
                  <a:gd name="connsiteY1" fmla="*/ 256727 h 291550"/>
                  <a:gd name="connsiteX2" fmla="*/ 852 w 302870"/>
                  <a:gd name="connsiteY2" fmla="*/ 46418 h 291550"/>
                  <a:gd name="connsiteX3" fmla="*/ 161892 w 302870"/>
                  <a:gd name="connsiteY3" fmla="*/ 92 h 291550"/>
                  <a:gd name="connsiteX4" fmla="*/ 253810 w 302870"/>
                  <a:gd name="connsiteY4" fmla="*/ 69214 h 291550"/>
                  <a:gd name="connsiteX5" fmla="*/ 301607 w 302870"/>
                  <a:gd name="connsiteY5" fmla="*/ 188340 h 291550"/>
                  <a:gd name="connsiteX6" fmla="*/ 172922 w 302870"/>
                  <a:gd name="connsiteY6" fmla="*/ 274375 h 291550"/>
                  <a:gd name="connsiteX7" fmla="*/ 35413 w 302870"/>
                  <a:gd name="connsiteY7" fmla="*/ 288347 h 2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0" h="291550">
                    <a:moveTo>
                      <a:pt x="35413" y="288347"/>
                    </a:moveTo>
                    <a:cubicBezTo>
                      <a:pt x="11147" y="291288"/>
                      <a:pt x="-1354" y="287611"/>
                      <a:pt x="116" y="256727"/>
                    </a:cubicBezTo>
                    <a:cubicBezTo>
                      <a:pt x="3058" y="186869"/>
                      <a:pt x="852" y="116276"/>
                      <a:pt x="852" y="46418"/>
                    </a:cubicBezTo>
                    <a:cubicBezTo>
                      <a:pt x="56003" y="36124"/>
                      <a:pt x="103065" y="-2114"/>
                      <a:pt x="161892" y="92"/>
                    </a:cubicBezTo>
                    <a:cubicBezTo>
                      <a:pt x="187629" y="30241"/>
                      <a:pt x="219249" y="51566"/>
                      <a:pt x="253810" y="69214"/>
                    </a:cubicBezTo>
                    <a:cubicBezTo>
                      <a:pt x="297195" y="88333"/>
                      <a:pt x="306755" y="130248"/>
                      <a:pt x="301607" y="188340"/>
                    </a:cubicBezTo>
                    <a:cubicBezTo>
                      <a:pt x="293519" y="275110"/>
                      <a:pt x="222190" y="264080"/>
                      <a:pt x="172922" y="274375"/>
                    </a:cubicBezTo>
                    <a:cubicBezTo>
                      <a:pt x="129537" y="283934"/>
                      <a:pt x="82475" y="297906"/>
                      <a:pt x="35413" y="288347"/>
                    </a:cubicBezTo>
                    <a:close/>
                  </a:path>
                </a:pathLst>
              </a:custGeom>
              <a:solidFill>
                <a:srgbClr val="68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BA69896A-2E25-37DC-CFF6-4CE9319E7110}"/>
                  </a:ext>
                </a:extLst>
              </p:cNvPr>
              <p:cNvSpPr/>
              <p:nvPr/>
            </p:nvSpPr>
            <p:spPr>
              <a:xfrm>
                <a:off x="127214" y="2327454"/>
                <a:ext cx="195906" cy="650598"/>
              </a:xfrm>
              <a:custGeom>
                <a:avLst/>
                <a:gdLst>
                  <a:gd name="connsiteX0" fmla="*/ 195601 w 195906"/>
                  <a:gd name="connsiteY0" fmla="*/ 0 h 650598"/>
                  <a:gd name="connsiteX1" fmla="*/ 172806 w 195906"/>
                  <a:gd name="connsiteY1" fmla="*/ 139715 h 650598"/>
                  <a:gd name="connsiteX2" fmla="*/ 183836 w 195906"/>
                  <a:gd name="connsiteY2" fmla="*/ 510329 h 650598"/>
                  <a:gd name="connsiteX3" fmla="*/ 136039 w 195906"/>
                  <a:gd name="connsiteY3" fmla="*/ 587540 h 650598"/>
                  <a:gd name="connsiteX4" fmla="*/ 114714 w 195906"/>
                  <a:gd name="connsiteY4" fmla="*/ 645632 h 650598"/>
                  <a:gd name="connsiteX5" fmla="*/ 0 w 195906"/>
                  <a:gd name="connsiteY5" fmla="*/ 599305 h 650598"/>
                  <a:gd name="connsiteX6" fmla="*/ 10295 w 195906"/>
                  <a:gd name="connsiteY6" fmla="*/ 549302 h 650598"/>
                  <a:gd name="connsiteX7" fmla="*/ 11030 w 195906"/>
                  <a:gd name="connsiteY7" fmla="*/ 368407 h 650598"/>
                  <a:gd name="connsiteX8" fmla="*/ 8089 w 195906"/>
                  <a:gd name="connsiteY8" fmla="*/ 324287 h 650598"/>
                  <a:gd name="connsiteX9" fmla="*/ 111772 w 195906"/>
                  <a:gd name="connsiteY9" fmla="*/ 213250 h 650598"/>
                  <a:gd name="connsiteX10" fmla="*/ 161776 w 195906"/>
                  <a:gd name="connsiteY10" fmla="*/ 66181 h 650598"/>
                  <a:gd name="connsiteX11" fmla="*/ 195601 w 195906"/>
                  <a:gd name="connsiteY11" fmla="*/ 0 h 6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06" h="650598">
                    <a:moveTo>
                      <a:pt x="195601" y="0"/>
                    </a:moveTo>
                    <a:cubicBezTo>
                      <a:pt x="198543" y="48533"/>
                      <a:pt x="179424" y="92653"/>
                      <a:pt x="172806" y="139715"/>
                    </a:cubicBezTo>
                    <a:cubicBezTo>
                      <a:pt x="155893" y="263989"/>
                      <a:pt x="150010" y="386791"/>
                      <a:pt x="183836" y="510329"/>
                    </a:cubicBezTo>
                    <a:cubicBezTo>
                      <a:pt x="194131" y="548567"/>
                      <a:pt x="180159" y="580922"/>
                      <a:pt x="136039" y="587540"/>
                    </a:cubicBezTo>
                    <a:cubicBezTo>
                      <a:pt x="95595" y="594158"/>
                      <a:pt x="99271" y="615483"/>
                      <a:pt x="114714" y="645632"/>
                    </a:cubicBezTo>
                    <a:cubicBezTo>
                      <a:pt x="72799" y="636072"/>
                      <a:pt x="11030" y="683870"/>
                      <a:pt x="0" y="599305"/>
                    </a:cubicBezTo>
                    <a:cubicBezTo>
                      <a:pt x="23531" y="587540"/>
                      <a:pt x="12501" y="564744"/>
                      <a:pt x="10295" y="549302"/>
                    </a:cubicBezTo>
                    <a:cubicBezTo>
                      <a:pt x="2206" y="489004"/>
                      <a:pt x="1471" y="428706"/>
                      <a:pt x="11030" y="368407"/>
                    </a:cubicBezTo>
                    <a:cubicBezTo>
                      <a:pt x="13236" y="354436"/>
                      <a:pt x="16178" y="338258"/>
                      <a:pt x="8089" y="324287"/>
                    </a:cubicBezTo>
                    <a:cubicBezTo>
                      <a:pt x="52209" y="296344"/>
                      <a:pt x="97065" y="265459"/>
                      <a:pt x="111772" y="213250"/>
                    </a:cubicBezTo>
                    <a:cubicBezTo>
                      <a:pt x="125008" y="163246"/>
                      <a:pt x="149275" y="116920"/>
                      <a:pt x="161776" y="66181"/>
                    </a:cubicBezTo>
                    <a:cubicBezTo>
                      <a:pt x="167658" y="41915"/>
                      <a:pt x="176483" y="18384"/>
                      <a:pt x="195601"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BB151F1F-96D6-C05D-60F6-BD451755F368}"/>
                  </a:ext>
                </a:extLst>
              </p:cNvPr>
              <p:cNvSpPr/>
              <p:nvPr/>
            </p:nvSpPr>
            <p:spPr>
              <a:xfrm>
                <a:off x="1083161" y="2823020"/>
                <a:ext cx="380908" cy="222440"/>
              </a:xfrm>
              <a:custGeom>
                <a:avLst/>
                <a:gdLst>
                  <a:gd name="connsiteX0" fmla="*/ 380908 w 380908"/>
                  <a:gd name="connsiteY0" fmla="*/ 23587 h 222440"/>
                  <a:gd name="connsiteX1" fmla="*/ 300756 w 380908"/>
                  <a:gd name="connsiteY1" fmla="*/ 197864 h 222440"/>
                  <a:gd name="connsiteX2" fmla="*/ 277225 w 380908"/>
                  <a:gd name="connsiteY2" fmla="*/ 219189 h 222440"/>
                  <a:gd name="connsiteX3" fmla="*/ 236781 w 380908"/>
                  <a:gd name="connsiteY3" fmla="*/ 219189 h 222440"/>
                  <a:gd name="connsiteX4" fmla="*/ 66916 w 380908"/>
                  <a:gd name="connsiteY4" fmla="*/ 116240 h 222440"/>
                  <a:gd name="connsiteX5" fmla="*/ 0 w 380908"/>
                  <a:gd name="connsiteY5" fmla="*/ 11822 h 222440"/>
                  <a:gd name="connsiteX6" fmla="*/ 22060 w 380908"/>
                  <a:gd name="connsiteY6" fmla="*/ 56 h 222440"/>
                  <a:gd name="connsiteX7" fmla="*/ 369143 w 380908"/>
                  <a:gd name="connsiteY7" fmla="*/ 11822 h 222440"/>
                  <a:gd name="connsiteX8" fmla="*/ 380908 w 380908"/>
                  <a:gd name="connsiteY8" fmla="*/ 23587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8" h="222440">
                    <a:moveTo>
                      <a:pt x="380908" y="23587"/>
                    </a:moveTo>
                    <a:cubicBezTo>
                      <a:pt x="340464" y="75796"/>
                      <a:pt x="311786" y="133153"/>
                      <a:pt x="300756" y="197864"/>
                    </a:cubicBezTo>
                    <a:cubicBezTo>
                      <a:pt x="297814" y="214041"/>
                      <a:pt x="295608" y="222130"/>
                      <a:pt x="277225" y="219189"/>
                    </a:cubicBezTo>
                    <a:cubicBezTo>
                      <a:pt x="263988" y="217718"/>
                      <a:pt x="250017" y="218453"/>
                      <a:pt x="236781" y="219189"/>
                    </a:cubicBezTo>
                    <a:cubicBezTo>
                      <a:pt x="156628" y="225071"/>
                      <a:pt x="77211" y="236101"/>
                      <a:pt x="66916" y="116240"/>
                    </a:cubicBezTo>
                    <a:cubicBezTo>
                      <a:pt x="63975" y="79473"/>
                      <a:pt x="23531" y="46383"/>
                      <a:pt x="0" y="11822"/>
                    </a:cubicBezTo>
                    <a:cubicBezTo>
                      <a:pt x="2941" y="-679"/>
                      <a:pt x="12501" y="56"/>
                      <a:pt x="22060" y="56"/>
                    </a:cubicBezTo>
                    <a:cubicBezTo>
                      <a:pt x="138245" y="791"/>
                      <a:pt x="254429" y="-3621"/>
                      <a:pt x="369143" y="11822"/>
                    </a:cubicBezTo>
                    <a:cubicBezTo>
                      <a:pt x="377967" y="13292"/>
                      <a:pt x="378702" y="18440"/>
                      <a:pt x="380908" y="23587"/>
                    </a:cubicBezTo>
                    <a:close/>
                  </a:path>
                </a:pathLst>
              </a:custGeom>
              <a:solidFill>
                <a:srgbClr val="FD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F4230410-14AC-9AEF-79EE-06B5C093CF12}"/>
                  </a:ext>
                </a:extLst>
              </p:cNvPr>
              <p:cNvSpPr/>
              <p:nvPr/>
            </p:nvSpPr>
            <p:spPr>
              <a:xfrm>
                <a:off x="37338" y="3007266"/>
                <a:ext cx="283561" cy="487340"/>
              </a:xfrm>
              <a:custGeom>
                <a:avLst/>
                <a:gdLst>
                  <a:gd name="connsiteX0" fmla="*/ 250917 w 283561"/>
                  <a:gd name="connsiteY0" fmla="*/ 392319 h 487340"/>
                  <a:gd name="connsiteX1" fmla="*/ 260476 w 283561"/>
                  <a:gd name="connsiteY1" fmla="*/ 395996 h 487340"/>
                  <a:gd name="connsiteX2" fmla="*/ 278124 w 283561"/>
                  <a:gd name="connsiteY2" fmla="*/ 479090 h 487340"/>
                  <a:gd name="connsiteX3" fmla="*/ 181794 w 283561"/>
                  <a:gd name="connsiteY3" fmla="*/ 462177 h 487340"/>
                  <a:gd name="connsiteX4" fmla="*/ 30313 w 283561"/>
                  <a:gd name="connsiteY4" fmla="*/ 87152 h 487340"/>
                  <a:gd name="connsiteX5" fmla="*/ 195030 w 283561"/>
                  <a:gd name="connsiteY5" fmla="*/ 1116 h 487340"/>
                  <a:gd name="connsiteX6" fmla="*/ 215620 w 283561"/>
                  <a:gd name="connsiteY6" fmla="*/ 58473 h 487340"/>
                  <a:gd name="connsiteX7" fmla="*/ 114878 w 283561"/>
                  <a:gd name="connsiteY7" fmla="*/ 132008 h 487340"/>
                  <a:gd name="connsiteX8" fmla="*/ 250917 w 283561"/>
                  <a:gd name="connsiteY8" fmla="*/ 392319 h 48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61" h="487340">
                    <a:moveTo>
                      <a:pt x="250917" y="392319"/>
                    </a:moveTo>
                    <a:cubicBezTo>
                      <a:pt x="253858" y="393790"/>
                      <a:pt x="260476" y="395261"/>
                      <a:pt x="260476" y="395996"/>
                    </a:cubicBezTo>
                    <a:cubicBezTo>
                      <a:pt x="259741" y="426881"/>
                      <a:pt x="297243" y="462912"/>
                      <a:pt x="278124" y="479090"/>
                    </a:cubicBezTo>
                    <a:cubicBezTo>
                      <a:pt x="252387" y="501150"/>
                      <a:pt x="214149" y="473207"/>
                      <a:pt x="181794" y="462177"/>
                    </a:cubicBezTo>
                    <a:cubicBezTo>
                      <a:pt x="53844" y="417321"/>
                      <a:pt x="-54987" y="225396"/>
                      <a:pt x="30313" y="87152"/>
                    </a:cubicBezTo>
                    <a:cubicBezTo>
                      <a:pt x="61198" y="37148"/>
                      <a:pt x="139144" y="-7708"/>
                      <a:pt x="195030" y="1116"/>
                    </a:cubicBezTo>
                    <a:cubicBezTo>
                      <a:pt x="235474" y="6999"/>
                      <a:pt x="206796" y="40090"/>
                      <a:pt x="215620" y="58473"/>
                    </a:cubicBezTo>
                    <a:cubicBezTo>
                      <a:pt x="172970" y="59944"/>
                      <a:pt x="121496" y="92299"/>
                      <a:pt x="114878" y="132008"/>
                    </a:cubicBezTo>
                    <a:cubicBezTo>
                      <a:pt x="100171" y="223190"/>
                      <a:pt x="118555" y="365847"/>
                      <a:pt x="250917" y="392319"/>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1BA9A3E6-AE29-76FE-FE36-0A3421B7F5C7}"/>
                  </a:ext>
                </a:extLst>
              </p:cNvPr>
              <p:cNvSpPr/>
              <p:nvPr/>
            </p:nvSpPr>
            <p:spPr>
              <a:xfrm>
                <a:off x="2179437" y="3053213"/>
                <a:ext cx="313433" cy="457618"/>
              </a:xfrm>
              <a:custGeom>
                <a:avLst/>
                <a:gdLst>
                  <a:gd name="connsiteX0" fmla="*/ 68508 w 313433"/>
                  <a:gd name="connsiteY0" fmla="*/ 58118 h 457618"/>
                  <a:gd name="connsiteX1" fmla="*/ 237637 w 313433"/>
                  <a:gd name="connsiteY1" fmla="*/ 25027 h 457618"/>
                  <a:gd name="connsiteX2" fmla="*/ 298671 w 313433"/>
                  <a:gd name="connsiteY2" fmla="*/ 253719 h 457618"/>
                  <a:gd name="connsiteX3" fmla="*/ 121 w 313433"/>
                  <a:gd name="connsiteY3" fmla="*/ 457410 h 457618"/>
                  <a:gd name="connsiteX4" fmla="*/ 22182 w 313433"/>
                  <a:gd name="connsiteY4" fmla="*/ 391964 h 457618"/>
                  <a:gd name="connsiteX5" fmla="*/ 184693 w 313433"/>
                  <a:gd name="connsiteY5" fmla="*/ 286075 h 457618"/>
                  <a:gd name="connsiteX6" fmla="*/ 68508 w 313433"/>
                  <a:gd name="connsiteY6" fmla="*/ 58118 h 4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33" h="457618">
                    <a:moveTo>
                      <a:pt x="68508" y="58118"/>
                    </a:moveTo>
                    <a:cubicBezTo>
                      <a:pt x="94245" y="-2916"/>
                      <a:pt x="183222" y="-19093"/>
                      <a:pt x="237637" y="25027"/>
                    </a:cubicBezTo>
                    <a:cubicBezTo>
                      <a:pt x="314849" y="86796"/>
                      <a:pt x="328820" y="169155"/>
                      <a:pt x="298671" y="253719"/>
                    </a:cubicBezTo>
                    <a:cubicBezTo>
                      <a:pt x="256756" y="372110"/>
                      <a:pt x="143513" y="462557"/>
                      <a:pt x="121" y="457410"/>
                    </a:cubicBezTo>
                    <a:cubicBezTo>
                      <a:pt x="-2085" y="432408"/>
                      <a:pt x="26594" y="417701"/>
                      <a:pt x="22182" y="391964"/>
                    </a:cubicBezTo>
                    <a:cubicBezTo>
                      <a:pt x="87627" y="374316"/>
                      <a:pt x="145719" y="348579"/>
                      <a:pt x="184693" y="286075"/>
                    </a:cubicBezTo>
                    <a:cubicBezTo>
                      <a:pt x="245726" y="189009"/>
                      <a:pt x="184693" y="64001"/>
                      <a:pt x="68508" y="58118"/>
                    </a:cubicBezTo>
                    <a:close/>
                  </a:path>
                </a:pathLst>
              </a:custGeom>
              <a:solidFill>
                <a:srgbClr val="FAE1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ACDC505-A59B-EFD5-93F9-B9105AAC0635}"/>
                  </a:ext>
                </a:extLst>
              </p:cNvPr>
              <p:cNvSpPr/>
              <p:nvPr/>
            </p:nvSpPr>
            <p:spPr>
              <a:xfrm>
                <a:off x="769460" y="4598196"/>
                <a:ext cx="233548" cy="266514"/>
              </a:xfrm>
              <a:custGeom>
                <a:avLst/>
                <a:gdLst>
                  <a:gd name="connsiteX0" fmla="*/ 233549 w 233548"/>
                  <a:gd name="connsiteY0" fmla="*/ 34561 h 266514"/>
                  <a:gd name="connsiteX1" fmla="*/ 233549 w 233548"/>
                  <a:gd name="connsiteY1" fmla="*/ 264724 h 266514"/>
                  <a:gd name="connsiteX2" fmla="*/ 54125 w 233548"/>
                  <a:gd name="connsiteY2" fmla="*/ 252958 h 266514"/>
                  <a:gd name="connsiteX3" fmla="*/ 10004 w 233548"/>
                  <a:gd name="connsiteY3" fmla="*/ 197072 h 266514"/>
                  <a:gd name="connsiteX4" fmla="*/ 26182 w 233548"/>
                  <a:gd name="connsiteY4" fmla="*/ 69122 h 266514"/>
                  <a:gd name="connsiteX5" fmla="*/ 107070 w 233548"/>
                  <a:gd name="connsiteY5" fmla="*/ 0 h 266514"/>
                  <a:gd name="connsiteX6" fmla="*/ 233549 w 233548"/>
                  <a:gd name="connsiteY6" fmla="*/ 34561 h 26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8" h="266514">
                    <a:moveTo>
                      <a:pt x="233549" y="34561"/>
                    </a:moveTo>
                    <a:cubicBezTo>
                      <a:pt x="233549" y="111037"/>
                      <a:pt x="233549" y="188248"/>
                      <a:pt x="233549" y="264724"/>
                    </a:cubicBezTo>
                    <a:cubicBezTo>
                      <a:pt x="173251" y="272813"/>
                      <a:pt x="114423" y="250752"/>
                      <a:pt x="54125" y="252958"/>
                    </a:cubicBezTo>
                    <a:cubicBezTo>
                      <a:pt x="20299" y="253694"/>
                      <a:pt x="12210" y="226486"/>
                      <a:pt x="10004" y="197072"/>
                    </a:cubicBezTo>
                    <a:cubicBezTo>
                      <a:pt x="7063" y="152951"/>
                      <a:pt x="-18674" y="106625"/>
                      <a:pt x="26182" y="69122"/>
                    </a:cubicBezTo>
                    <a:cubicBezTo>
                      <a:pt x="65890" y="61033"/>
                      <a:pt x="60008" y="0"/>
                      <a:pt x="107070" y="0"/>
                    </a:cubicBezTo>
                    <a:cubicBezTo>
                      <a:pt x="148984" y="11766"/>
                      <a:pt x="191634" y="22796"/>
                      <a:pt x="233549" y="34561"/>
                    </a:cubicBezTo>
                    <a:close/>
                  </a:path>
                </a:pathLst>
              </a:custGeom>
              <a:solidFill>
                <a:srgbClr val="67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945CBB5-E363-7098-0FB9-A6D531F93F3A}"/>
                  </a:ext>
                </a:extLst>
              </p:cNvPr>
              <p:cNvSpPr/>
              <p:nvPr/>
            </p:nvSpPr>
            <p:spPr>
              <a:xfrm>
                <a:off x="138979" y="1924485"/>
                <a:ext cx="414733" cy="714018"/>
              </a:xfrm>
              <a:custGeom>
                <a:avLst/>
                <a:gdLst>
                  <a:gd name="connsiteX0" fmla="*/ 183836 w 414733"/>
                  <a:gd name="connsiteY0" fmla="*/ 402968 h 714018"/>
                  <a:gd name="connsiteX1" fmla="*/ 105890 w 414733"/>
                  <a:gd name="connsiteY1" fmla="*/ 591217 h 714018"/>
                  <a:gd name="connsiteX2" fmla="*/ 0 w 414733"/>
                  <a:gd name="connsiteY2" fmla="*/ 714019 h 714018"/>
                  <a:gd name="connsiteX3" fmla="*/ 114714 w 414733"/>
                  <a:gd name="connsiteY3" fmla="*/ 346347 h 714018"/>
                  <a:gd name="connsiteX4" fmla="*/ 393409 w 414733"/>
                  <a:gd name="connsiteY4" fmla="*/ 4412 h 714018"/>
                  <a:gd name="connsiteX5" fmla="*/ 414734 w 414733"/>
                  <a:gd name="connsiteY5" fmla="*/ 0 h 714018"/>
                  <a:gd name="connsiteX6" fmla="*/ 252958 w 414733"/>
                  <a:gd name="connsiteY6" fmla="*/ 244134 h 714018"/>
                  <a:gd name="connsiteX7" fmla="*/ 183836 w 414733"/>
                  <a:gd name="connsiteY7" fmla="*/ 402968 h 7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33" h="714018">
                    <a:moveTo>
                      <a:pt x="183836" y="402968"/>
                    </a:moveTo>
                    <a:cubicBezTo>
                      <a:pt x="136774" y="456649"/>
                      <a:pt x="129421" y="527977"/>
                      <a:pt x="105890" y="591217"/>
                    </a:cubicBezTo>
                    <a:cubicBezTo>
                      <a:pt x="83829" y="648573"/>
                      <a:pt x="62504" y="696371"/>
                      <a:pt x="0" y="714019"/>
                    </a:cubicBezTo>
                    <a:cubicBezTo>
                      <a:pt x="25002" y="587540"/>
                      <a:pt x="52945" y="461796"/>
                      <a:pt x="114714" y="346347"/>
                    </a:cubicBezTo>
                    <a:cubicBezTo>
                      <a:pt x="185307" y="213985"/>
                      <a:pt x="285313" y="105890"/>
                      <a:pt x="393409" y="4412"/>
                    </a:cubicBezTo>
                    <a:cubicBezTo>
                      <a:pt x="400027" y="-1471"/>
                      <a:pt x="407380" y="735"/>
                      <a:pt x="414734" y="0"/>
                    </a:cubicBezTo>
                    <a:cubicBezTo>
                      <a:pt x="361789" y="82358"/>
                      <a:pt x="300020" y="157364"/>
                      <a:pt x="252958" y="244134"/>
                    </a:cubicBezTo>
                    <a:cubicBezTo>
                      <a:pt x="225015" y="296344"/>
                      <a:pt x="216926" y="354436"/>
                      <a:pt x="183836" y="402968"/>
                    </a:cubicBezTo>
                    <a:close/>
                  </a:path>
                </a:pathLst>
              </a:custGeom>
              <a:solidFill>
                <a:srgbClr val="96847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58D2141A-ACB8-0AD9-FDDA-5A4914512C93}"/>
                  </a:ext>
                </a:extLst>
              </p:cNvPr>
              <p:cNvSpPr/>
              <p:nvPr/>
            </p:nvSpPr>
            <p:spPr>
              <a:xfrm>
                <a:off x="2189853" y="3111330"/>
                <a:ext cx="199301" cy="333846"/>
              </a:xfrm>
              <a:custGeom>
                <a:avLst/>
                <a:gdLst>
                  <a:gd name="connsiteX0" fmla="*/ 58092 w 199301"/>
                  <a:gd name="connsiteY0" fmla="*/ 0 h 333846"/>
                  <a:gd name="connsiteX1" fmla="*/ 197072 w 199301"/>
                  <a:gd name="connsiteY1" fmla="*/ 108096 h 333846"/>
                  <a:gd name="connsiteX2" fmla="*/ 101478 w 199301"/>
                  <a:gd name="connsiteY2" fmla="*/ 300756 h 333846"/>
                  <a:gd name="connsiteX3" fmla="*/ 11766 w 199301"/>
                  <a:gd name="connsiteY3" fmla="*/ 333846 h 333846"/>
                  <a:gd name="connsiteX4" fmla="*/ 0 w 199301"/>
                  <a:gd name="connsiteY4" fmla="*/ 264724 h 333846"/>
                  <a:gd name="connsiteX5" fmla="*/ 11766 w 199301"/>
                  <a:gd name="connsiteY5" fmla="*/ 138245 h 333846"/>
                  <a:gd name="connsiteX6" fmla="*/ 43385 w 199301"/>
                  <a:gd name="connsiteY6" fmla="*/ 61769 h 333846"/>
                  <a:gd name="connsiteX7" fmla="*/ 58092 w 199301"/>
                  <a:gd name="connsiteY7" fmla="*/ 0 h 3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01" h="333846">
                    <a:moveTo>
                      <a:pt x="58092" y="0"/>
                    </a:moveTo>
                    <a:cubicBezTo>
                      <a:pt x="122067" y="8089"/>
                      <a:pt x="189719" y="60298"/>
                      <a:pt x="197072" y="108096"/>
                    </a:cubicBezTo>
                    <a:cubicBezTo>
                      <a:pt x="209573" y="182365"/>
                      <a:pt x="168394" y="259576"/>
                      <a:pt x="101478" y="300756"/>
                    </a:cubicBezTo>
                    <a:cubicBezTo>
                      <a:pt x="72799" y="318404"/>
                      <a:pt x="39709" y="318404"/>
                      <a:pt x="11766" y="333846"/>
                    </a:cubicBezTo>
                    <a:cubicBezTo>
                      <a:pt x="9560" y="310315"/>
                      <a:pt x="47062" y="280901"/>
                      <a:pt x="0" y="264724"/>
                    </a:cubicBezTo>
                    <a:cubicBezTo>
                      <a:pt x="20590" y="224280"/>
                      <a:pt x="9560" y="180159"/>
                      <a:pt x="11766" y="138245"/>
                    </a:cubicBezTo>
                    <a:cubicBezTo>
                      <a:pt x="61034" y="131627"/>
                      <a:pt x="22060" y="85300"/>
                      <a:pt x="43385" y="61769"/>
                    </a:cubicBezTo>
                    <a:cubicBezTo>
                      <a:pt x="51474" y="53680"/>
                      <a:pt x="59563" y="22796"/>
                      <a:pt x="58092" y="0"/>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695AB20A-B811-F4A0-AA7A-779040C02586}"/>
                  </a:ext>
                </a:extLst>
              </p:cNvPr>
              <p:cNvSpPr/>
              <p:nvPr/>
            </p:nvSpPr>
            <p:spPr>
              <a:xfrm>
                <a:off x="920995" y="5024521"/>
                <a:ext cx="278350" cy="185522"/>
              </a:xfrm>
              <a:custGeom>
                <a:avLst/>
                <a:gdLst>
                  <a:gd name="connsiteX0" fmla="*/ 173197 w 278350"/>
                  <a:gd name="connsiteY0" fmla="*/ 184745 h 185522"/>
                  <a:gd name="connsiteX1" fmla="*/ 391 w 278350"/>
                  <a:gd name="connsiteY1" fmla="*/ 24440 h 185522"/>
                  <a:gd name="connsiteX2" fmla="*/ 32011 w 278350"/>
                  <a:gd name="connsiteY2" fmla="*/ 2380 h 185522"/>
                  <a:gd name="connsiteX3" fmla="*/ 255555 w 278350"/>
                  <a:gd name="connsiteY3" fmla="*/ 4586 h 185522"/>
                  <a:gd name="connsiteX4" fmla="*/ 278351 w 278350"/>
                  <a:gd name="connsiteY4" fmla="*/ 20764 h 185522"/>
                  <a:gd name="connsiteX5" fmla="*/ 278351 w 278350"/>
                  <a:gd name="connsiteY5" fmla="*/ 153125 h 185522"/>
                  <a:gd name="connsiteX6" fmla="*/ 243054 w 278350"/>
                  <a:gd name="connsiteY6" fmla="*/ 185481 h 185522"/>
                  <a:gd name="connsiteX7" fmla="*/ 173197 w 278350"/>
                  <a:gd name="connsiteY7" fmla="*/ 184745 h 18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50" h="185522">
                    <a:moveTo>
                      <a:pt x="173197" y="184745"/>
                    </a:moveTo>
                    <a:cubicBezTo>
                      <a:pt x="72454" y="184745"/>
                      <a:pt x="12892" y="129595"/>
                      <a:pt x="391" y="24440"/>
                    </a:cubicBezTo>
                    <a:cubicBezTo>
                      <a:pt x="-2551" y="-1297"/>
                      <a:pt x="11421" y="-2767"/>
                      <a:pt x="32011" y="2380"/>
                    </a:cubicBezTo>
                    <a:cubicBezTo>
                      <a:pt x="106280" y="20764"/>
                      <a:pt x="181285" y="16352"/>
                      <a:pt x="255555" y="4586"/>
                    </a:cubicBezTo>
                    <a:cubicBezTo>
                      <a:pt x="275409" y="1645"/>
                      <a:pt x="278351" y="2380"/>
                      <a:pt x="278351" y="20764"/>
                    </a:cubicBezTo>
                    <a:cubicBezTo>
                      <a:pt x="277615" y="64884"/>
                      <a:pt x="277615" y="109005"/>
                      <a:pt x="278351" y="153125"/>
                    </a:cubicBezTo>
                    <a:cubicBezTo>
                      <a:pt x="278351" y="177392"/>
                      <a:pt x="265850" y="186216"/>
                      <a:pt x="243054" y="185481"/>
                    </a:cubicBezTo>
                    <a:cubicBezTo>
                      <a:pt x="219523" y="183275"/>
                      <a:pt x="196727" y="184010"/>
                      <a:pt x="173197" y="184745"/>
                    </a:cubicBezTo>
                    <a:close/>
                  </a:path>
                </a:pathLst>
              </a:custGeom>
              <a:solidFill>
                <a:srgbClr val="FBF6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25F3BE7B-BB9E-8209-62E4-CDC13D0A9E3A}"/>
                  </a:ext>
                </a:extLst>
              </p:cNvPr>
              <p:cNvSpPr/>
              <p:nvPr/>
            </p:nvSpPr>
            <p:spPr>
              <a:xfrm>
                <a:off x="102204" y="1792124"/>
                <a:ext cx="609608" cy="1135370"/>
              </a:xfrm>
              <a:custGeom>
                <a:avLst/>
                <a:gdLst>
                  <a:gd name="connsiteX0" fmla="*/ 451510 w 609608"/>
                  <a:gd name="connsiteY0" fmla="*/ 132362 h 1135370"/>
                  <a:gd name="connsiteX1" fmla="*/ 425773 w 609608"/>
                  <a:gd name="connsiteY1" fmla="*/ 140451 h 1135370"/>
                  <a:gd name="connsiteX2" fmla="*/ 77220 w 609608"/>
                  <a:gd name="connsiteY2" fmla="*/ 662545 h 1135370"/>
                  <a:gd name="connsiteX3" fmla="*/ 36040 w 609608"/>
                  <a:gd name="connsiteY3" fmla="*/ 847116 h 1135370"/>
                  <a:gd name="connsiteX4" fmla="*/ 35305 w 609608"/>
                  <a:gd name="connsiteY4" fmla="*/ 1103751 h 1135370"/>
                  <a:gd name="connsiteX5" fmla="*/ 24275 w 609608"/>
                  <a:gd name="connsiteY5" fmla="*/ 1135371 h 1135370"/>
                  <a:gd name="connsiteX6" fmla="*/ 8 w 609608"/>
                  <a:gd name="connsiteY6" fmla="*/ 914768 h 1135370"/>
                  <a:gd name="connsiteX7" fmla="*/ 116928 w 609608"/>
                  <a:gd name="connsiteY7" fmla="*/ 478709 h 1135370"/>
                  <a:gd name="connsiteX8" fmla="*/ 344885 w 609608"/>
                  <a:gd name="connsiteY8" fmla="*/ 175012 h 1135370"/>
                  <a:gd name="connsiteX9" fmla="*/ 609609 w 609608"/>
                  <a:gd name="connsiteY9" fmla="*/ 0 h 1135370"/>
                  <a:gd name="connsiteX10" fmla="*/ 451510 w 609608"/>
                  <a:gd name="connsiteY10" fmla="*/ 132362 h 11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8" h="1135370">
                    <a:moveTo>
                      <a:pt x="451510" y="132362"/>
                    </a:moveTo>
                    <a:cubicBezTo>
                      <a:pt x="441950" y="132362"/>
                      <a:pt x="433861" y="133097"/>
                      <a:pt x="425773" y="140451"/>
                    </a:cubicBezTo>
                    <a:cubicBezTo>
                      <a:pt x="266938" y="286049"/>
                      <a:pt x="136782" y="451501"/>
                      <a:pt x="77220" y="662545"/>
                    </a:cubicBezTo>
                    <a:cubicBezTo>
                      <a:pt x="60307" y="722843"/>
                      <a:pt x="50012" y="785347"/>
                      <a:pt x="36040" y="847116"/>
                    </a:cubicBezTo>
                    <a:cubicBezTo>
                      <a:pt x="36776" y="932416"/>
                      <a:pt x="25010" y="1018451"/>
                      <a:pt x="35305" y="1103751"/>
                    </a:cubicBezTo>
                    <a:cubicBezTo>
                      <a:pt x="36776" y="1114046"/>
                      <a:pt x="46335" y="1130959"/>
                      <a:pt x="24275" y="1135371"/>
                    </a:cubicBezTo>
                    <a:cubicBezTo>
                      <a:pt x="13980" y="1061837"/>
                      <a:pt x="744" y="989037"/>
                      <a:pt x="8" y="914768"/>
                    </a:cubicBezTo>
                    <a:cubicBezTo>
                      <a:pt x="-727" y="758140"/>
                      <a:pt x="46335" y="614012"/>
                      <a:pt x="116928" y="478709"/>
                    </a:cubicBezTo>
                    <a:cubicBezTo>
                      <a:pt x="175756" y="366201"/>
                      <a:pt x="248555" y="260312"/>
                      <a:pt x="344885" y="175012"/>
                    </a:cubicBezTo>
                    <a:cubicBezTo>
                      <a:pt x="424302" y="105154"/>
                      <a:pt x="507396" y="38973"/>
                      <a:pt x="609609" y="0"/>
                    </a:cubicBezTo>
                    <a:cubicBezTo>
                      <a:pt x="557399" y="44121"/>
                      <a:pt x="504454" y="88241"/>
                      <a:pt x="451510" y="132362"/>
                    </a:cubicBezTo>
                    <a:close/>
                  </a:path>
                </a:pathLst>
              </a:custGeom>
              <a:solidFill>
                <a:srgbClr val="DFCC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D3501884-8F57-08BC-6E40-04877E191EE0}"/>
                  </a:ext>
                </a:extLst>
              </p:cNvPr>
              <p:cNvSpPr/>
              <p:nvPr/>
            </p:nvSpPr>
            <p:spPr>
              <a:xfrm>
                <a:off x="284487" y="2601002"/>
                <a:ext cx="420411" cy="452971"/>
              </a:xfrm>
              <a:custGeom>
                <a:avLst/>
                <a:gdLst>
                  <a:gd name="connsiteX0" fmla="*/ 326583 w 420411"/>
                  <a:gd name="connsiteY0" fmla="*/ 314727 h 452971"/>
                  <a:gd name="connsiteX1" fmla="*/ 305994 w 420411"/>
                  <a:gd name="connsiteY1" fmla="*/ 303697 h 452971"/>
                  <a:gd name="connsiteX2" fmla="*/ 24357 w 420411"/>
                  <a:gd name="connsiteY2" fmla="*/ 418411 h 452971"/>
                  <a:gd name="connsiteX3" fmla="*/ 15533 w 420411"/>
                  <a:gd name="connsiteY3" fmla="*/ 452972 h 452971"/>
                  <a:gd name="connsiteX4" fmla="*/ 59654 w 420411"/>
                  <a:gd name="connsiteY4" fmla="*/ 325757 h 452971"/>
                  <a:gd name="connsiteX5" fmla="*/ 241284 w 420411"/>
                  <a:gd name="connsiteY5" fmla="*/ 264724 h 452971"/>
                  <a:gd name="connsiteX6" fmla="*/ 339084 w 420411"/>
                  <a:gd name="connsiteY6" fmla="*/ 135303 h 452971"/>
                  <a:gd name="connsiteX7" fmla="*/ 405265 w 420411"/>
                  <a:gd name="connsiteY7" fmla="*/ 0 h 452971"/>
                  <a:gd name="connsiteX8" fmla="*/ 418501 w 420411"/>
                  <a:gd name="connsiteY8" fmla="*/ 201484 h 452971"/>
                  <a:gd name="connsiteX9" fmla="*/ 413354 w 420411"/>
                  <a:gd name="connsiteY9" fmla="*/ 220603 h 452971"/>
                  <a:gd name="connsiteX10" fmla="*/ 326583 w 420411"/>
                  <a:gd name="connsiteY10" fmla="*/ 314727 h 4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411" h="452971">
                    <a:moveTo>
                      <a:pt x="326583" y="314727"/>
                    </a:moveTo>
                    <a:cubicBezTo>
                      <a:pt x="325113" y="301491"/>
                      <a:pt x="315553" y="300756"/>
                      <a:pt x="305994" y="303697"/>
                    </a:cubicBezTo>
                    <a:cubicBezTo>
                      <a:pt x="206722" y="328699"/>
                      <a:pt x="109657" y="358848"/>
                      <a:pt x="24357" y="418411"/>
                    </a:cubicBezTo>
                    <a:cubicBezTo>
                      <a:pt x="8180" y="429441"/>
                      <a:pt x="19945" y="441942"/>
                      <a:pt x="15533" y="452972"/>
                    </a:cubicBezTo>
                    <a:cubicBezTo>
                      <a:pt x="-14616" y="382379"/>
                      <a:pt x="-1380" y="349288"/>
                      <a:pt x="59654" y="325757"/>
                    </a:cubicBezTo>
                    <a:cubicBezTo>
                      <a:pt x="119216" y="302226"/>
                      <a:pt x="179515" y="282372"/>
                      <a:pt x="241284" y="264724"/>
                    </a:cubicBezTo>
                    <a:cubicBezTo>
                      <a:pt x="300846" y="247076"/>
                      <a:pt x="316289" y="187513"/>
                      <a:pt x="339084" y="135303"/>
                    </a:cubicBezTo>
                    <a:cubicBezTo>
                      <a:pt x="358203" y="91183"/>
                      <a:pt x="367027" y="40444"/>
                      <a:pt x="405265" y="0"/>
                    </a:cubicBezTo>
                    <a:cubicBezTo>
                      <a:pt x="415560" y="71328"/>
                      <a:pt x="393500" y="137509"/>
                      <a:pt x="418501" y="201484"/>
                    </a:cubicBezTo>
                    <a:cubicBezTo>
                      <a:pt x="420707" y="208102"/>
                      <a:pt x="422913" y="216926"/>
                      <a:pt x="413354" y="220603"/>
                    </a:cubicBezTo>
                    <a:cubicBezTo>
                      <a:pt x="367763" y="236781"/>
                      <a:pt x="358203" y="286049"/>
                      <a:pt x="326583" y="314727"/>
                    </a:cubicBezTo>
                    <a:close/>
                  </a:path>
                </a:pathLst>
              </a:custGeom>
              <a:solidFill>
                <a:srgbClr val="F0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3FBBCE5B-5F21-E4EC-7EFD-87E015A8BCBA}"/>
                  </a:ext>
                </a:extLst>
              </p:cNvPr>
              <p:cNvSpPr/>
              <p:nvPr/>
            </p:nvSpPr>
            <p:spPr>
              <a:xfrm>
                <a:off x="1614079" y="3121454"/>
                <a:ext cx="311050" cy="200432"/>
              </a:xfrm>
              <a:custGeom>
                <a:avLst/>
                <a:gdLst>
                  <a:gd name="connsiteX0" fmla="*/ 0 w 311050"/>
                  <a:gd name="connsiteY0" fmla="*/ 186213 h 200432"/>
                  <a:gd name="connsiteX1" fmla="*/ 22060 w 311050"/>
                  <a:gd name="connsiteY1" fmla="*/ 177389 h 200432"/>
                  <a:gd name="connsiteX2" fmla="*/ 34561 w 311050"/>
                  <a:gd name="connsiteY2" fmla="*/ 70764 h 200432"/>
                  <a:gd name="connsiteX3" fmla="*/ 150010 w 311050"/>
                  <a:gd name="connsiteY3" fmla="*/ 1642 h 200432"/>
                  <a:gd name="connsiteX4" fmla="*/ 311050 w 311050"/>
                  <a:gd name="connsiteY4" fmla="*/ 36203 h 200432"/>
                  <a:gd name="connsiteX5" fmla="*/ 9559 w 311050"/>
                  <a:gd name="connsiteY5" fmla="*/ 197243 h 200432"/>
                  <a:gd name="connsiteX6" fmla="*/ 0 w 311050"/>
                  <a:gd name="connsiteY6" fmla="*/ 186213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50" h="200432">
                    <a:moveTo>
                      <a:pt x="0" y="186213"/>
                    </a:moveTo>
                    <a:cubicBezTo>
                      <a:pt x="8824" y="185478"/>
                      <a:pt x="26472" y="183272"/>
                      <a:pt x="22060" y="177389"/>
                    </a:cubicBezTo>
                    <a:cubicBezTo>
                      <a:pt x="-7353" y="136945"/>
                      <a:pt x="30149" y="106061"/>
                      <a:pt x="34561" y="70764"/>
                    </a:cubicBezTo>
                    <a:cubicBezTo>
                      <a:pt x="86035" y="70029"/>
                      <a:pt x="120596" y="39880"/>
                      <a:pt x="150010" y="1642"/>
                    </a:cubicBezTo>
                    <a:cubicBezTo>
                      <a:pt x="208102" y="-5712"/>
                      <a:pt x="260312" y="12672"/>
                      <a:pt x="311050" y="36203"/>
                    </a:cubicBezTo>
                    <a:cubicBezTo>
                      <a:pt x="239722" y="169300"/>
                      <a:pt x="156628" y="213421"/>
                      <a:pt x="9559" y="197243"/>
                    </a:cubicBezTo>
                    <a:cubicBezTo>
                      <a:pt x="5883" y="197243"/>
                      <a:pt x="2941" y="189890"/>
                      <a:pt x="0" y="186213"/>
                    </a:cubicBezTo>
                    <a:close/>
                  </a:path>
                </a:pathLst>
              </a:custGeom>
              <a:solidFill>
                <a:srgbClr val="F6B0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29D98830-23A5-0B47-EDB9-86F79D3EC7C3}"/>
                  </a:ext>
                </a:extLst>
              </p:cNvPr>
              <p:cNvSpPr/>
              <p:nvPr/>
            </p:nvSpPr>
            <p:spPr>
              <a:xfrm>
                <a:off x="1093844" y="3215014"/>
                <a:ext cx="374511" cy="161040"/>
              </a:xfrm>
              <a:custGeom>
                <a:avLst/>
                <a:gdLst>
                  <a:gd name="connsiteX0" fmla="*/ 312869 w 374511"/>
                  <a:gd name="connsiteY0" fmla="*/ 0 h 161040"/>
                  <a:gd name="connsiteX1" fmla="*/ 347430 w 374511"/>
                  <a:gd name="connsiteY1" fmla="*/ 150010 h 161040"/>
                  <a:gd name="connsiteX2" fmla="*/ 265071 w 374511"/>
                  <a:gd name="connsiteY2" fmla="*/ 128685 h 161040"/>
                  <a:gd name="connsiteX3" fmla="*/ 40791 w 374511"/>
                  <a:gd name="connsiteY3" fmla="*/ 137509 h 161040"/>
                  <a:gd name="connsiteX4" fmla="*/ 24614 w 374511"/>
                  <a:gd name="connsiteY4" fmla="*/ 161040 h 161040"/>
                  <a:gd name="connsiteX5" fmla="*/ 59175 w 374511"/>
                  <a:gd name="connsiteY5" fmla="*/ 0 h 161040"/>
                  <a:gd name="connsiteX6" fmla="*/ 87118 w 374511"/>
                  <a:gd name="connsiteY6" fmla="*/ 23531 h 161040"/>
                  <a:gd name="connsiteX7" fmla="*/ 307721 w 374511"/>
                  <a:gd name="connsiteY7" fmla="*/ 19854 h 161040"/>
                  <a:gd name="connsiteX8" fmla="*/ 312869 w 374511"/>
                  <a:gd name="connsiteY8" fmla="*/ 0 h 16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11" h="161040">
                    <a:moveTo>
                      <a:pt x="312869" y="0"/>
                    </a:moveTo>
                    <a:cubicBezTo>
                      <a:pt x="387138" y="60298"/>
                      <a:pt x="388609" y="68387"/>
                      <a:pt x="347430" y="150010"/>
                    </a:cubicBezTo>
                    <a:cubicBezTo>
                      <a:pt x="323899" y="127950"/>
                      <a:pt x="291544" y="132362"/>
                      <a:pt x="265071" y="128685"/>
                    </a:cubicBezTo>
                    <a:cubicBezTo>
                      <a:pt x="190802" y="119861"/>
                      <a:pt x="115061" y="122067"/>
                      <a:pt x="40791" y="137509"/>
                    </a:cubicBezTo>
                    <a:cubicBezTo>
                      <a:pt x="24614" y="141186"/>
                      <a:pt x="24614" y="149275"/>
                      <a:pt x="24614" y="161040"/>
                    </a:cubicBezTo>
                    <a:cubicBezTo>
                      <a:pt x="-20977" y="102213"/>
                      <a:pt x="348" y="14707"/>
                      <a:pt x="59175" y="0"/>
                    </a:cubicBezTo>
                    <a:cubicBezTo>
                      <a:pt x="64322" y="13236"/>
                      <a:pt x="71676" y="19854"/>
                      <a:pt x="87118" y="23531"/>
                    </a:cubicBezTo>
                    <a:cubicBezTo>
                      <a:pt x="161388" y="43385"/>
                      <a:pt x="234187" y="39709"/>
                      <a:pt x="307721" y="19854"/>
                    </a:cubicBezTo>
                    <a:cubicBezTo>
                      <a:pt x="314339" y="18384"/>
                      <a:pt x="312133" y="7353"/>
                      <a:pt x="312869" y="0"/>
                    </a:cubicBezTo>
                    <a:close/>
                  </a:path>
                </a:pathLst>
              </a:custGeom>
              <a:solidFill>
                <a:srgbClr val="EE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066A4662-F218-EB97-C1AA-8CB96AD32B01}"/>
                  </a:ext>
                </a:extLst>
              </p:cNvPr>
              <p:cNvSpPr/>
              <p:nvPr/>
            </p:nvSpPr>
            <p:spPr>
              <a:xfrm>
                <a:off x="1415876" y="5001164"/>
                <a:ext cx="285187" cy="175825"/>
              </a:xfrm>
              <a:custGeom>
                <a:avLst/>
                <a:gdLst>
                  <a:gd name="connsiteX0" fmla="*/ 1866 w 285187"/>
                  <a:gd name="connsiteY0" fmla="*/ 15442 h 175825"/>
                  <a:gd name="connsiteX1" fmla="*/ 148199 w 285187"/>
                  <a:gd name="connsiteY1" fmla="*/ 19854 h 175825"/>
                  <a:gd name="connsiteX2" fmla="*/ 284973 w 285187"/>
                  <a:gd name="connsiteY2" fmla="*/ 0 h 175825"/>
                  <a:gd name="connsiteX3" fmla="*/ 265854 w 285187"/>
                  <a:gd name="connsiteY3" fmla="*/ 59563 h 175825"/>
                  <a:gd name="connsiteX4" fmla="*/ 56281 w 285187"/>
                  <a:gd name="connsiteY4" fmla="*/ 169129 h 175825"/>
                  <a:gd name="connsiteX5" fmla="*/ 1131 w 285187"/>
                  <a:gd name="connsiteY5" fmla="*/ 94124 h 175825"/>
                  <a:gd name="connsiteX6" fmla="*/ 1866 w 285187"/>
                  <a:gd name="connsiteY6" fmla="*/ 15442 h 1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187" h="175825">
                    <a:moveTo>
                      <a:pt x="1866" y="15442"/>
                    </a:moveTo>
                    <a:cubicBezTo>
                      <a:pt x="51869" y="29414"/>
                      <a:pt x="100402" y="27208"/>
                      <a:pt x="148199" y="19854"/>
                    </a:cubicBezTo>
                    <a:cubicBezTo>
                      <a:pt x="193791" y="12501"/>
                      <a:pt x="237911" y="735"/>
                      <a:pt x="284973" y="0"/>
                    </a:cubicBezTo>
                    <a:cubicBezTo>
                      <a:pt x="287179" y="23531"/>
                      <a:pt x="271737" y="40444"/>
                      <a:pt x="265854" y="59563"/>
                    </a:cubicBezTo>
                    <a:cubicBezTo>
                      <a:pt x="232764" y="165452"/>
                      <a:pt x="167318" y="189719"/>
                      <a:pt x="56281" y="169129"/>
                    </a:cubicBezTo>
                    <a:cubicBezTo>
                      <a:pt x="-340" y="158834"/>
                      <a:pt x="-2546" y="136039"/>
                      <a:pt x="1131" y="94124"/>
                    </a:cubicBezTo>
                    <a:cubicBezTo>
                      <a:pt x="4072" y="69123"/>
                      <a:pt x="1866" y="44121"/>
                      <a:pt x="1866" y="15442"/>
                    </a:cubicBezTo>
                    <a:close/>
                  </a:path>
                </a:pathLst>
              </a:custGeom>
              <a:solidFill>
                <a:srgbClr val="F7F1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96631C00-3CCB-E0A1-50E0-51330A4122F9}"/>
                  </a:ext>
                </a:extLst>
              </p:cNvPr>
              <p:cNvSpPr/>
              <p:nvPr/>
            </p:nvSpPr>
            <p:spPr>
              <a:xfrm>
                <a:off x="144832" y="3065563"/>
                <a:ext cx="166217" cy="334022"/>
              </a:xfrm>
              <a:custGeom>
                <a:avLst/>
                <a:gdLst>
                  <a:gd name="connsiteX0" fmla="*/ 143422 w 166217"/>
                  <a:gd name="connsiteY0" fmla="*/ 334022 h 334022"/>
                  <a:gd name="connsiteX1" fmla="*/ 47827 w 166217"/>
                  <a:gd name="connsiteY1" fmla="*/ 19295 h 334022"/>
                  <a:gd name="connsiteX2" fmla="*/ 108861 w 166217"/>
                  <a:gd name="connsiteY2" fmla="*/ 176 h 334022"/>
                  <a:gd name="connsiteX3" fmla="*/ 129450 w 166217"/>
                  <a:gd name="connsiteY3" fmla="*/ 123714 h 334022"/>
                  <a:gd name="connsiteX4" fmla="*/ 166218 w 166217"/>
                  <a:gd name="connsiteY4" fmla="*/ 150186 h 334022"/>
                  <a:gd name="connsiteX5" fmla="*/ 166218 w 166217"/>
                  <a:gd name="connsiteY5" fmla="*/ 265635 h 334022"/>
                  <a:gd name="connsiteX6" fmla="*/ 143422 w 166217"/>
                  <a:gd name="connsiteY6" fmla="*/ 334022 h 3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7" h="334022">
                    <a:moveTo>
                      <a:pt x="143422" y="334022"/>
                    </a:moveTo>
                    <a:cubicBezTo>
                      <a:pt x="6648" y="292107"/>
                      <a:pt x="-47032" y="111213"/>
                      <a:pt x="47827" y="19295"/>
                    </a:cubicBezTo>
                    <a:cubicBezTo>
                      <a:pt x="67682" y="176"/>
                      <a:pt x="86801" y="-559"/>
                      <a:pt x="108861" y="176"/>
                    </a:cubicBezTo>
                    <a:cubicBezTo>
                      <a:pt x="127980" y="39149"/>
                      <a:pt x="125038" y="82534"/>
                      <a:pt x="129450" y="123714"/>
                    </a:cubicBezTo>
                    <a:cubicBezTo>
                      <a:pt x="133127" y="156069"/>
                      <a:pt x="148569" y="149451"/>
                      <a:pt x="166218" y="150186"/>
                    </a:cubicBezTo>
                    <a:cubicBezTo>
                      <a:pt x="139745" y="188424"/>
                      <a:pt x="154452" y="226662"/>
                      <a:pt x="166218" y="265635"/>
                    </a:cubicBezTo>
                    <a:cubicBezTo>
                      <a:pt x="118420" y="274459"/>
                      <a:pt x="155187" y="311962"/>
                      <a:pt x="143422" y="334022"/>
                    </a:cubicBezTo>
                    <a:close/>
                  </a:path>
                </a:pathLst>
              </a:custGeom>
              <a:solidFill>
                <a:srgbClr val="F6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84D3A320-1F0C-CF85-6C4C-205DF7955FC0}"/>
                  </a:ext>
                </a:extLst>
              </p:cNvPr>
              <p:cNvSpPr/>
              <p:nvPr/>
            </p:nvSpPr>
            <p:spPr>
              <a:xfrm>
                <a:off x="622836" y="3088535"/>
                <a:ext cx="241955" cy="230162"/>
              </a:xfrm>
              <a:custGeom>
                <a:avLst/>
                <a:gdLst>
                  <a:gd name="connsiteX0" fmla="*/ 0 w 241955"/>
                  <a:gd name="connsiteY0" fmla="*/ 22796 h 230162"/>
                  <a:gd name="connsiteX1" fmla="*/ 117655 w 241955"/>
                  <a:gd name="connsiteY1" fmla="*/ 22060 h 230162"/>
                  <a:gd name="connsiteX2" fmla="*/ 150010 w 241955"/>
                  <a:gd name="connsiteY2" fmla="*/ 0 h 230162"/>
                  <a:gd name="connsiteX3" fmla="*/ 241928 w 241955"/>
                  <a:gd name="connsiteY3" fmla="*/ 103684 h 230162"/>
                  <a:gd name="connsiteX4" fmla="*/ 219132 w 241955"/>
                  <a:gd name="connsiteY4" fmla="*/ 230163 h 230162"/>
                  <a:gd name="connsiteX5" fmla="*/ 0 w 241955"/>
                  <a:gd name="connsiteY5" fmla="*/ 22796 h 2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55" h="230162">
                    <a:moveTo>
                      <a:pt x="0" y="22796"/>
                    </a:moveTo>
                    <a:cubicBezTo>
                      <a:pt x="38973" y="11766"/>
                      <a:pt x="77211" y="2941"/>
                      <a:pt x="117655" y="22060"/>
                    </a:cubicBezTo>
                    <a:cubicBezTo>
                      <a:pt x="130891" y="28678"/>
                      <a:pt x="153687" y="28678"/>
                      <a:pt x="150010" y="0"/>
                    </a:cubicBezTo>
                    <a:cubicBezTo>
                      <a:pt x="171335" y="43385"/>
                      <a:pt x="190454" y="87506"/>
                      <a:pt x="241928" y="103684"/>
                    </a:cubicBezTo>
                    <a:cubicBezTo>
                      <a:pt x="242663" y="147804"/>
                      <a:pt x="228692" y="188248"/>
                      <a:pt x="219132" y="230163"/>
                    </a:cubicBezTo>
                    <a:cubicBezTo>
                      <a:pt x="105890" y="203690"/>
                      <a:pt x="22796" y="144863"/>
                      <a:pt x="0" y="22796"/>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9B7C6AB3-2FE7-0834-FC0C-A45AF9C13A95}"/>
                  </a:ext>
                </a:extLst>
              </p:cNvPr>
              <p:cNvSpPr/>
              <p:nvPr/>
            </p:nvSpPr>
            <p:spPr>
              <a:xfrm>
                <a:off x="1118457" y="3336979"/>
                <a:ext cx="322815" cy="129386"/>
              </a:xfrm>
              <a:custGeom>
                <a:avLst/>
                <a:gdLst>
                  <a:gd name="connsiteX0" fmla="*/ 0 w 322815"/>
                  <a:gd name="connsiteY0" fmla="*/ 39810 h 129386"/>
                  <a:gd name="connsiteX1" fmla="*/ 59563 w 322815"/>
                  <a:gd name="connsiteY1" fmla="*/ 12603 h 129386"/>
                  <a:gd name="connsiteX2" fmla="*/ 322816 w 322815"/>
                  <a:gd name="connsiteY2" fmla="*/ 28045 h 129386"/>
                  <a:gd name="connsiteX3" fmla="*/ 96330 w 322815"/>
                  <a:gd name="connsiteY3" fmla="*/ 117757 h 129386"/>
                  <a:gd name="connsiteX4" fmla="*/ 0 w 322815"/>
                  <a:gd name="connsiteY4" fmla="*/ 39810 h 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9386">
                    <a:moveTo>
                      <a:pt x="0" y="39810"/>
                    </a:moveTo>
                    <a:cubicBezTo>
                      <a:pt x="0" y="-9458"/>
                      <a:pt x="42650" y="16279"/>
                      <a:pt x="59563" y="12603"/>
                    </a:cubicBezTo>
                    <a:cubicBezTo>
                      <a:pt x="147804" y="-6516"/>
                      <a:pt x="236781" y="-5781"/>
                      <a:pt x="322816" y="28045"/>
                    </a:cubicBezTo>
                    <a:cubicBezTo>
                      <a:pt x="288255" y="115551"/>
                      <a:pt x="202220" y="149377"/>
                      <a:pt x="96330" y="117757"/>
                    </a:cubicBezTo>
                    <a:cubicBezTo>
                      <a:pt x="52945" y="104521"/>
                      <a:pt x="24266" y="75107"/>
                      <a:pt x="0" y="39810"/>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A0EAEAFB-5A62-2617-DF60-A645F22FCF15}"/>
                  </a:ext>
                </a:extLst>
              </p:cNvPr>
              <p:cNvSpPr/>
              <p:nvPr/>
            </p:nvSpPr>
            <p:spPr>
              <a:xfrm>
                <a:off x="506720" y="3099565"/>
                <a:ext cx="288921" cy="266345"/>
              </a:xfrm>
              <a:custGeom>
                <a:avLst/>
                <a:gdLst>
                  <a:gd name="connsiteX0" fmla="*/ 288922 w 288921"/>
                  <a:gd name="connsiteY0" fmla="*/ 253694 h 266345"/>
                  <a:gd name="connsiteX1" fmla="*/ 77878 w 288921"/>
                  <a:gd name="connsiteY1" fmla="*/ 244134 h 266345"/>
                  <a:gd name="connsiteX2" fmla="*/ 56553 w 288921"/>
                  <a:gd name="connsiteY2" fmla="*/ 36032 h 266345"/>
                  <a:gd name="connsiteX3" fmla="*/ 70525 w 288921"/>
                  <a:gd name="connsiteY3" fmla="*/ 0 h 266345"/>
                  <a:gd name="connsiteX4" fmla="*/ 88908 w 288921"/>
                  <a:gd name="connsiteY4" fmla="*/ 62504 h 266345"/>
                  <a:gd name="connsiteX5" fmla="*/ 288922 w 288921"/>
                  <a:gd name="connsiteY5" fmla="*/ 253694 h 2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1" h="266345">
                    <a:moveTo>
                      <a:pt x="288922" y="253694"/>
                    </a:moveTo>
                    <a:cubicBezTo>
                      <a:pt x="218329" y="260312"/>
                      <a:pt x="148471" y="283107"/>
                      <a:pt x="77878" y="244134"/>
                    </a:cubicBezTo>
                    <a:cubicBezTo>
                      <a:pt x="-22864" y="188983"/>
                      <a:pt x="-21393" y="99271"/>
                      <a:pt x="56553" y="36032"/>
                    </a:cubicBezTo>
                    <a:cubicBezTo>
                      <a:pt x="74201" y="22060"/>
                      <a:pt x="64642" y="11030"/>
                      <a:pt x="70525" y="0"/>
                    </a:cubicBezTo>
                    <a:cubicBezTo>
                      <a:pt x="99203" y="13236"/>
                      <a:pt x="83025" y="42650"/>
                      <a:pt x="88908" y="62504"/>
                    </a:cubicBezTo>
                    <a:cubicBezTo>
                      <a:pt x="119793" y="166188"/>
                      <a:pt x="201416" y="212514"/>
                      <a:pt x="288922" y="253694"/>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75CAA55A-39C3-0FFC-DF04-FA2AA0A04B7B}"/>
                  </a:ext>
                </a:extLst>
              </p:cNvPr>
              <p:cNvSpPr/>
              <p:nvPr/>
            </p:nvSpPr>
            <p:spPr>
              <a:xfrm>
                <a:off x="1590548" y="4183462"/>
                <a:ext cx="207066" cy="357377"/>
              </a:xfrm>
              <a:custGeom>
                <a:avLst/>
                <a:gdLst>
                  <a:gd name="connsiteX0" fmla="*/ 69122 w 207066"/>
                  <a:gd name="connsiteY0" fmla="*/ 357377 h 357377"/>
                  <a:gd name="connsiteX1" fmla="*/ 43385 w 207066"/>
                  <a:gd name="connsiteY1" fmla="*/ 119861 h 357377"/>
                  <a:gd name="connsiteX2" fmla="*/ 0 w 207066"/>
                  <a:gd name="connsiteY2" fmla="*/ 0 h 357377"/>
                  <a:gd name="connsiteX3" fmla="*/ 156628 w 207066"/>
                  <a:gd name="connsiteY3" fmla="*/ 133832 h 357377"/>
                  <a:gd name="connsiteX4" fmla="*/ 206632 w 207066"/>
                  <a:gd name="connsiteY4" fmla="*/ 260312 h 357377"/>
                  <a:gd name="connsiteX5" fmla="*/ 184571 w 207066"/>
                  <a:gd name="connsiteY5" fmla="*/ 288255 h 357377"/>
                  <a:gd name="connsiteX6" fmla="*/ 69122 w 207066"/>
                  <a:gd name="connsiteY6"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6" h="357377">
                    <a:moveTo>
                      <a:pt x="69122" y="357377"/>
                    </a:moveTo>
                    <a:cubicBezTo>
                      <a:pt x="99271" y="274283"/>
                      <a:pt x="74270" y="196337"/>
                      <a:pt x="43385" y="119861"/>
                    </a:cubicBezTo>
                    <a:cubicBezTo>
                      <a:pt x="27943" y="80152"/>
                      <a:pt x="2941" y="44121"/>
                      <a:pt x="0" y="0"/>
                    </a:cubicBezTo>
                    <a:cubicBezTo>
                      <a:pt x="56621" y="38973"/>
                      <a:pt x="97801" y="94859"/>
                      <a:pt x="156628" y="133832"/>
                    </a:cubicBezTo>
                    <a:cubicBezTo>
                      <a:pt x="190454" y="156628"/>
                      <a:pt x="197072" y="214720"/>
                      <a:pt x="206632" y="260312"/>
                    </a:cubicBezTo>
                    <a:cubicBezTo>
                      <a:pt x="209573" y="274283"/>
                      <a:pt x="197072" y="280901"/>
                      <a:pt x="184571" y="288255"/>
                    </a:cubicBezTo>
                    <a:cubicBezTo>
                      <a:pt x="146333" y="310315"/>
                      <a:pt x="118390" y="350759"/>
                      <a:pt x="69122" y="357377"/>
                    </a:cubicBezTo>
                    <a:close/>
                  </a:path>
                </a:pathLst>
              </a:custGeom>
              <a:solidFill>
                <a:srgbClr val="F4CF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B82EEA10-C778-EF27-F797-3A7E60B76D0E}"/>
                  </a:ext>
                </a:extLst>
              </p:cNvPr>
              <p:cNvSpPr/>
              <p:nvPr/>
            </p:nvSpPr>
            <p:spPr>
              <a:xfrm>
                <a:off x="873588" y="4896010"/>
                <a:ext cx="327619" cy="100731"/>
              </a:xfrm>
              <a:custGeom>
                <a:avLst/>
                <a:gdLst>
                  <a:gd name="connsiteX0" fmla="*/ 0 w 327619"/>
                  <a:gd name="connsiteY0" fmla="*/ 0 h 100731"/>
                  <a:gd name="connsiteX1" fmla="*/ 307374 w 327619"/>
                  <a:gd name="connsiteY1" fmla="*/ 13971 h 100731"/>
                  <a:gd name="connsiteX2" fmla="*/ 323551 w 327619"/>
                  <a:gd name="connsiteY2" fmla="*/ 57357 h 100731"/>
                  <a:gd name="connsiteX3" fmla="*/ 306638 w 327619"/>
                  <a:gd name="connsiteY3" fmla="*/ 94859 h 100731"/>
                  <a:gd name="connsiteX4" fmla="*/ 46327 w 327619"/>
                  <a:gd name="connsiteY4" fmla="*/ 94124 h 100731"/>
                  <a:gd name="connsiteX5" fmla="*/ 24266 w 327619"/>
                  <a:gd name="connsiteY5" fmla="*/ 77211 h 100731"/>
                  <a:gd name="connsiteX6" fmla="*/ 0 w 327619"/>
                  <a:gd name="connsiteY6" fmla="*/ 0 h 10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19" h="100731">
                    <a:moveTo>
                      <a:pt x="0" y="0"/>
                    </a:moveTo>
                    <a:cubicBezTo>
                      <a:pt x="105154" y="7353"/>
                      <a:pt x="205896" y="17648"/>
                      <a:pt x="307374" y="13971"/>
                    </a:cubicBezTo>
                    <a:cubicBezTo>
                      <a:pt x="341199" y="12501"/>
                      <a:pt x="322081" y="42650"/>
                      <a:pt x="323551" y="57357"/>
                    </a:cubicBezTo>
                    <a:cubicBezTo>
                      <a:pt x="324287" y="69122"/>
                      <a:pt x="338258" y="89712"/>
                      <a:pt x="306638" y="94859"/>
                    </a:cubicBezTo>
                    <a:cubicBezTo>
                      <a:pt x="219132" y="108831"/>
                      <a:pt x="133097" y="93389"/>
                      <a:pt x="46327" y="94124"/>
                    </a:cubicBezTo>
                    <a:cubicBezTo>
                      <a:pt x="32355" y="94124"/>
                      <a:pt x="27208" y="91918"/>
                      <a:pt x="24266" y="77211"/>
                    </a:cubicBezTo>
                    <a:cubicBezTo>
                      <a:pt x="20590" y="52945"/>
                      <a:pt x="10295" y="30149"/>
                      <a:pt x="0" y="0"/>
                    </a:cubicBezTo>
                    <a:close/>
                  </a:path>
                </a:pathLst>
              </a:custGeom>
              <a:solidFill>
                <a:srgbClr val="F6D6C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CD94CD5A-2CB7-2938-841A-FF5C6A71EA94}"/>
                  </a:ext>
                </a:extLst>
              </p:cNvPr>
              <p:cNvSpPr/>
              <p:nvPr/>
            </p:nvSpPr>
            <p:spPr>
              <a:xfrm>
                <a:off x="1393582" y="4882774"/>
                <a:ext cx="343299" cy="102142"/>
              </a:xfrm>
              <a:custGeom>
                <a:avLst/>
                <a:gdLst>
                  <a:gd name="connsiteX0" fmla="*/ 343300 w 343299"/>
                  <a:gd name="connsiteY0" fmla="*/ 0 h 102142"/>
                  <a:gd name="connsiteX1" fmla="*/ 250647 w 343299"/>
                  <a:gd name="connsiteY1" fmla="*/ 86770 h 102142"/>
                  <a:gd name="connsiteX2" fmla="*/ 28573 w 343299"/>
                  <a:gd name="connsiteY2" fmla="*/ 95595 h 102142"/>
                  <a:gd name="connsiteX3" fmla="*/ 2100 w 343299"/>
                  <a:gd name="connsiteY3" fmla="*/ 42650 h 102142"/>
                  <a:gd name="connsiteX4" fmla="*/ 21955 w 343299"/>
                  <a:gd name="connsiteY4" fmla="*/ 26472 h 102142"/>
                  <a:gd name="connsiteX5" fmla="*/ 343300 w 343299"/>
                  <a:gd name="connsiteY5" fmla="*/ 0 h 1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99" h="102142">
                    <a:moveTo>
                      <a:pt x="343300" y="0"/>
                    </a:moveTo>
                    <a:cubicBezTo>
                      <a:pt x="337417" y="61033"/>
                      <a:pt x="304327" y="77211"/>
                      <a:pt x="250647" y="86770"/>
                    </a:cubicBezTo>
                    <a:cubicBezTo>
                      <a:pt x="175642" y="100007"/>
                      <a:pt x="103578" y="108831"/>
                      <a:pt x="28573" y="95595"/>
                    </a:cubicBezTo>
                    <a:cubicBezTo>
                      <a:pt x="-841" y="90447"/>
                      <a:pt x="13131" y="59563"/>
                      <a:pt x="2100" y="42650"/>
                    </a:cubicBezTo>
                    <a:cubicBezTo>
                      <a:pt x="-5253" y="30884"/>
                      <a:pt x="7983" y="25737"/>
                      <a:pt x="21955" y="26472"/>
                    </a:cubicBezTo>
                    <a:cubicBezTo>
                      <a:pt x="130786" y="30149"/>
                      <a:pt x="238881" y="25002"/>
                      <a:pt x="343300" y="0"/>
                    </a:cubicBezTo>
                    <a:close/>
                  </a:path>
                </a:pathLst>
              </a:custGeom>
              <a:solidFill>
                <a:srgbClr val="F1D1B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84706C5A-C421-8029-DC16-3FE0827E7490}"/>
                  </a:ext>
                </a:extLst>
              </p:cNvPr>
              <p:cNvSpPr/>
              <p:nvPr/>
            </p:nvSpPr>
            <p:spPr>
              <a:xfrm>
                <a:off x="990508" y="2775278"/>
                <a:ext cx="544889" cy="71328"/>
              </a:xfrm>
              <a:custGeom>
                <a:avLst/>
                <a:gdLst>
                  <a:gd name="connsiteX0" fmla="*/ 473561 w 544889"/>
                  <a:gd name="connsiteY0" fmla="*/ 71328 h 71328"/>
                  <a:gd name="connsiteX1" fmla="*/ 380908 w 544889"/>
                  <a:gd name="connsiteY1" fmla="*/ 55886 h 71328"/>
                  <a:gd name="connsiteX2" fmla="*/ 93389 w 544889"/>
                  <a:gd name="connsiteY2" fmla="*/ 59563 h 71328"/>
                  <a:gd name="connsiteX3" fmla="*/ 0 w 544889"/>
                  <a:gd name="connsiteY3" fmla="*/ 0 h 71328"/>
                  <a:gd name="connsiteX4" fmla="*/ 544890 w 544889"/>
                  <a:gd name="connsiteY4" fmla="*/ 16913 h 71328"/>
                  <a:gd name="connsiteX5" fmla="*/ 473561 w 544889"/>
                  <a:gd name="connsiteY5" fmla="*/ 71328 h 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9" h="71328">
                    <a:moveTo>
                      <a:pt x="473561" y="71328"/>
                    </a:moveTo>
                    <a:cubicBezTo>
                      <a:pt x="447089" y="43385"/>
                      <a:pt x="411057" y="60298"/>
                      <a:pt x="380908" y="55886"/>
                    </a:cubicBezTo>
                    <a:cubicBezTo>
                      <a:pt x="286049" y="44121"/>
                      <a:pt x="188983" y="36032"/>
                      <a:pt x="93389" y="59563"/>
                    </a:cubicBezTo>
                    <a:cubicBezTo>
                      <a:pt x="66916" y="42650"/>
                      <a:pt x="39709" y="25737"/>
                      <a:pt x="0" y="0"/>
                    </a:cubicBezTo>
                    <a:cubicBezTo>
                      <a:pt x="190454" y="7353"/>
                      <a:pt x="365466" y="-10295"/>
                      <a:pt x="544890" y="16913"/>
                    </a:cubicBezTo>
                    <a:cubicBezTo>
                      <a:pt x="519153" y="36032"/>
                      <a:pt x="496357" y="53680"/>
                      <a:pt x="473561" y="71328"/>
                    </a:cubicBezTo>
                    <a:close/>
                  </a:path>
                </a:pathLst>
              </a:custGeom>
              <a:solidFill>
                <a:srgbClr val="F1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56756B78-19BC-2092-A11D-D227649BDD1A}"/>
                  </a:ext>
                </a:extLst>
              </p:cNvPr>
              <p:cNvSpPr/>
              <p:nvPr/>
            </p:nvSpPr>
            <p:spPr>
              <a:xfrm>
                <a:off x="786644" y="4206258"/>
                <a:ext cx="147241" cy="345611"/>
              </a:xfrm>
              <a:custGeom>
                <a:avLst/>
                <a:gdLst>
                  <a:gd name="connsiteX0" fmla="*/ 147242 w 147241"/>
                  <a:gd name="connsiteY0" fmla="*/ 0 h 345611"/>
                  <a:gd name="connsiteX1" fmla="*/ 95033 w 147241"/>
                  <a:gd name="connsiteY1" fmla="*/ 174276 h 345611"/>
                  <a:gd name="connsiteX2" fmla="*/ 100915 w 147241"/>
                  <a:gd name="connsiteY2" fmla="*/ 345612 h 345611"/>
                  <a:gd name="connsiteX3" fmla="*/ 11939 w 147241"/>
                  <a:gd name="connsiteY3" fmla="*/ 296344 h 345611"/>
                  <a:gd name="connsiteX4" fmla="*/ 909 w 147241"/>
                  <a:gd name="connsiteY4" fmla="*/ 252958 h 345611"/>
                  <a:gd name="connsiteX5" fmla="*/ 125182 w 147241"/>
                  <a:gd name="connsiteY5" fmla="*/ 27943 h 345611"/>
                  <a:gd name="connsiteX6" fmla="*/ 147242 w 147241"/>
                  <a:gd name="connsiteY6" fmla="*/ 0 h 3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41" h="345611">
                    <a:moveTo>
                      <a:pt x="147242" y="0"/>
                    </a:moveTo>
                    <a:cubicBezTo>
                      <a:pt x="142830" y="61769"/>
                      <a:pt x="103121" y="113978"/>
                      <a:pt x="95033" y="174276"/>
                    </a:cubicBezTo>
                    <a:cubicBezTo>
                      <a:pt x="86944" y="231633"/>
                      <a:pt x="79590" y="289725"/>
                      <a:pt x="100915" y="345612"/>
                    </a:cubicBezTo>
                    <a:cubicBezTo>
                      <a:pt x="63413" y="342670"/>
                      <a:pt x="40617" y="314727"/>
                      <a:pt x="11939" y="296344"/>
                    </a:cubicBezTo>
                    <a:cubicBezTo>
                      <a:pt x="-3504" y="286784"/>
                      <a:pt x="173" y="271342"/>
                      <a:pt x="909" y="252958"/>
                    </a:cubicBezTo>
                    <a:cubicBezTo>
                      <a:pt x="6056" y="156628"/>
                      <a:pt x="62677" y="91183"/>
                      <a:pt x="125182" y="27943"/>
                    </a:cubicBezTo>
                    <a:cubicBezTo>
                      <a:pt x="134741" y="19854"/>
                      <a:pt x="128858" y="735"/>
                      <a:pt x="147242" y="0"/>
                    </a:cubicBezTo>
                    <a:close/>
                  </a:path>
                </a:pathLst>
              </a:custGeom>
              <a:solidFill>
                <a:srgbClr val="F3D0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AC0D8DF9-FB25-66FE-1163-1FDB7C0A06AC}"/>
                  </a:ext>
                </a:extLst>
              </p:cNvPr>
              <p:cNvSpPr/>
              <p:nvPr/>
            </p:nvSpPr>
            <p:spPr>
              <a:xfrm>
                <a:off x="1717763" y="3180453"/>
                <a:ext cx="266603" cy="209456"/>
              </a:xfrm>
              <a:custGeom>
                <a:avLst/>
                <a:gdLst>
                  <a:gd name="connsiteX0" fmla="*/ 241928 w 266603"/>
                  <a:gd name="connsiteY0" fmla="*/ 0 h 209456"/>
                  <a:gd name="connsiteX1" fmla="*/ 206632 w 266603"/>
                  <a:gd name="connsiteY1" fmla="*/ 177953 h 209456"/>
                  <a:gd name="connsiteX2" fmla="*/ 0 w 266603"/>
                  <a:gd name="connsiteY2" fmla="*/ 184571 h 209456"/>
                  <a:gd name="connsiteX3" fmla="*/ 81623 w 266603"/>
                  <a:gd name="connsiteY3" fmla="*/ 155893 h 209456"/>
                  <a:gd name="connsiteX4" fmla="*/ 241928 w 266603"/>
                  <a:gd name="connsiteY4" fmla="*/ 0 h 20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03" h="209456">
                    <a:moveTo>
                      <a:pt x="241928" y="0"/>
                    </a:moveTo>
                    <a:cubicBezTo>
                      <a:pt x="294138" y="107360"/>
                      <a:pt x="254429" y="137509"/>
                      <a:pt x="206632" y="177953"/>
                    </a:cubicBezTo>
                    <a:cubicBezTo>
                      <a:pt x="158834" y="218397"/>
                      <a:pt x="47062" y="219133"/>
                      <a:pt x="0" y="184571"/>
                    </a:cubicBezTo>
                    <a:cubicBezTo>
                      <a:pt x="23531" y="163982"/>
                      <a:pt x="54415" y="165452"/>
                      <a:pt x="81623" y="155893"/>
                    </a:cubicBezTo>
                    <a:cubicBezTo>
                      <a:pt x="161776" y="130156"/>
                      <a:pt x="200749" y="64710"/>
                      <a:pt x="241928" y="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7522C7C5-EC70-5B8A-0FDB-5F4EEFC55793}"/>
                  </a:ext>
                </a:extLst>
              </p:cNvPr>
              <p:cNvSpPr/>
              <p:nvPr/>
            </p:nvSpPr>
            <p:spPr>
              <a:xfrm>
                <a:off x="1906011" y="2854695"/>
                <a:ext cx="320971" cy="187512"/>
              </a:xfrm>
              <a:custGeom>
                <a:avLst/>
                <a:gdLst>
                  <a:gd name="connsiteX0" fmla="*/ 307374 w 320971"/>
                  <a:gd name="connsiteY0" fmla="*/ 187513 h 187512"/>
                  <a:gd name="connsiteX1" fmla="*/ 178688 w 320971"/>
                  <a:gd name="connsiteY1" fmla="*/ 121332 h 187512"/>
                  <a:gd name="connsiteX2" fmla="*/ 65446 w 320971"/>
                  <a:gd name="connsiteY2" fmla="*/ 106625 h 187512"/>
                  <a:gd name="connsiteX3" fmla="*/ 0 w 320971"/>
                  <a:gd name="connsiteY3" fmla="*/ 0 h 187512"/>
                  <a:gd name="connsiteX4" fmla="*/ 277224 w 320971"/>
                  <a:gd name="connsiteY4" fmla="*/ 92653 h 187512"/>
                  <a:gd name="connsiteX5" fmla="*/ 307374 w 320971"/>
                  <a:gd name="connsiteY5" fmla="*/ 187513 h 1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1" h="187512">
                    <a:moveTo>
                      <a:pt x="307374" y="187513"/>
                    </a:moveTo>
                    <a:cubicBezTo>
                      <a:pt x="277960" y="140451"/>
                      <a:pt x="223544" y="130891"/>
                      <a:pt x="178688" y="121332"/>
                    </a:cubicBezTo>
                    <a:cubicBezTo>
                      <a:pt x="143392" y="113978"/>
                      <a:pt x="107360" y="71328"/>
                      <a:pt x="65446" y="106625"/>
                    </a:cubicBezTo>
                    <a:cubicBezTo>
                      <a:pt x="45591" y="74270"/>
                      <a:pt x="25737" y="41915"/>
                      <a:pt x="0" y="0"/>
                    </a:cubicBezTo>
                    <a:cubicBezTo>
                      <a:pt x="102948" y="25737"/>
                      <a:pt x="191189" y="55151"/>
                      <a:pt x="277224" y="92653"/>
                    </a:cubicBezTo>
                    <a:cubicBezTo>
                      <a:pt x="325757" y="114714"/>
                      <a:pt x="330905" y="132362"/>
                      <a:pt x="307374" y="187513"/>
                    </a:cubicBezTo>
                    <a:close/>
                  </a:path>
                </a:pathLst>
              </a:custGeom>
              <a:solidFill>
                <a:srgbClr val="EDB5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C48CA1D0-64CC-C2CD-5EE3-7FFADCFD42A9}"/>
                  </a:ext>
                </a:extLst>
              </p:cNvPr>
              <p:cNvSpPr/>
              <p:nvPr/>
            </p:nvSpPr>
            <p:spPr>
              <a:xfrm>
                <a:off x="1544957" y="2799566"/>
                <a:ext cx="345611" cy="116163"/>
              </a:xfrm>
              <a:custGeom>
                <a:avLst/>
                <a:gdLst>
                  <a:gd name="connsiteX0" fmla="*/ 345612 w 345611"/>
                  <a:gd name="connsiteY0" fmla="*/ 116163 h 116163"/>
                  <a:gd name="connsiteX1" fmla="*/ 106625 w 345611"/>
                  <a:gd name="connsiteY1" fmla="*/ 66895 h 116163"/>
                  <a:gd name="connsiteX2" fmla="*/ 0 w 345611"/>
                  <a:gd name="connsiteY2" fmla="*/ 47041 h 116163"/>
                  <a:gd name="connsiteX3" fmla="*/ 127214 w 345611"/>
                  <a:gd name="connsiteY3" fmla="*/ 2185 h 116163"/>
                  <a:gd name="connsiteX4" fmla="*/ 338258 w 345611"/>
                  <a:gd name="connsiteY4" fmla="*/ 90426 h 116163"/>
                  <a:gd name="connsiteX5" fmla="*/ 345612 w 345611"/>
                  <a:gd name="connsiteY5" fmla="*/ 116163 h 1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1" h="116163">
                    <a:moveTo>
                      <a:pt x="345612" y="116163"/>
                    </a:moveTo>
                    <a:cubicBezTo>
                      <a:pt x="266194" y="99986"/>
                      <a:pt x="186777" y="83073"/>
                      <a:pt x="106625" y="66895"/>
                    </a:cubicBezTo>
                    <a:cubicBezTo>
                      <a:pt x="71328" y="59542"/>
                      <a:pt x="35296" y="53659"/>
                      <a:pt x="0" y="47041"/>
                    </a:cubicBezTo>
                    <a:cubicBezTo>
                      <a:pt x="33090" y="5127"/>
                      <a:pt x="80152" y="-5168"/>
                      <a:pt x="127214" y="2185"/>
                    </a:cubicBezTo>
                    <a:cubicBezTo>
                      <a:pt x="203690" y="13951"/>
                      <a:pt x="282372" y="25716"/>
                      <a:pt x="338258" y="90426"/>
                    </a:cubicBezTo>
                    <a:cubicBezTo>
                      <a:pt x="344876" y="98515"/>
                      <a:pt x="345612" y="106604"/>
                      <a:pt x="345612" y="116163"/>
                    </a:cubicBezTo>
                    <a:close/>
                  </a:path>
                </a:pathLst>
              </a:custGeom>
              <a:solidFill>
                <a:srgbClr val="EF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FC870312-FCA5-6DC9-6FAC-A31BD2E945C0}"/>
                  </a:ext>
                </a:extLst>
              </p:cNvPr>
              <p:cNvSpPr/>
              <p:nvPr/>
            </p:nvSpPr>
            <p:spPr>
              <a:xfrm>
                <a:off x="1275086" y="3939133"/>
                <a:ext cx="236003" cy="98528"/>
              </a:xfrm>
              <a:custGeom>
                <a:avLst/>
                <a:gdLst>
                  <a:gd name="connsiteX0" fmla="*/ 0 w 236003"/>
                  <a:gd name="connsiteY0" fmla="*/ 26667 h 98528"/>
                  <a:gd name="connsiteX1" fmla="*/ 200014 w 236003"/>
                  <a:gd name="connsiteY1" fmla="*/ 3135 h 98528"/>
                  <a:gd name="connsiteX2" fmla="*/ 233839 w 236003"/>
                  <a:gd name="connsiteY2" fmla="*/ 11224 h 98528"/>
                  <a:gd name="connsiteX3" fmla="*/ 225751 w 236003"/>
                  <a:gd name="connsiteY3" fmla="*/ 53139 h 98528"/>
                  <a:gd name="connsiteX4" fmla="*/ 59563 w 236003"/>
                  <a:gd name="connsiteY4" fmla="*/ 74464 h 98528"/>
                  <a:gd name="connsiteX5" fmla="*/ 0 w 236003"/>
                  <a:gd name="connsiteY5" fmla="*/ 26667 h 9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03" h="98528">
                    <a:moveTo>
                      <a:pt x="0" y="26667"/>
                    </a:moveTo>
                    <a:cubicBezTo>
                      <a:pt x="77211" y="-8630"/>
                      <a:pt x="139715" y="4606"/>
                      <a:pt x="200014" y="3135"/>
                    </a:cubicBezTo>
                    <a:cubicBezTo>
                      <a:pt x="211044" y="2400"/>
                      <a:pt x="228692" y="-7159"/>
                      <a:pt x="233839" y="11224"/>
                    </a:cubicBezTo>
                    <a:cubicBezTo>
                      <a:pt x="237516" y="25196"/>
                      <a:pt x="237516" y="39168"/>
                      <a:pt x="225751" y="53139"/>
                    </a:cubicBezTo>
                    <a:cubicBezTo>
                      <a:pt x="185307" y="103142"/>
                      <a:pt x="110302" y="114172"/>
                      <a:pt x="59563" y="74464"/>
                    </a:cubicBezTo>
                    <a:cubicBezTo>
                      <a:pt x="41915" y="60492"/>
                      <a:pt x="24266" y="46521"/>
                      <a:pt x="0" y="26667"/>
                    </a:cubicBezTo>
                    <a:close/>
                  </a:path>
                </a:pathLst>
              </a:custGeom>
              <a:solidFill>
                <a:srgbClr val="EEE5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8DF9CBA0-288E-AB14-3E4E-C1C5D1F545A6}"/>
                  </a:ext>
                </a:extLst>
              </p:cNvPr>
              <p:cNvSpPr/>
              <p:nvPr/>
            </p:nvSpPr>
            <p:spPr>
              <a:xfrm>
                <a:off x="1042112" y="3929822"/>
                <a:ext cx="204294" cy="111855"/>
              </a:xfrm>
              <a:custGeom>
                <a:avLst/>
                <a:gdLst>
                  <a:gd name="connsiteX0" fmla="*/ 204295 w 204294"/>
                  <a:gd name="connsiteY0" fmla="*/ 33772 h 111855"/>
                  <a:gd name="connsiteX1" fmla="*/ 121937 w 204294"/>
                  <a:gd name="connsiteY1" fmla="*/ 110248 h 111855"/>
                  <a:gd name="connsiteX2" fmla="*/ 7958 w 204294"/>
                  <a:gd name="connsiteY2" fmla="*/ 52891 h 111855"/>
                  <a:gd name="connsiteX3" fmla="*/ 6488 w 204294"/>
                  <a:gd name="connsiteY3" fmla="*/ 10241 h 111855"/>
                  <a:gd name="connsiteX4" fmla="*/ 41049 w 204294"/>
                  <a:gd name="connsiteY4" fmla="*/ 12447 h 111855"/>
                  <a:gd name="connsiteX5" fmla="*/ 166057 w 204294"/>
                  <a:gd name="connsiteY5" fmla="*/ 10977 h 111855"/>
                  <a:gd name="connsiteX6" fmla="*/ 204295 w 204294"/>
                  <a:gd name="connsiteY6" fmla="*/ 33772 h 1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4" h="111855">
                    <a:moveTo>
                      <a:pt x="204295" y="33772"/>
                    </a:moveTo>
                    <a:cubicBezTo>
                      <a:pt x="185911" y="72010"/>
                      <a:pt x="164586" y="100689"/>
                      <a:pt x="121937" y="110248"/>
                    </a:cubicBezTo>
                    <a:cubicBezTo>
                      <a:pt x="82963" y="119072"/>
                      <a:pt x="17518" y="90394"/>
                      <a:pt x="7958" y="52891"/>
                    </a:cubicBezTo>
                    <a:cubicBezTo>
                      <a:pt x="5017" y="41126"/>
                      <a:pt x="-7484" y="28625"/>
                      <a:pt x="6488" y="10241"/>
                    </a:cubicBezTo>
                    <a:cubicBezTo>
                      <a:pt x="24871" y="-14025"/>
                      <a:pt x="30019" y="12447"/>
                      <a:pt x="41049" y="12447"/>
                    </a:cubicBezTo>
                    <a:cubicBezTo>
                      <a:pt x="82963" y="12447"/>
                      <a:pt x="124878" y="13918"/>
                      <a:pt x="166057" y="10977"/>
                    </a:cubicBezTo>
                    <a:cubicBezTo>
                      <a:pt x="188117" y="9506"/>
                      <a:pt x="196206" y="21272"/>
                      <a:pt x="204295" y="33772"/>
                    </a:cubicBezTo>
                    <a:close/>
                  </a:path>
                </a:pathLst>
              </a:custGeom>
              <a:solidFill>
                <a:srgbClr val="F0EBE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A6904803-6D3F-294B-475B-887FB411A055}"/>
                  </a:ext>
                </a:extLst>
              </p:cNvPr>
              <p:cNvSpPr/>
              <p:nvPr/>
            </p:nvSpPr>
            <p:spPr>
              <a:xfrm>
                <a:off x="1155011" y="3084865"/>
                <a:ext cx="251741" cy="107801"/>
              </a:xfrm>
              <a:custGeom>
                <a:avLst/>
                <a:gdLst>
                  <a:gd name="connsiteX0" fmla="*/ 170814 w 251741"/>
                  <a:gd name="connsiteY0" fmla="*/ 3670 h 107801"/>
                  <a:gd name="connsiteX1" fmla="*/ 251701 w 251741"/>
                  <a:gd name="connsiteY1" fmla="*/ 89705 h 107801"/>
                  <a:gd name="connsiteX2" fmla="*/ 225229 w 251741"/>
                  <a:gd name="connsiteY2" fmla="*/ 107353 h 107801"/>
                  <a:gd name="connsiteX3" fmla="*/ 24480 w 251741"/>
                  <a:gd name="connsiteY3" fmla="*/ 107353 h 107801"/>
                  <a:gd name="connsiteX4" fmla="*/ 8303 w 251741"/>
                  <a:gd name="connsiteY4" fmla="*/ 75733 h 107801"/>
                  <a:gd name="connsiteX5" fmla="*/ 78896 w 251741"/>
                  <a:gd name="connsiteY5" fmla="*/ 2934 h 107801"/>
                  <a:gd name="connsiteX6" fmla="*/ 66395 w 251741"/>
                  <a:gd name="connsiteY6" fmla="*/ 64703 h 107801"/>
                  <a:gd name="connsiteX7" fmla="*/ 184050 w 251741"/>
                  <a:gd name="connsiteY7" fmla="*/ 64703 h 107801"/>
                  <a:gd name="connsiteX8" fmla="*/ 170814 w 251741"/>
                  <a:gd name="connsiteY8" fmla="*/ 3670 h 10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41" h="107801">
                    <a:moveTo>
                      <a:pt x="170814" y="3670"/>
                    </a:moveTo>
                    <a:cubicBezTo>
                      <a:pt x="213464" y="3670"/>
                      <a:pt x="253172" y="46320"/>
                      <a:pt x="251701" y="89705"/>
                    </a:cubicBezTo>
                    <a:cubicBezTo>
                      <a:pt x="250966" y="110294"/>
                      <a:pt x="239201" y="108088"/>
                      <a:pt x="225229" y="107353"/>
                    </a:cubicBezTo>
                    <a:cubicBezTo>
                      <a:pt x="158313" y="106618"/>
                      <a:pt x="91396" y="106618"/>
                      <a:pt x="24480" y="107353"/>
                    </a:cubicBezTo>
                    <a:cubicBezTo>
                      <a:pt x="-6404" y="108088"/>
                      <a:pt x="-3463" y="102206"/>
                      <a:pt x="8303" y="75733"/>
                    </a:cubicBezTo>
                    <a:cubicBezTo>
                      <a:pt x="23745" y="41172"/>
                      <a:pt x="11979" y="-13243"/>
                      <a:pt x="78896" y="2934"/>
                    </a:cubicBezTo>
                    <a:cubicBezTo>
                      <a:pt x="73013" y="22789"/>
                      <a:pt x="36246" y="37495"/>
                      <a:pt x="66395" y="64703"/>
                    </a:cubicBezTo>
                    <a:cubicBezTo>
                      <a:pt x="86249" y="83087"/>
                      <a:pt x="164931" y="83087"/>
                      <a:pt x="184050" y="64703"/>
                    </a:cubicBezTo>
                    <a:cubicBezTo>
                      <a:pt x="213464" y="37495"/>
                      <a:pt x="176696" y="23524"/>
                      <a:pt x="170814" y="3670"/>
                    </a:cubicBezTo>
                    <a:close/>
                  </a:path>
                </a:pathLst>
              </a:custGeom>
              <a:solidFill>
                <a:srgbClr val="F0D9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C4D218D8-C97B-5ED5-D987-1F5859631E0A}"/>
                  </a:ext>
                </a:extLst>
              </p:cNvPr>
              <p:cNvSpPr/>
              <p:nvPr/>
            </p:nvSpPr>
            <p:spPr>
              <a:xfrm>
                <a:off x="843439" y="3931974"/>
                <a:ext cx="157571" cy="319874"/>
              </a:xfrm>
              <a:custGeom>
                <a:avLst/>
                <a:gdLst>
                  <a:gd name="connsiteX0" fmla="*/ 0 w 157571"/>
                  <a:gd name="connsiteY0" fmla="*/ 319875 h 319874"/>
                  <a:gd name="connsiteX1" fmla="*/ 154422 w 157571"/>
                  <a:gd name="connsiteY1" fmla="*/ 0 h 319874"/>
                  <a:gd name="connsiteX2" fmla="*/ 82359 w 157571"/>
                  <a:gd name="connsiteY2" fmla="*/ 216926 h 319874"/>
                  <a:gd name="connsiteX3" fmla="*/ 0 w 157571"/>
                  <a:gd name="connsiteY3" fmla="*/ 319875 h 319874"/>
                </a:gdLst>
                <a:ahLst/>
                <a:cxnLst>
                  <a:cxn ang="0">
                    <a:pos x="connsiteX0" y="connsiteY0"/>
                  </a:cxn>
                  <a:cxn ang="0">
                    <a:pos x="connsiteX1" y="connsiteY1"/>
                  </a:cxn>
                  <a:cxn ang="0">
                    <a:pos x="connsiteX2" y="connsiteY2"/>
                  </a:cxn>
                  <a:cxn ang="0">
                    <a:pos x="connsiteX3" y="connsiteY3"/>
                  </a:cxn>
                </a:cxnLst>
                <a:rect l="l" t="t" r="r" b="b"/>
                <a:pathLst>
                  <a:path w="157571" h="319874">
                    <a:moveTo>
                      <a:pt x="0" y="319875"/>
                    </a:moveTo>
                    <a:cubicBezTo>
                      <a:pt x="0" y="260312"/>
                      <a:pt x="82359" y="90447"/>
                      <a:pt x="154422" y="0"/>
                    </a:cubicBezTo>
                    <a:cubicBezTo>
                      <a:pt x="166188" y="70593"/>
                      <a:pt x="145598" y="142657"/>
                      <a:pt x="82359" y="216926"/>
                    </a:cubicBezTo>
                    <a:cubicBezTo>
                      <a:pt x="53680" y="250017"/>
                      <a:pt x="41179" y="296344"/>
                      <a:pt x="0" y="319875"/>
                    </a:cubicBezTo>
                    <a:close/>
                  </a:path>
                </a:pathLst>
              </a:custGeom>
              <a:solidFill>
                <a:srgbClr val="EACB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BCBF681A-44BD-A009-C6A7-A4045EAFDFB5}"/>
                  </a:ext>
                </a:extLst>
              </p:cNvPr>
              <p:cNvSpPr/>
              <p:nvPr/>
            </p:nvSpPr>
            <p:spPr>
              <a:xfrm>
                <a:off x="1548719" y="3951829"/>
                <a:ext cx="183014" cy="301490"/>
              </a:xfrm>
              <a:custGeom>
                <a:avLst/>
                <a:gdLst>
                  <a:gd name="connsiteX0" fmla="*/ 183015 w 183014"/>
                  <a:gd name="connsiteY0" fmla="*/ 301491 h 301490"/>
                  <a:gd name="connsiteX1" fmla="*/ 5062 w 183014"/>
                  <a:gd name="connsiteY1" fmla="*/ 0 h 301490"/>
                  <a:gd name="connsiteX2" fmla="*/ 183015 w 183014"/>
                  <a:gd name="connsiteY2" fmla="*/ 301491 h 301490"/>
                </a:gdLst>
                <a:ahLst/>
                <a:cxnLst>
                  <a:cxn ang="0">
                    <a:pos x="connsiteX0" y="connsiteY0"/>
                  </a:cxn>
                  <a:cxn ang="0">
                    <a:pos x="connsiteX1" y="connsiteY1"/>
                  </a:cxn>
                  <a:cxn ang="0">
                    <a:pos x="connsiteX2" y="connsiteY2"/>
                  </a:cxn>
                </a:cxnLst>
                <a:rect l="l" t="t" r="r" b="b"/>
                <a:pathLst>
                  <a:path w="183014" h="301490">
                    <a:moveTo>
                      <a:pt x="183015" y="301491"/>
                    </a:moveTo>
                    <a:cubicBezTo>
                      <a:pt x="85214" y="254429"/>
                      <a:pt x="-25087" y="75005"/>
                      <a:pt x="5062" y="0"/>
                    </a:cubicBezTo>
                    <a:cubicBezTo>
                      <a:pt x="39623" y="119861"/>
                      <a:pt x="131541" y="194131"/>
                      <a:pt x="183015" y="301491"/>
                    </a:cubicBezTo>
                    <a:close/>
                  </a:path>
                </a:pathLst>
              </a:custGeom>
              <a:solidFill>
                <a:srgbClr val="E2C42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5A329264-C322-A48B-B9A5-BCD368D062A8}"/>
                  </a:ext>
                </a:extLst>
              </p:cNvPr>
              <p:cNvSpPr/>
              <p:nvPr/>
            </p:nvSpPr>
            <p:spPr>
              <a:xfrm>
                <a:off x="1835277" y="4508696"/>
                <a:ext cx="181231" cy="89533"/>
              </a:xfrm>
              <a:custGeom>
                <a:avLst/>
                <a:gdLst>
                  <a:gd name="connsiteX0" fmla="*/ 86175 w 181231"/>
                  <a:gd name="connsiteY0" fmla="*/ 89500 h 89533"/>
                  <a:gd name="connsiteX1" fmla="*/ 70733 w 181231"/>
                  <a:gd name="connsiteY1" fmla="*/ 89500 h 89533"/>
                  <a:gd name="connsiteX2" fmla="*/ 140 w 181231"/>
                  <a:gd name="connsiteY2" fmla="*/ 60086 h 89533"/>
                  <a:gd name="connsiteX3" fmla="*/ 59703 w 181231"/>
                  <a:gd name="connsiteY3" fmla="*/ 34349 h 89533"/>
                  <a:gd name="connsiteX4" fmla="*/ 140591 w 181231"/>
                  <a:gd name="connsiteY4" fmla="*/ 5671 h 89533"/>
                  <a:gd name="connsiteX5" fmla="*/ 173681 w 181231"/>
                  <a:gd name="connsiteY5" fmla="*/ 6406 h 89533"/>
                  <a:gd name="connsiteX6" fmla="*/ 176623 w 181231"/>
                  <a:gd name="connsiteY6" fmla="*/ 41703 h 89533"/>
                  <a:gd name="connsiteX7" fmla="*/ 86175 w 181231"/>
                  <a:gd name="connsiteY7" fmla="*/ 89500 h 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31" h="89533">
                    <a:moveTo>
                      <a:pt x="86175" y="89500"/>
                    </a:moveTo>
                    <a:cubicBezTo>
                      <a:pt x="74410" y="89500"/>
                      <a:pt x="72939" y="89500"/>
                      <a:pt x="70733" y="89500"/>
                    </a:cubicBezTo>
                    <a:cubicBezTo>
                      <a:pt x="42790" y="89500"/>
                      <a:pt x="3082" y="91706"/>
                      <a:pt x="140" y="60086"/>
                    </a:cubicBezTo>
                    <a:cubicBezTo>
                      <a:pt x="-2801" y="28467"/>
                      <a:pt x="41319" y="38026"/>
                      <a:pt x="59703" y="34349"/>
                    </a:cubicBezTo>
                    <a:cubicBezTo>
                      <a:pt x="89852" y="29937"/>
                      <a:pt x="110442" y="6406"/>
                      <a:pt x="140591" y="5671"/>
                    </a:cubicBezTo>
                    <a:cubicBezTo>
                      <a:pt x="151621" y="5671"/>
                      <a:pt x="161180" y="-7565"/>
                      <a:pt x="173681" y="6406"/>
                    </a:cubicBezTo>
                    <a:cubicBezTo>
                      <a:pt x="183976" y="18172"/>
                      <a:pt x="182505" y="28467"/>
                      <a:pt x="176623" y="41703"/>
                    </a:cubicBezTo>
                    <a:cubicBezTo>
                      <a:pt x="158975" y="90971"/>
                      <a:pt x="116324" y="86559"/>
                      <a:pt x="86175" y="89500"/>
                    </a:cubicBezTo>
                    <a:close/>
                  </a:path>
                </a:pathLst>
              </a:custGeom>
              <a:solidFill>
                <a:srgbClr val="E8C8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43447F86-342E-0AEA-6A48-C8E397E72925}"/>
                  </a:ext>
                </a:extLst>
              </p:cNvPr>
              <p:cNvSpPr/>
              <p:nvPr/>
            </p:nvSpPr>
            <p:spPr>
              <a:xfrm>
                <a:off x="1208186" y="3088535"/>
                <a:ext cx="142305" cy="75924"/>
              </a:xfrm>
              <a:custGeom>
                <a:avLst/>
                <a:gdLst>
                  <a:gd name="connsiteX0" fmla="*/ 117638 w 142305"/>
                  <a:gd name="connsiteY0" fmla="*/ 0 h 75924"/>
                  <a:gd name="connsiteX1" fmla="*/ 131610 w 142305"/>
                  <a:gd name="connsiteY1" fmla="*/ 61034 h 75924"/>
                  <a:gd name="connsiteX2" fmla="*/ 11014 w 142305"/>
                  <a:gd name="connsiteY2" fmla="*/ 61034 h 75924"/>
                  <a:gd name="connsiteX3" fmla="*/ 24985 w 142305"/>
                  <a:gd name="connsiteY3" fmla="*/ 0 h 75924"/>
                  <a:gd name="connsiteX4" fmla="*/ 117638 w 142305"/>
                  <a:gd name="connsiteY4" fmla="*/ 0 h 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05" h="75924">
                    <a:moveTo>
                      <a:pt x="117638" y="0"/>
                    </a:moveTo>
                    <a:cubicBezTo>
                      <a:pt x="122786" y="19854"/>
                      <a:pt x="160288" y="32355"/>
                      <a:pt x="131610" y="61034"/>
                    </a:cubicBezTo>
                    <a:cubicBezTo>
                      <a:pt x="111756" y="80888"/>
                      <a:pt x="31603" y="80888"/>
                      <a:pt x="11014" y="61034"/>
                    </a:cubicBezTo>
                    <a:cubicBezTo>
                      <a:pt x="-18400" y="33090"/>
                      <a:pt x="19838" y="20590"/>
                      <a:pt x="24985" y="0"/>
                    </a:cubicBezTo>
                    <a:cubicBezTo>
                      <a:pt x="55869" y="0"/>
                      <a:pt x="86754" y="0"/>
                      <a:pt x="117638" y="0"/>
                    </a:cubicBezTo>
                    <a:close/>
                  </a:path>
                </a:pathLst>
              </a:custGeom>
              <a:solidFill>
                <a:srgbClr val="F18A8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BBE9AE2F-40CA-7942-696A-BD202D8E404E}"/>
                  </a:ext>
                </a:extLst>
              </p:cNvPr>
              <p:cNvSpPr/>
              <p:nvPr/>
            </p:nvSpPr>
            <p:spPr>
              <a:xfrm>
                <a:off x="1705997" y="4521974"/>
                <a:ext cx="125008" cy="122548"/>
              </a:xfrm>
              <a:custGeom>
                <a:avLst/>
                <a:gdLst>
                  <a:gd name="connsiteX0" fmla="*/ 91918 w 125008"/>
                  <a:gd name="connsiteY0" fmla="*/ 122548 h 122548"/>
                  <a:gd name="connsiteX1" fmla="*/ 0 w 125008"/>
                  <a:gd name="connsiteY1" fmla="*/ 53426 h 122548"/>
                  <a:gd name="connsiteX2" fmla="*/ 26472 w 125008"/>
                  <a:gd name="connsiteY2" fmla="*/ 21806 h 122548"/>
                  <a:gd name="connsiteX3" fmla="*/ 77946 w 125008"/>
                  <a:gd name="connsiteY3" fmla="*/ 481 h 122548"/>
                  <a:gd name="connsiteX4" fmla="*/ 91918 w 125008"/>
                  <a:gd name="connsiteY4" fmla="*/ 49749 h 122548"/>
                  <a:gd name="connsiteX5" fmla="*/ 125008 w 125008"/>
                  <a:gd name="connsiteY5" fmla="*/ 106371 h 122548"/>
                  <a:gd name="connsiteX6" fmla="*/ 91918 w 125008"/>
                  <a:gd name="connsiteY6" fmla="*/ 122548 h 12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08" h="122548">
                    <a:moveTo>
                      <a:pt x="91918" y="122548"/>
                    </a:moveTo>
                    <a:cubicBezTo>
                      <a:pt x="56621" y="104900"/>
                      <a:pt x="25002" y="83575"/>
                      <a:pt x="0" y="53426"/>
                    </a:cubicBezTo>
                    <a:cubicBezTo>
                      <a:pt x="18384" y="51220"/>
                      <a:pt x="10295" y="26954"/>
                      <a:pt x="26472" y="21806"/>
                    </a:cubicBezTo>
                    <a:cubicBezTo>
                      <a:pt x="44121" y="15188"/>
                      <a:pt x="63240" y="-3195"/>
                      <a:pt x="77946" y="481"/>
                    </a:cubicBezTo>
                    <a:cubicBezTo>
                      <a:pt x="98536" y="4893"/>
                      <a:pt x="94859" y="32101"/>
                      <a:pt x="91918" y="49749"/>
                    </a:cubicBezTo>
                    <a:cubicBezTo>
                      <a:pt x="86771" y="79163"/>
                      <a:pt x="115449" y="86516"/>
                      <a:pt x="125008" y="106371"/>
                    </a:cubicBezTo>
                    <a:cubicBezTo>
                      <a:pt x="119861" y="121078"/>
                      <a:pt x="93389" y="97547"/>
                      <a:pt x="91918" y="122548"/>
                    </a:cubicBezTo>
                    <a:close/>
                  </a:path>
                </a:pathLst>
              </a:custGeom>
              <a:solidFill>
                <a:srgbClr val="62B2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CF92FA40-D4E9-668D-A5EF-907C1594C35A}"/>
                  </a:ext>
                </a:extLst>
              </p:cNvPr>
              <p:cNvSpPr/>
              <p:nvPr/>
            </p:nvSpPr>
            <p:spPr>
              <a:xfrm>
                <a:off x="1153019" y="3215014"/>
                <a:ext cx="253693" cy="35596"/>
              </a:xfrm>
              <a:custGeom>
                <a:avLst/>
                <a:gdLst>
                  <a:gd name="connsiteX0" fmla="*/ 253694 w 253693"/>
                  <a:gd name="connsiteY0" fmla="*/ 0 h 35596"/>
                  <a:gd name="connsiteX1" fmla="*/ 238987 w 253693"/>
                  <a:gd name="connsiteY1" fmla="*/ 24266 h 35596"/>
                  <a:gd name="connsiteX2" fmla="*/ 45591 w 253693"/>
                  <a:gd name="connsiteY2" fmla="*/ 33090 h 35596"/>
                  <a:gd name="connsiteX3" fmla="*/ 0 w 253693"/>
                  <a:gd name="connsiteY3" fmla="*/ 0 h 35596"/>
                  <a:gd name="connsiteX4" fmla="*/ 253694 w 253693"/>
                  <a:gd name="connsiteY4" fmla="*/ 0 h 3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3" h="35596">
                    <a:moveTo>
                      <a:pt x="253694" y="0"/>
                    </a:moveTo>
                    <a:cubicBezTo>
                      <a:pt x="252958" y="10295"/>
                      <a:pt x="255164" y="19119"/>
                      <a:pt x="238987" y="24266"/>
                    </a:cubicBezTo>
                    <a:cubicBezTo>
                      <a:pt x="175012" y="43385"/>
                      <a:pt x="109566" y="32355"/>
                      <a:pt x="45591" y="33090"/>
                    </a:cubicBezTo>
                    <a:cubicBezTo>
                      <a:pt x="32355" y="33090"/>
                      <a:pt x="5147" y="25002"/>
                      <a:pt x="0" y="0"/>
                    </a:cubicBezTo>
                    <a:cubicBezTo>
                      <a:pt x="84565" y="0"/>
                      <a:pt x="169129" y="0"/>
                      <a:pt x="253694" y="0"/>
                    </a:cubicBezTo>
                    <a:close/>
                  </a:path>
                </a:pathLst>
              </a:custGeom>
              <a:solidFill>
                <a:srgbClr val="E2D5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D80FC068-3E26-4E86-16AE-AF8527F913EA}"/>
                  </a:ext>
                </a:extLst>
              </p:cNvPr>
              <p:cNvSpPr/>
              <p:nvPr/>
            </p:nvSpPr>
            <p:spPr>
              <a:xfrm>
                <a:off x="598519" y="4551247"/>
                <a:ext cx="139898" cy="94858"/>
              </a:xfrm>
              <a:custGeom>
                <a:avLst/>
                <a:gdLst>
                  <a:gd name="connsiteX0" fmla="*/ 139766 w 139898"/>
                  <a:gd name="connsiteY0" fmla="*/ 63126 h 94858"/>
                  <a:gd name="connsiteX1" fmla="*/ 120647 w 139898"/>
                  <a:gd name="connsiteY1" fmla="*/ 92540 h 94858"/>
                  <a:gd name="connsiteX2" fmla="*/ 786 w 139898"/>
                  <a:gd name="connsiteY2" fmla="*/ 27094 h 94858"/>
                  <a:gd name="connsiteX3" fmla="*/ 16964 w 139898"/>
                  <a:gd name="connsiteY3" fmla="*/ 3563 h 94858"/>
                  <a:gd name="connsiteX4" fmla="*/ 126530 w 139898"/>
                  <a:gd name="connsiteY4" fmla="*/ 46948 h 94858"/>
                  <a:gd name="connsiteX5" fmla="*/ 139766 w 139898"/>
                  <a:gd name="connsiteY5" fmla="*/ 63126 h 9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98" h="94858">
                    <a:moveTo>
                      <a:pt x="139766" y="63126"/>
                    </a:moveTo>
                    <a:cubicBezTo>
                      <a:pt x="141237" y="80774"/>
                      <a:pt x="130207" y="88128"/>
                      <a:pt x="120647" y="92540"/>
                    </a:cubicBezTo>
                    <a:cubicBezTo>
                      <a:pt x="91233" y="105776"/>
                      <a:pt x="6669" y="59449"/>
                      <a:pt x="786" y="27094"/>
                    </a:cubicBezTo>
                    <a:cubicBezTo>
                      <a:pt x="-685" y="17535"/>
                      <a:pt x="-2155" y="-9673"/>
                      <a:pt x="16964" y="3563"/>
                    </a:cubicBezTo>
                    <a:cubicBezTo>
                      <a:pt x="50790" y="26359"/>
                      <a:pt x="91969" y="27829"/>
                      <a:pt x="126530" y="46948"/>
                    </a:cubicBezTo>
                    <a:cubicBezTo>
                      <a:pt x="138295" y="52096"/>
                      <a:pt x="139766" y="57243"/>
                      <a:pt x="139766" y="63126"/>
                    </a:cubicBezTo>
                    <a:close/>
                  </a:path>
                </a:pathLst>
              </a:custGeom>
              <a:solidFill>
                <a:srgbClr val="E3CA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263EE47-7861-D08E-6565-476154DA664A}"/>
                  </a:ext>
                </a:extLst>
              </p:cNvPr>
              <p:cNvSpPr/>
              <p:nvPr/>
            </p:nvSpPr>
            <p:spPr>
              <a:xfrm>
                <a:off x="778312" y="4552218"/>
                <a:ext cx="98217" cy="115099"/>
              </a:xfrm>
              <a:custGeom>
                <a:avLst/>
                <a:gdLst>
                  <a:gd name="connsiteX0" fmla="*/ 98218 w 98217"/>
                  <a:gd name="connsiteY0" fmla="*/ 45977 h 115099"/>
                  <a:gd name="connsiteX1" fmla="*/ 17330 w 98217"/>
                  <a:gd name="connsiteY1" fmla="*/ 115100 h 115099"/>
                  <a:gd name="connsiteX2" fmla="*/ 5564 w 98217"/>
                  <a:gd name="connsiteY2" fmla="*/ 14358 h 115099"/>
                  <a:gd name="connsiteX3" fmla="*/ 27625 w 98217"/>
                  <a:gd name="connsiteY3" fmla="*/ 4798 h 115099"/>
                  <a:gd name="connsiteX4" fmla="*/ 98218 w 98217"/>
                  <a:gd name="connsiteY4" fmla="*/ 45977 h 1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17" h="115099">
                    <a:moveTo>
                      <a:pt x="98218" y="45977"/>
                    </a:moveTo>
                    <a:cubicBezTo>
                      <a:pt x="53362" y="47448"/>
                      <a:pt x="57038" y="107011"/>
                      <a:pt x="17330" y="115100"/>
                    </a:cubicBezTo>
                    <a:cubicBezTo>
                      <a:pt x="-6201" y="83480"/>
                      <a:pt x="-1054" y="48919"/>
                      <a:pt x="5564" y="14358"/>
                    </a:cubicBezTo>
                    <a:cubicBezTo>
                      <a:pt x="8506" y="-1820"/>
                      <a:pt x="15124" y="-3291"/>
                      <a:pt x="27625" y="4798"/>
                    </a:cubicBezTo>
                    <a:cubicBezTo>
                      <a:pt x="50420" y="20240"/>
                      <a:pt x="79834" y="22446"/>
                      <a:pt x="98218" y="45977"/>
                    </a:cubicBezTo>
                    <a:close/>
                  </a:path>
                </a:pathLst>
              </a:custGeom>
              <a:solidFill>
                <a:srgbClr val="68B6D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33D0E0D9-CBE4-54CC-03F9-BDADC47FD470}"/>
                  </a:ext>
                </a:extLst>
              </p:cNvPr>
              <p:cNvSpPr/>
              <p:nvPr/>
            </p:nvSpPr>
            <p:spPr>
              <a:xfrm>
                <a:off x="1256702" y="4005693"/>
                <a:ext cx="34561" cy="212330"/>
              </a:xfrm>
              <a:custGeom>
                <a:avLst/>
                <a:gdLst>
                  <a:gd name="connsiteX0" fmla="*/ 34561 w 34561"/>
                  <a:gd name="connsiteY0" fmla="*/ 15994 h 212330"/>
                  <a:gd name="connsiteX1" fmla="*/ 23531 w 34561"/>
                  <a:gd name="connsiteY1" fmla="*/ 128501 h 212330"/>
                  <a:gd name="connsiteX2" fmla="*/ 11766 w 34561"/>
                  <a:gd name="connsiteY2" fmla="*/ 212330 h 212330"/>
                  <a:gd name="connsiteX3" fmla="*/ 11030 w 34561"/>
                  <a:gd name="connsiteY3" fmla="*/ 48349 h 212330"/>
                  <a:gd name="connsiteX4" fmla="*/ 0 w 34561"/>
                  <a:gd name="connsiteY4" fmla="*/ 15994 h 212330"/>
                  <a:gd name="connsiteX5" fmla="*/ 34561 w 34561"/>
                  <a:gd name="connsiteY5" fmla="*/ 15994 h 2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 h="212330">
                    <a:moveTo>
                      <a:pt x="34561" y="15994"/>
                    </a:moveTo>
                    <a:cubicBezTo>
                      <a:pt x="10295" y="51290"/>
                      <a:pt x="27208" y="90999"/>
                      <a:pt x="23531" y="128501"/>
                    </a:cubicBezTo>
                    <a:cubicBezTo>
                      <a:pt x="20590" y="156444"/>
                      <a:pt x="22796" y="184387"/>
                      <a:pt x="11766" y="212330"/>
                    </a:cubicBezTo>
                    <a:cubicBezTo>
                      <a:pt x="11766" y="157915"/>
                      <a:pt x="12501" y="102764"/>
                      <a:pt x="11030" y="48349"/>
                    </a:cubicBezTo>
                    <a:cubicBezTo>
                      <a:pt x="11030" y="37319"/>
                      <a:pt x="22060" y="20406"/>
                      <a:pt x="0" y="15994"/>
                    </a:cubicBezTo>
                    <a:cubicBezTo>
                      <a:pt x="11766" y="-5331"/>
                      <a:pt x="22796" y="-5331"/>
                      <a:pt x="34561" y="15994"/>
                    </a:cubicBezTo>
                    <a:close/>
                  </a:path>
                </a:pathLst>
              </a:custGeom>
              <a:solidFill>
                <a:srgbClr val="80818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75168B05-1FAE-A1F4-DC48-EDACB1D99A26}"/>
                  </a:ext>
                </a:extLst>
              </p:cNvPr>
              <p:cNvSpPr/>
              <p:nvPr/>
            </p:nvSpPr>
            <p:spPr>
              <a:xfrm>
                <a:off x="1676982" y="2699538"/>
                <a:ext cx="29572" cy="66043"/>
              </a:xfrm>
              <a:custGeom>
                <a:avLst/>
                <a:gdLst>
                  <a:gd name="connsiteX0" fmla="*/ 7690 w 29572"/>
                  <a:gd name="connsiteY0" fmla="*/ 0 h 66043"/>
                  <a:gd name="connsiteX1" fmla="*/ 23132 w 29572"/>
                  <a:gd name="connsiteY1" fmla="*/ 63240 h 66043"/>
                  <a:gd name="connsiteX2" fmla="*/ 4013 w 29572"/>
                  <a:gd name="connsiteY2" fmla="*/ 37502 h 66043"/>
                  <a:gd name="connsiteX3" fmla="*/ 7690 w 29572"/>
                  <a:gd name="connsiteY3" fmla="*/ 0 h 66043"/>
                </a:gdLst>
                <a:ahLst/>
                <a:cxnLst>
                  <a:cxn ang="0">
                    <a:pos x="connsiteX0" y="connsiteY0"/>
                  </a:cxn>
                  <a:cxn ang="0">
                    <a:pos x="connsiteX1" y="connsiteY1"/>
                  </a:cxn>
                  <a:cxn ang="0">
                    <a:pos x="connsiteX2" y="connsiteY2"/>
                  </a:cxn>
                  <a:cxn ang="0">
                    <a:pos x="connsiteX3" y="connsiteY3"/>
                  </a:cxn>
                </a:cxnLst>
                <a:rect l="l" t="t" r="r" b="b"/>
                <a:pathLst>
                  <a:path w="29572" h="66043">
                    <a:moveTo>
                      <a:pt x="7690" y="0"/>
                    </a:moveTo>
                    <a:cubicBezTo>
                      <a:pt x="8425" y="22060"/>
                      <a:pt x="43722" y="41915"/>
                      <a:pt x="23132" y="63240"/>
                    </a:cubicBezTo>
                    <a:cubicBezTo>
                      <a:pt x="16514" y="70593"/>
                      <a:pt x="-9958" y="63975"/>
                      <a:pt x="4013" y="37502"/>
                    </a:cubicBezTo>
                    <a:cubicBezTo>
                      <a:pt x="9161" y="26472"/>
                      <a:pt x="6955" y="12501"/>
                      <a:pt x="7690" y="0"/>
                    </a:cubicBezTo>
                    <a:close/>
                  </a:path>
                </a:pathLst>
              </a:custGeom>
              <a:solidFill>
                <a:srgbClr val="9A858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5C7C5815-860A-72F2-D469-F5D95EA708AB}"/>
                  </a:ext>
                </a:extLst>
              </p:cNvPr>
              <p:cNvSpPr/>
              <p:nvPr/>
            </p:nvSpPr>
            <p:spPr>
              <a:xfrm>
                <a:off x="1625845" y="3351564"/>
                <a:ext cx="57356" cy="15155"/>
              </a:xfrm>
              <a:custGeom>
                <a:avLst/>
                <a:gdLst>
                  <a:gd name="connsiteX0" fmla="*/ 57357 w 57356"/>
                  <a:gd name="connsiteY0" fmla="*/ 13460 h 15155"/>
                  <a:gd name="connsiteX1" fmla="*/ 0 w 57356"/>
                  <a:gd name="connsiteY1" fmla="*/ 1695 h 15155"/>
                  <a:gd name="connsiteX2" fmla="*/ 57357 w 57356"/>
                  <a:gd name="connsiteY2" fmla="*/ 13460 h 15155"/>
                </a:gdLst>
                <a:ahLst/>
                <a:cxnLst>
                  <a:cxn ang="0">
                    <a:pos x="connsiteX0" y="connsiteY0"/>
                  </a:cxn>
                  <a:cxn ang="0">
                    <a:pos x="connsiteX1" y="connsiteY1"/>
                  </a:cxn>
                  <a:cxn ang="0">
                    <a:pos x="connsiteX2" y="connsiteY2"/>
                  </a:cxn>
                </a:cxnLst>
                <a:rect l="l" t="t" r="r" b="b"/>
                <a:pathLst>
                  <a:path w="57356" h="15155">
                    <a:moveTo>
                      <a:pt x="57357" y="13460"/>
                    </a:moveTo>
                    <a:cubicBezTo>
                      <a:pt x="38973" y="6107"/>
                      <a:pt x="14707" y="28167"/>
                      <a:pt x="0" y="1695"/>
                    </a:cubicBezTo>
                    <a:cubicBezTo>
                      <a:pt x="18384" y="9048"/>
                      <a:pt x="42650" y="-13012"/>
                      <a:pt x="57357" y="1346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319AAF61-C33A-62A1-BD58-D5CC6EA62EB7}"/>
                  </a:ext>
                </a:extLst>
              </p:cNvPr>
              <p:cNvSpPr/>
              <p:nvPr/>
            </p:nvSpPr>
            <p:spPr>
              <a:xfrm>
                <a:off x="992714" y="4146662"/>
                <a:ext cx="170599" cy="27247"/>
              </a:xfrm>
              <a:custGeom>
                <a:avLst/>
                <a:gdLst>
                  <a:gd name="connsiteX0" fmla="*/ 86035 w 170599"/>
                  <a:gd name="connsiteY0" fmla="*/ 27241 h 27247"/>
                  <a:gd name="connsiteX1" fmla="*/ 0 w 170599"/>
                  <a:gd name="connsiteY1" fmla="*/ 11063 h 27247"/>
                  <a:gd name="connsiteX2" fmla="*/ 86771 w 170599"/>
                  <a:gd name="connsiteY2" fmla="*/ 3710 h 27247"/>
                  <a:gd name="connsiteX3" fmla="*/ 170600 w 170599"/>
                  <a:gd name="connsiteY3" fmla="*/ 14005 h 27247"/>
                  <a:gd name="connsiteX4" fmla="*/ 86035 w 170599"/>
                  <a:gd name="connsiteY4" fmla="*/ 27241 h 2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99" h="27247">
                    <a:moveTo>
                      <a:pt x="86035" y="27241"/>
                    </a:moveTo>
                    <a:cubicBezTo>
                      <a:pt x="58828" y="14005"/>
                      <a:pt x="24266" y="44154"/>
                      <a:pt x="0" y="11063"/>
                    </a:cubicBezTo>
                    <a:cubicBezTo>
                      <a:pt x="27208" y="-8056"/>
                      <a:pt x="58092" y="3710"/>
                      <a:pt x="86771" y="3710"/>
                    </a:cubicBezTo>
                    <a:cubicBezTo>
                      <a:pt x="114714" y="3710"/>
                      <a:pt x="145598" y="-9526"/>
                      <a:pt x="170600" y="14005"/>
                    </a:cubicBezTo>
                    <a:cubicBezTo>
                      <a:pt x="145598" y="38271"/>
                      <a:pt x="113978" y="16946"/>
                      <a:pt x="86035" y="27241"/>
                    </a:cubicBezTo>
                    <a:close/>
                  </a:path>
                </a:pathLst>
              </a:custGeom>
              <a:solidFill>
                <a:srgbClr val="908F8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14361E32-0B19-C537-9A58-D6D968BA917C}"/>
                  </a:ext>
                </a:extLst>
              </p:cNvPr>
              <p:cNvSpPr/>
              <p:nvPr/>
            </p:nvSpPr>
            <p:spPr>
              <a:xfrm>
                <a:off x="1302112" y="4160644"/>
                <a:ext cx="67854" cy="68578"/>
              </a:xfrm>
              <a:custGeom>
                <a:avLst/>
                <a:gdLst>
                  <a:gd name="connsiteX0" fmla="*/ 181 w 67854"/>
                  <a:gd name="connsiteY0" fmla="*/ 33848 h 68578"/>
                  <a:gd name="connsiteX1" fmla="*/ 27389 w 67854"/>
                  <a:gd name="connsiteY1" fmla="*/ 22 h 68578"/>
                  <a:gd name="connsiteX2" fmla="*/ 67833 w 67854"/>
                  <a:gd name="connsiteY2" fmla="*/ 36789 h 68578"/>
                  <a:gd name="connsiteX3" fmla="*/ 28124 w 67854"/>
                  <a:gd name="connsiteY3" fmla="*/ 68409 h 68578"/>
                  <a:gd name="connsiteX4" fmla="*/ 181 w 67854"/>
                  <a:gd name="connsiteY4" fmla="*/ 33848 h 6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4" h="68578">
                    <a:moveTo>
                      <a:pt x="181" y="33848"/>
                    </a:moveTo>
                    <a:cubicBezTo>
                      <a:pt x="-1290" y="14729"/>
                      <a:pt x="6064" y="758"/>
                      <a:pt x="27389" y="22"/>
                    </a:cubicBezTo>
                    <a:cubicBezTo>
                      <a:pt x="50920" y="-713"/>
                      <a:pt x="68568" y="16935"/>
                      <a:pt x="67833" y="36789"/>
                    </a:cubicBezTo>
                    <a:cubicBezTo>
                      <a:pt x="67097" y="50761"/>
                      <a:pt x="50920" y="70615"/>
                      <a:pt x="28124" y="68409"/>
                    </a:cubicBezTo>
                    <a:cubicBezTo>
                      <a:pt x="6799" y="66939"/>
                      <a:pt x="-554" y="53702"/>
                      <a:pt x="181" y="33848"/>
                    </a:cubicBezTo>
                    <a:close/>
                  </a:path>
                </a:pathLst>
              </a:custGeom>
              <a:solidFill>
                <a:srgbClr val="373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8F6B55F7-C955-FD28-8FD6-642C1CEB7CB5}"/>
                  </a:ext>
                </a:extLst>
              </p:cNvPr>
              <p:cNvSpPr/>
              <p:nvPr/>
            </p:nvSpPr>
            <p:spPr>
              <a:xfrm>
                <a:off x="1302553" y="4079763"/>
                <a:ext cx="65920" cy="59347"/>
              </a:xfrm>
              <a:custGeom>
                <a:avLst/>
                <a:gdLst>
                  <a:gd name="connsiteX0" fmla="*/ 65921 w 65920"/>
                  <a:gd name="connsiteY0" fmla="*/ 27958 h 59347"/>
                  <a:gd name="connsiteX1" fmla="*/ 24742 w 65920"/>
                  <a:gd name="connsiteY1" fmla="*/ 58107 h 59347"/>
                  <a:gd name="connsiteX2" fmla="*/ 475 w 65920"/>
                  <a:gd name="connsiteY2" fmla="*/ 26487 h 59347"/>
                  <a:gd name="connsiteX3" fmla="*/ 41655 w 65920"/>
                  <a:gd name="connsiteY3" fmla="*/ 15 h 59347"/>
                  <a:gd name="connsiteX4" fmla="*/ 65921 w 65920"/>
                  <a:gd name="connsiteY4" fmla="*/ 27958 h 5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0" h="59347">
                    <a:moveTo>
                      <a:pt x="65921" y="27958"/>
                    </a:moveTo>
                    <a:cubicBezTo>
                      <a:pt x="58567" y="52224"/>
                      <a:pt x="46067" y="63255"/>
                      <a:pt x="24742" y="58107"/>
                    </a:cubicBezTo>
                    <a:cubicBezTo>
                      <a:pt x="8564" y="54430"/>
                      <a:pt x="-2466" y="44136"/>
                      <a:pt x="475" y="26487"/>
                    </a:cubicBezTo>
                    <a:cubicBezTo>
                      <a:pt x="4152" y="2221"/>
                      <a:pt x="21800" y="15"/>
                      <a:pt x="41655" y="15"/>
                    </a:cubicBezTo>
                    <a:cubicBezTo>
                      <a:pt x="66656" y="-720"/>
                      <a:pt x="51949" y="25752"/>
                      <a:pt x="65921" y="27958"/>
                    </a:cubicBezTo>
                    <a:close/>
                  </a:path>
                </a:pathLst>
              </a:custGeom>
              <a:solidFill>
                <a:srgbClr val="26232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F7B0B7CE-E697-D176-8814-512FAB7A9384}"/>
                  </a:ext>
                </a:extLst>
              </p:cNvPr>
              <p:cNvSpPr/>
              <p:nvPr/>
            </p:nvSpPr>
            <p:spPr>
              <a:xfrm>
                <a:off x="1015509" y="4117281"/>
                <a:ext cx="102212" cy="5882"/>
              </a:xfrm>
              <a:custGeom>
                <a:avLst/>
                <a:gdLst>
                  <a:gd name="connsiteX0" fmla="*/ 0 w 102212"/>
                  <a:gd name="connsiteY0" fmla="*/ 0 h 5882"/>
                  <a:gd name="connsiteX1" fmla="*/ 102213 w 102212"/>
                  <a:gd name="connsiteY1" fmla="*/ 0 h 5882"/>
                  <a:gd name="connsiteX2" fmla="*/ 102213 w 102212"/>
                  <a:gd name="connsiteY2" fmla="*/ 5883 h 5882"/>
                  <a:gd name="connsiteX3" fmla="*/ 0 w 102212"/>
                  <a:gd name="connsiteY3" fmla="*/ 5883 h 5882"/>
                  <a:gd name="connsiteX4" fmla="*/ 0 w 102212"/>
                  <a:gd name="connsiteY4" fmla="*/ 0 h 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 h="5882">
                    <a:moveTo>
                      <a:pt x="0" y="0"/>
                    </a:moveTo>
                    <a:cubicBezTo>
                      <a:pt x="33826" y="0"/>
                      <a:pt x="67652" y="0"/>
                      <a:pt x="102213" y="0"/>
                    </a:cubicBezTo>
                    <a:cubicBezTo>
                      <a:pt x="102213" y="2206"/>
                      <a:pt x="102213" y="3677"/>
                      <a:pt x="102213" y="5883"/>
                    </a:cubicBezTo>
                    <a:cubicBezTo>
                      <a:pt x="68387" y="5883"/>
                      <a:pt x="34561" y="5883"/>
                      <a:pt x="0" y="5883"/>
                    </a:cubicBezTo>
                    <a:cubicBezTo>
                      <a:pt x="0" y="3677"/>
                      <a:pt x="0" y="1471"/>
                      <a:pt x="0" y="0"/>
                    </a:cubicBezTo>
                    <a:close/>
                  </a:path>
                </a:pathLst>
              </a:custGeom>
              <a:solidFill>
                <a:srgbClr val="605E5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7290C51E-9507-6ECE-EB56-075540EADA30}"/>
                  </a:ext>
                </a:extLst>
              </p:cNvPr>
              <p:cNvSpPr/>
              <p:nvPr/>
            </p:nvSpPr>
            <p:spPr>
              <a:xfrm>
                <a:off x="772846" y="2942483"/>
                <a:ext cx="229545" cy="250450"/>
              </a:xfrm>
              <a:custGeom>
                <a:avLst/>
                <a:gdLst>
                  <a:gd name="connsiteX0" fmla="*/ 91918 w 229545"/>
                  <a:gd name="connsiteY0" fmla="*/ 249735 h 250450"/>
                  <a:gd name="connsiteX1" fmla="*/ 0 w 229545"/>
                  <a:gd name="connsiteY1" fmla="*/ 146052 h 250450"/>
                  <a:gd name="connsiteX2" fmla="*/ 77946 w 229545"/>
                  <a:gd name="connsiteY2" fmla="*/ 7807 h 250450"/>
                  <a:gd name="connsiteX3" fmla="*/ 219868 w 229545"/>
                  <a:gd name="connsiteY3" fmla="*/ 71782 h 250450"/>
                  <a:gd name="connsiteX4" fmla="*/ 157364 w 229545"/>
                  <a:gd name="connsiteY4" fmla="*/ 238705 h 250450"/>
                  <a:gd name="connsiteX5" fmla="*/ 91918 w 229545"/>
                  <a:gd name="connsiteY5" fmla="*/ 249735 h 2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5" h="250450">
                    <a:moveTo>
                      <a:pt x="91918" y="249735"/>
                    </a:moveTo>
                    <a:cubicBezTo>
                      <a:pt x="41179" y="232823"/>
                      <a:pt x="20590" y="189437"/>
                      <a:pt x="0" y="146052"/>
                    </a:cubicBezTo>
                    <a:cubicBezTo>
                      <a:pt x="2941" y="87224"/>
                      <a:pt x="11030" y="31338"/>
                      <a:pt x="77946" y="7807"/>
                    </a:cubicBezTo>
                    <a:cubicBezTo>
                      <a:pt x="141186" y="-14253"/>
                      <a:pt x="197807" y="11484"/>
                      <a:pt x="219868" y="71782"/>
                    </a:cubicBezTo>
                    <a:cubicBezTo>
                      <a:pt x="245605" y="143111"/>
                      <a:pt x="218397" y="215910"/>
                      <a:pt x="157364" y="238705"/>
                    </a:cubicBezTo>
                    <a:cubicBezTo>
                      <a:pt x="135303" y="246059"/>
                      <a:pt x="114714" y="252677"/>
                      <a:pt x="91918" y="249735"/>
                    </a:cubicBezTo>
                    <a:close/>
                  </a:path>
                </a:pathLst>
              </a:custGeom>
              <a:solidFill>
                <a:srgbClr val="2622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866CDF97-DECC-39D2-2822-22B0E1ADEFE5}"/>
                  </a:ext>
                </a:extLst>
              </p:cNvPr>
              <p:cNvSpPr/>
              <p:nvPr/>
            </p:nvSpPr>
            <p:spPr>
              <a:xfrm>
                <a:off x="1540575" y="2938895"/>
                <a:ext cx="231144" cy="253323"/>
              </a:xfrm>
              <a:custGeom>
                <a:avLst/>
                <a:gdLst>
                  <a:gd name="connsiteX0" fmla="*/ 222779 w 231144"/>
                  <a:gd name="connsiteY0" fmla="*/ 184201 h 253323"/>
                  <a:gd name="connsiteX1" fmla="*/ 107330 w 231144"/>
                  <a:gd name="connsiteY1" fmla="*/ 253324 h 253323"/>
                  <a:gd name="connsiteX2" fmla="*/ 4382 w 231144"/>
                  <a:gd name="connsiteY2" fmla="*/ 157729 h 253323"/>
                  <a:gd name="connsiteX3" fmla="*/ 52915 w 231144"/>
                  <a:gd name="connsiteY3" fmla="*/ 23896 h 253323"/>
                  <a:gd name="connsiteX4" fmla="*/ 202189 w 231144"/>
                  <a:gd name="connsiteY4" fmla="*/ 63605 h 253323"/>
                  <a:gd name="connsiteX5" fmla="*/ 166158 w 231144"/>
                  <a:gd name="connsiteY5" fmla="*/ 76841 h 253323"/>
                  <a:gd name="connsiteX6" fmla="*/ 188953 w 231144"/>
                  <a:gd name="connsiteY6" fmla="*/ 103313 h 253323"/>
                  <a:gd name="connsiteX7" fmla="*/ 211013 w 231144"/>
                  <a:gd name="connsiteY7" fmla="*/ 86400 h 253323"/>
                  <a:gd name="connsiteX8" fmla="*/ 201454 w 231144"/>
                  <a:gd name="connsiteY8" fmla="*/ 64340 h 253323"/>
                  <a:gd name="connsiteX9" fmla="*/ 222779 w 231144"/>
                  <a:gd name="connsiteY9" fmla="*/ 184201 h 25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4" h="253323">
                    <a:moveTo>
                      <a:pt x="222779" y="184201"/>
                    </a:moveTo>
                    <a:cubicBezTo>
                      <a:pt x="193365" y="222439"/>
                      <a:pt x="159539" y="252588"/>
                      <a:pt x="107330" y="253324"/>
                    </a:cubicBezTo>
                    <a:cubicBezTo>
                      <a:pt x="52179" y="243764"/>
                      <a:pt x="16883" y="206261"/>
                      <a:pt x="4382" y="157729"/>
                    </a:cubicBezTo>
                    <a:cubicBezTo>
                      <a:pt x="-8854" y="107725"/>
                      <a:pt x="8059" y="59928"/>
                      <a:pt x="52915" y="23896"/>
                    </a:cubicBezTo>
                    <a:cubicBezTo>
                      <a:pt x="108801" y="-20224"/>
                      <a:pt x="183070" y="-1105"/>
                      <a:pt x="202189" y="63605"/>
                    </a:cubicBezTo>
                    <a:cubicBezTo>
                      <a:pt x="177188" y="56987"/>
                      <a:pt x="169099" y="65811"/>
                      <a:pt x="166158" y="76841"/>
                    </a:cubicBezTo>
                    <a:cubicBezTo>
                      <a:pt x="162481" y="93019"/>
                      <a:pt x="175717" y="100372"/>
                      <a:pt x="188953" y="103313"/>
                    </a:cubicBezTo>
                    <a:cubicBezTo>
                      <a:pt x="199983" y="105519"/>
                      <a:pt x="209543" y="103313"/>
                      <a:pt x="211013" y="86400"/>
                    </a:cubicBezTo>
                    <a:cubicBezTo>
                      <a:pt x="212484" y="68752"/>
                      <a:pt x="199248" y="66546"/>
                      <a:pt x="201454" y="64340"/>
                    </a:cubicBezTo>
                    <a:cubicBezTo>
                      <a:pt x="247781" y="104049"/>
                      <a:pt x="227191" y="144493"/>
                      <a:pt x="222779" y="184201"/>
                    </a:cubicBezTo>
                    <a:close/>
                  </a:path>
                </a:pathLst>
              </a:custGeom>
              <a:solidFill>
                <a:srgbClr val="26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81E9C9CC-4B33-BB35-C64F-8761FEBDA9C1}"/>
                  </a:ext>
                </a:extLst>
              </p:cNvPr>
              <p:cNvSpPr/>
              <p:nvPr/>
            </p:nvSpPr>
            <p:spPr>
              <a:xfrm>
                <a:off x="795944" y="2994286"/>
                <a:ext cx="56435" cy="49186"/>
              </a:xfrm>
              <a:custGeom>
                <a:avLst/>
                <a:gdLst>
                  <a:gd name="connsiteX0" fmla="*/ 21023 w 56435"/>
                  <a:gd name="connsiteY0" fmla="*/ 125 h 49186"/>
                  <a:gd name="connsiteX1" fmla="*/ 56319 w 56435"/>
                  <a:gd name="connsiteY1" fmla="*/ 25862 h 49186"/>
                  <a:gd name="connsiteX2" fmla="*/ 23964 w 56435"/>
                  <a:gd name="connsiteY2" fmla="*/ 48658 h 49186"/>
                  <a:gd name="connsiteX3" fmla="*/ 433 w 56435"/>
                  <a:gd name="connsiteY3" fmla="*/ 22185 h 49186"/>
                  <a:gd name="connsiteX4" fmla="*/ 21023 w 56435"/>
                  <a:gd name="connsiteY4" fmla="*/ 125 h 4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 h="49186">
                    <a:moveTo>
                      <a:pt x="21023" y="125"/>
                    </a:moveTo>
                    <a:cubicBezTo>
                      <a:pt x="45289" y="3066"/>
                      <a:pt x="57790" y="11890"/>
                      <a:pt x="56319" y="25862"/>
                    </a:cubicBezTo>
                    <a:cubicBezTo>
                      <a:pt x="54849" y="42040"/>
                      <a:pt x="40877" y="51599"/>
                      <a:pt x="23964" y="48658"/>
                    </a:cubicBezTo>
                    <a:cubicBezTo>
                      <a:pt x="9993" y="46452"/>
                      <a:pt x="-2508" y="36892"/>
                      <a:pt x="433" y="22185"/>
                    </a:cubicBezTo>
                    <a:cubicBezTo>
                      <a:pt x="3374" y="10420"/>
                      <a:pt x="13669" y="-1346"/>
                      <a:pt x="21023" y="125"/>
                    </a:cubicBezTo>
                    <a:close/>
                  </a:path>
                </a:pathLst>
              </a:custGeom>
              <a:solidFill>
                <a:srgbClr val="CEC9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C7B14492-5645-433E-5E89-46BE15129C05}"/>
                  </a:ext>
                </a:extLst>
              </p:cNvPr>
              <p:cNvSpPr/>
              <p:nvPr/>
            </p:nvSpPr>
            <p:spPr>
              <a:xfrm>
                <a:off x="1706700" y="2996547"/>
                <a:ext cx="47160" cy="46514"/>
              </a:xfrm>
              <a:custGeom>
                <a:avLst/>
                <a:gdLst>
                  <a:gd name="connsiteX0" fmla="*/ 44889 w 47160"/>
                  <a:gd name="connsiteY0" fmla="*/ 25807 h 46514"/>
                  <a:gd name="connsiteX1" fmla="*/ 25770 w 47160"/>
                  <a:gd name="connsiteY1" fmla="*/ 46397 h 46514"/>
                  <a:gd name="connsiteX2" fmla="*/ 33 w 47160"/>
                  <a:gd name="connsiteY2" fmla="*/ 22130 h 46514"/>
                  <a:gd name="connsiteX3" fmla="*/ 25770 w 47160"/>
                  <a:gd name="connsiteY3" fmla="*/ 1540 h 46514"/>
                  <a:gd name="connsiteX4" fmla="*/ 44889 w 47160"/>
                  <a:gd name="connsiteY4" fmla="*/ 25807 h 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0" h="46514">
                    <a:moveTo>
                      <a:pt x="44889" y="25807"/>
                    </a:moveTo>
                    <a:cubicBezTo>
                      <a:pt x="48565" y="44926"/>
                      <a:pt x="38271" y="47132"/>
                      <a:pt x="25770" y="46397"/>
                    </a:cubicBezTo>
                    <a:cubicBezTo>
                      <a:pt x="11063" y="45661"/>
                      <a:pt x="-703" y="35366"/>
                      <a:pt x="33" y="22130"/>
                    </a:cubicBezTo>
                    <a:cubicBezTo>
                      <a:pt x="768" y="11100"/>
                      <a:pt x="11063" y="-5078"/>
                      <a:pt x="25770" y="1540"/>
                    </a:cubicBezTo>
                    <a:cubicBezTo>
                      <a:pt x="34594" y="5217"/>
                      <a:pt x="53713" y="8894"/>
                      <a:pt x="44889" y="25807"/>
                    </a:cubicBezTo>
                    <a:close/>
                  </a:path>
                </a:pathLst>
              </a:custGeom>
              <a:solidFill>
                <a:srgbClr val="E4E1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 name="Graphic 1068">
              <a:extLst>
                <a:ext uri="{FF2B5EF4-FFF2-40B4-BE49-F238E27FC236}">
                  <a16:creationId xmlns:a16="http://schemas.microsoft.com/office/drawing/2014/main" id="{118F0FA7-CAB6-382E-5D32-4533DE69AC47}"/>
                </a:ext>
              </a:extLst>
            </p:cNvPr>
            <p:cNvGrpSpPr/>
            <p:nvPr/>
          </p:nvGrpSpPr>
          <p:grpSpPr>
            <a:xfrm>
              <a:off x="6653998" y="4348837"/>
              <a:ext cx="1678895" cy="2411490"/>
              <a:chOff x="6160880" y="1636652"/>
              <a:chExt cx="2521524" cy="3621804"/>
            </a:xfrm>
          </p:grpSpPr>
          <p:sp>
            <p:nvSpPr>
              <p:cNvPr id="12" name="Freeform: Shape 11">
                <a:extLst>
                  <a:ext uri="{FF2B5EF4-FFF2-40B4-BE49-F238E27FC236}">
                    <a16:creationId xmlns:a16="http://schemas.microsoft.com/office/drawing/2014/main" id="{C7092DBB-1AB9-BBF0-47AE-5790E503C4F4}"/>
                  </a:ext>
                </a:extLst>
              </p:cNvPr>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E7A5EB48-BEFE-9317-7CD1-FBA420A46BC2}"/>
                  </a:ext>
                </a:extLst>
              </p:cNvPr>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224D6C8E-46B8-3F34-9ACD-EEE20A3AE26F}"/>
                  </a:ext>
                </a:extLst>
              </p:cNvPr>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B0275F0A-492B-6AFA-8302-41FB56135FCE}"/>
                  </a:ext>
                </a:extLst>
              </p:cNvPr>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B4C1CA70-8840-CF01-2005-686DBF280362}"/>
                  </a:ext>
                </a:extLst>
              </p:cNvPr>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AA82B2AD-6F76-74DB-6798-CCD4FE80D7C4}"/>
                  </a:ext>
                </a:extLst>
              </p:cNvPr>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5648AB27-65C1-42C1-1F5D-3527A2467317}"/>
                  </a:ext>
                </a:extLst>
              </p:cNvPr>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B28FC8B3-7D8D-947F-EDEF-B4299AE243F0}"/>
                  </a:ext>
                </a:extLst>
              </p:cNvPr>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B7AF39F2-C51A-A6AC-DEBC-FDA182A18CFA}"/>
                  </a:ext>
                </a:extLst>
              </p:cNvPr>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0F4A613E-0A0A-BC7A-32F3-236E1E039001}"/>
                  </a:ext>
                </a:extLst>
              </p:cNvPr>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503DB566-A28F-CBC1-8A7C-5B3AC5C5E8EF}"/>
                  </a:ext>
                </a:extLst>
              </p:cNvPr>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7CF56081-8A76-2E89-336F-E64484BE93F0}"/>
                  </a:ext>
                </a:extLst>
              </p:cNvPr>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3E36F9E7-FF5B-54B6-58A0-C4EA234DE02A}"/>
                  </a:ext>
                </a:extLst>
              </p:cNvPr>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3B715E9-C8D5-3A05-C556-406CD81C4FCE}"/>
                  </a:ext>
                </a:extLst>
              </p:cNvPr>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EAB8BF10-8E5D-ED10-23C5-482D35CD19A9}"/>
                  </a:ext>
                </a:extLst>
              </p:cNvPr>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2F6D095-EDA0-3C21-2563-D4A05F0E165B}"/>
                  </a:ext>
                </a:extLst>
              </p:cNvPr>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B5EE7592-707B-2069-AC44-2393BFEF556A}"/>
                  </a:ext>
                </a:extLst>
              </p:cNvPr>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D0EFBD85-20B6-91D0-DECA-B00758E255C3}"/>
                  </a:ext>
                </a:extLst>
              </p:cNvPr>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47153476-A157-520A-BA2D-5A43C4B1F049}"/>
                  </a:ext>
                </a:extLst>
              </p:cNvPr>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9461D852-4F95-CDB3-527B-0F422ECAD31F}"/>
                  </a:ext>
                </a:extLst>
              </p:cNvPr>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E4C8296D-62F5-E0AE-4C71-6DF56292BD39}"/>
                  </a:ext>
                </a:extLst>
              </p:cNvPr>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00CD0C69-5770-A35F-1A0A-4F718B09F032}"/>
                  </a:ext>
                </a:extLst>
              </p:cNvPr>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6AFB6565-EFA2-1682-EC99-507E0E49311B}"/>
                  </a:ext>
                </a:extLst>
              </p:cNvPr>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30A2F17B-CB02-F547-91BD-BE69886BA355}"/>
                  </a:ext>
                </a:extLst>
              </p:cNvPr>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3E4E44A7-7550-D045-0A8C-4763C175EA95}"/>
                  </a:ext>
                </a:extLst>
              </p:cNvPr>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D84FE4-408C-3C75-B526-B66FCCE8D3AF}"/>
                  </a:ext>
                </a:extLst>
              </p:cNvPr>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532CF69B-A2B3-86ED-D438-13159075C20A}"/>
                  </a:ext>
                </a:extLst>
              </p:cNvPr>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807C0250-8315-DF5F-D325-A58845DAEE3B}"/>
                  </a:ext>
                </a:extLst>
              </p:cNvPr>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18F2A925-8999-9606-2456-B3B8D010BE9D}"/>
                  </a:ext>
                </a:extLst>
              </p:cNvPr>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47C35D33-D028-4F04-465D-1700D265C40B}"/>
                  </a:ext>
                </a:extLst>
              </p:cNvPr>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05CDAAE-FD3D-ECDB-7B49-0B13E1437895}"/>
                  </a:ext>
                </a:extLst>
              </p:cNvPr>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0FBA409B-EBAA-48C9-F12C-E57F1ACB7D16}"/>
                  </a:ext>
                </a:extLst>
              </p:cNvPr>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366F5779-CF70-AA51-1500-04C8D61A7017}"/>
                  </a:ext>
                </a:extLst>
              </p:cNvPr>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35A73D01-2F3A-FBA2-3CE6-BA922E669107}"/>
                  </a:ext>
                </a:extLst>
              </p:cNvPr>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033CD65E-0A07-9075-1604-02C8288B7688}"/>
                  </a:ext>
                </a:extLst>
              </p:cNvPr>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6823FEE9-7C24-6E17-E4AD-B5176E801BCA}"/>
                  </a:ext>
                </a:extLst>
              </p:cNvPr>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6C32C08A-A775-D199-895F-F29804DC5941}"/>
                  </a:ext>
                </a:extLst>
              </p:cNvPr>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E2AB3170-2F5C-3345-6692-240418E7B2D4}"/>
                  </a:ext>
                </a:extLst>
              </p:cNvPr>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0BE8AD34-EA05-8CCE-47AA-234E437BA54E}"/>
                  </a:ext>
                </a:extLst>
              </p:cNvPr>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77A176CF-F3F5-5FAC-D4B2-10B9B289F5D6}"/>
                  </a:ext>
                </a:extLst>
              </p:cNvPr>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7258081F-178E-F344-3137-1AB6810528D0}"/>
                  </a:ext>
                </a:extLst>
              </p:cNvPr>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803C786C-6F9D-CEF5-5368-8A4EFD64BA1E}"/>
                  </a:ext>
                </a:extLst>
              </p:cNvPr>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2D8A1D8-D626-1564-0844-A02B4A1B2BC5}"/>
                  </a:ext>
                </a:extLst>
              </p:cNvPr>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4059DF28-D294-0754-A3CF-DCB5FF8A8A29}"/>
                  </a:ext>
                </a:extLst>
              </p:cNvPr>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E98EC4FC-2480-ECB1-C9A7-61CF6D232A05}"/>
                  </a:ext>
                </a:extLst>
              </p:cNvPr>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ED695BF7-DB4E-6200-4758-BEA3516287D0}"/>
                  </a:ext>
                </a:extLst>
              </p:cNvPr>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393257FE-ABE8-F60E-1D18-0B07EA82D481}"/>
                  </a:ext>
                </a:extLst>
              </p:cNvPr>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57B01439-9065-7D11-AF0D-FEEE6BDC9D3A}"/>
                  </a:ext>
                </a:extLst>
              </p:cNvPr>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C8CD386E-3DBD-02F3-D89A-866D8499F9B0}"/>
                  </a:ext>
                </a:extLst>
              </p:cNvPr>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6BDEA1EB-19F9-20AE-0DB3-E17A54A036B5}"/>
                  </a:ext>
                </a:extLst>
              </p:cNvPr>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272D5ABE-2A1B-2302-D005-567AFA617BF4}"/>
                  </a:ext>
                </a:extLst>
              </p:cNvPr>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220" name="Picture 219">
            <a:extLst>
              <a:ext uri="{FF2B5EF4-FFF2-40B4-BE49-F238E27FC236}">
                <a16:creationId xmlns:a16="http://schemas.microsoft.com/office/drawing/2014/main" id="{339D0241-71CF-6A86-CE00-46AC762A8116}"/>
              </a:ext>
            </a:extLst>
          </p:cNvPr>
          <p:cNvPicPr>
            <a:picLocks noChangeAspect="1"/>
          </p:cNvPicPr>
          <p:nvPr/>
        </p:nvPicPr>
        <p:blipFill>
          <a:blip r:embed="rId4"/>
          <a:stretch>
            <a:fillRect/>
          </a:stretch>
        </p:blipFill>
        <p:spPr>
          <a:xfrm>
            <a:off x="2844744" y="182478"/>
            <a:ext cx="6529597" cy="1990730"/>
          </a:xfrm>
          <a:prstGeom prst="rect">
            <a:avLst/>
          </a:prstGeom>
        </p:spPr>
      </p:pic>
    </p:spTree>
    <p:controls>
      <mc:AlternateContent xmlns:mc="http://schemas.openxmlformats.org/markup-compatibility/2006">
        <mc:Choice xmlns:v="urn:schemas-microsoft-com:vml" Requires="v">
          <p:control name="TextBox1" r:id="rId1" imgW="5036760" imgH="830520"/>
        </mc:Choice>
        <mc:Fallback>
          <p:control name="TextBox1" r:id="rId1" imgW="5036760" imgH="830520">
            <p:pic>
              <p:nvPicPr>
                <p:cNvPr id="221" name="TextBox1">
                  <a:extLst>
                    <a:ext uri="{FF2B5EF4-FFF2-40B4-BE49-F238E27FC236}">
                      <a16:creationId xmlns:a16="http://schemas.microsoft.com/office/drawing/2014/main" id="{538E727D-C69C-1A4D-FD7A-0001B1427953}"/>
                    </a:ext>
                  </a:extLst>
                </p:cNvPr>
                <p:cNvPicPr>
                  <a:picLocks/>
                </p:cNvPicPr>
                <p:nvPr/>
              </p:nvPicPr>
              <p:blipFill>
                <a:blip r:embed="rId5"/>
                <a:stretch>
                  <a:fillRect/>
                </a:stretch>
              </p:blipFill>
              <p:spPr>
                <a:xfrm>
                  <a:off x="3248438" y="2251372"/>
                  <a:ext cx="5040557" cy="830997"/>
                </a:xfrm>
                <a:prstGeom prst="rect">
                  <a:avLst/>
                </a:prstGeom>
              </p:spPr>
            </p:pic>
          </p:control>
        </mc:Fallback>
      </mc:AlternateContent>
    </p:controls>
    <p:extLst>
      <p:ext uri="{BB962C8B-B14F-4D97-AF65-F5344CB8AC3E}">
        <p14:creationId xmlns:p14="http://schemas.microsoft.com/office/powerpoint/2010/main" val="31707498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AA703B-18BD-4CBF-A0F9-81B7761A4176}"/>
              </a:ext>
            </a:extLst>
          </p:cNvPr>
          <p:cNvPicPr>
            <a:picLocks noChangeAspect="1"/>
          </p:cNvPicPr>
          <p:nvPr/>
        </p:nvPicPr>
        <p:blipFill>
          <a:blip r:embed="rId2"/>
          <a:stretch>
            <a:fillRect/>
          </a:stretch>
        </p:blipFill>
        <p:spPr>
          <a:xfrm>
            <a:off x="0" y="0"/>
            <a:ext cx="12192000" cy="6858000"/>
          </a:xfrm>
          <a:prstGeom prst="rect">
            <a:avLst/>
          </a:prstGeom>
        </p:spPr>
      </p:pic>
      <p:pic>
        <p:nvPicPr>
          <p:cNvPr id="5122" name="Picture 2" descr="SUN VECTOR by welikegroovyturtles on DeviantArt">
            <a:extLst>
              <a:ext uri="{FF2B5EF4-FFF2-40B4-BE49-F238E27FC236}">
                <a16:creationId xmlns:a16="http://schemas.microsoft.com/office/drawing/2014/main" id="{F0889580-3781-4B23-AE6C-7CD55F759B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033" y="457831"/>
            <a:ext cx="1577030" cy="15770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ue and orange text&#10;&#10;AI-generated content may be incorrect.">
            <a:extLst>
              <a:ext uri="{FF2B5EF4-FFF2-40B4-BE49-F238E27FC236}">
                <a16:creationId xmlns:a16="http://schemas.microsoft.com/office/drawing/2014/main" id="{AFBFA738-3FE9-2213-D6D9-719F3289D3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8650" y="2002412"/>
            <a:ext cx="8254699" cy="2853175"/>
          </a:xfrm>
          <a:prstGeom prst="rect">
            <a:avLst/>
          </a:prstGeom>
        </p:spPr>
      </p:pic>
    </p:spTree>
    <p:extLst>
      <p:ext uri="{BB962C8B-B14F-4D97-AF65-F5344CB8AC3E}">
        <p14:creationId xmlns:p14="http://schemas.microsoft.com/office/powerpoint/2010/main" val="36922965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736454" y="762001"/>
            <a:ext cx="10728614" cy="738466"/>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Bài</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đọc</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trước</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em</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học</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có</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tên</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là</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gì</a:t>
            </a:r>
            <a:r>
              <a:rPr lang="en-US" sz="4000" b="1" kern="0" dirty="0">
                <a:solidFill>
                  <a:srgbClr val="002060"/>
                </a:solidFill>
                <a:latin typeface="Arial"/>
                <a:ea typeface="Arial-Rounded" pitchFamily="34" charset="0"/>
                <a:cs typeface="Arial-Rounded" pitchFamily="34" charset="0"/>
                <a:sym typeface="Arial"/>
              </a:rPr>
              <a:t>?</a:t>
            </a:r>
            <a:endParaRPr kumimoji="0" lang="en-US" sz="40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sp>
        <p:nvSpPr>
          <p:cNvPr id="29" name="Rectangle 28"/>
          <p:cNvSpPr/>
          <p:nvPr/>
        </p:nvSpPr>
        <p:spPr>
          <a:xfrm>
            <a:off x="1888780" y="2574540"/>
            <a:ext cx="8851392" cy="1226585"/>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A</a:t>
            </a:r>
            <a:r>
              <a:rPr kumimoji="0" lang="vi-VN" sz="36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rPr>
              <a:t>. </a:t>
            </a:r>
            <a:r>
              <a:rPr lang="en-US" sz="3600" kern="0" noProof="0" dirty="0" err="1">
                <a:solidFill>
                  <a:srgbClr val="002060"/>
                </a:solidFill>
                <a:latin typeface="Arial"/>
                <a:ea typeface="Arial-Rounded" pitchFamily="34" charset="0"/>
                <a:cs typeface="Arial-Rounded" pitchFamily="34" charset="0"/>
                <a:sym typeface="Arial"/>
              </a:rPr>
              <a:t>Thi</a:t>
            </a:r>
            <a:r>
              <a:rPr lang="en-US" sz="3600" kern="0" noProof="0" dirty="0">
                <a:solidFill>
                  <a:srgbClr val="002060"/>
                </a:solidFill>
                <a:latin typeface="Arial"/>
                <a:ea typeface="Arial-Rounded" pitchFamily="34" charset="0"/>
                <a:cs typeface="Arial-Rounded" pitchFamily="34" charset="0"/>
                <a:sym typeface="Arial"/>
              </a:rPr>
              <a:t> </a:t>
            </a:r>
            <a:r>
              <a:rPr lang="en-US" sz="3600" kern="0" noProof="0" dirty="0" err="1">
                <a:solidFill>
                  <a:srgbClr val="002060"/>
                </a:solidFill>
                <a:latin typeface="Arial"/>
                <a:ea typeface="Arial-Rounded" pitchFamily="34" charset="0"/>
                <a:cs typeface="Arial-Rounded" pitchFamily="34" charset="0"/>
                <a:sym typeface="Arial"/>
              </a:rPr>
              <a:t>nhạc</a:t>
            </a:r>
            <a:endParaRPr kumimoji="0" lang="vi-VN" sz="36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endParaRPr>
          </a:p>
        </p:txBody>
      </p:sp>
      <p:sp>
        <p:nvSpPr>
          <p:cNvPr id="30" name="Rectangle 29"/>
          <p:cNvSpPr/>
          <p:nvPr/>
        </p:nvSpPr>
        <p:spPr>
          <a:xfrm>
            <a:off x="1888780" y="3977509"/>
            <a:ext cx="8851392" cy="1257957"/>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B. </a:t>
            </a:r>
            <a:r>
              <a:rPr lang="en-US" sz="3600" kern="0" dirty="0" err="1">
                <a:solidFill>
                  <a:srgbClr val="002060"/>
                </a:solidFill>
                <a:latin typeface="Arial"/>
                <a:ea typeface="Arial-Rounded" pitchFamily="34" charset="0"/>
                <a:cs typeface="Arial-Rounded" pitchFamily="34" charset="0"/>
                <a:sym typeface="Arial"/>
              </a:rPr>
              <a:t>Điều</a:t>
            </a:r>
            <a:r>
              <a:rPr lang="en-US" sz="3600" kern="0" dirty="0">
                <a:solidFill>
                  <a:srgbClr val="002060"/>
                </a:solidFill>
                <a:latin typeface="Arial"/>
                <a:ea typeface="Arial-Rounded" pitchFamily="34" charset="0"/>
                <a:cs typeface="Arial-Rounded" pitchFamily="34" charset="0"/>
                <a:sym typeface="Arial"/>
              </a:rPr>
              <a:t> </a:t>
            </a:r>
            <a:r>
              <a:rPr lang="en-US" sz="3600" kern="0" dirty="0" err="1">
                <a:solidFill>
                  <a:srgbClr val="002060"/>
                </a:solidFill>
                <a:latin typeface="Arial"/>
                <a:ea typeface="Arial-Rounded" pitchFamily="34" charset="0"/>
                <a:cs typeface="Arial-Rounded" pitchFamily="34" charset="0"/>
                <a:sym typeface="Arial"/>
              </a:rPr>
              <a:t>kì</a:t>
            </a:r>
            <a:r>
              <a:rPr lang="en-US" sz="3600" kern="0" dirty="0">
                <a:solidFill>
                  <a:srgbClr val="002060"/>
                </a:solidFill>
                <a:latin typeface="Arial"/>
                <a:ea typeface="Arial-Rounded" pitchFamily="34" charset="0"/>
                <a:cs typeface="Arial-Rounded" pitchFamily="34" charset="0"/>
                <a:sym typeface="Arial"/>
              </a:rPr>
              <a:t> </a:t>
            </a:r>
            <a:r>
              <a:rPr lang="en-US" sz="3600" kern="0" dirty="0" err="1">
                <a:solidFill>
                  <a:srgbClr val="002060"/>
                </a:solidFill>
                <a:latin typeface="Arial"/>
                <a:ea typeface="Arial-Rounded" pitchFamily="34" charset="0"/>
                <a:cs typeface="Arial-Rounded" pitchFamily="34" charset="0"/>
                <a:sym typeface="Arial"/>
              </a:rPr>
              <a:t>diệu</a:t>
            </a:r>
            <a:endPar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7086" y="2796461"/>
            <a:ext cx="798097" cy="782741"/>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1170" y="4204225"/>
            <a:ext cx="807556" cy="778352"/>
          </a:xfrm>
          <a:prstGeom prst="rect">
            <a:avLst/>
          </a:prstGeom>
        </p:spPr>
      </p:pic>
      <p:sp>
        <p:nvSpPr>
          <p:cNvPr id="33" name="Rectangle 32"/>
          <p:cNvSpPr/>
          <p:nvPr/>
        </p:nvSpPr>
        <p:spPr>
          <a:xfrm>
            <a:off x="1893749" y="5410200"/>
            <a:ext cx="8851392" cy="1222684"/>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C. </a:t>
            </a:r>
            <a:r>
              <a:rPr kumimoji="0" lang="en-US" sz="36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Bầu</a:t>
            </a: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6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và</a:t>
            </a: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6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Bí</a:t>
            </a:r>
            <a:endPar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1170" y="5639187"/>
            <a:ext cx="807556" cy="778352"/>
          </a:xfrm>
          <a:prstGeom prst="rect">
            <a:avLst/>
          </a:prstGeom>
        </p:spPr>
      </p:pic>
      <p:pic>
        <p:nvPicPr>
          <p:cNvPr id="4098" name="Picture 2">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38768" y="76200"/>
            <a:ext cx="1153233" cy="127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561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 calcmode="lin" valueType="num">
                                      <p:cBhvr>
                                        <p:cTn id="10" dur="1000" fill="hold"/>
                                        <p:tgtEl>
                                          <p:spTgt spid="29"/>
                                        </p:tgtEl>
                                        <p:attrNameLst>
                                          <p:attrName>ppt_w</p:attrName>
                                        </p:attrNameLst>
                                      </p:cBhvr>
                                      <p:tavLst>
                                        <p:tav tm="0">
                                          <p:val>
                                            <p:strVal val="#ppt_w*0.70"/>
                                          </p:val>
                                        </p:tav>
                                        <p:tav tm="100000">
                                          <p:val>
                                            <p:strVal val="#ppt_w"/>
                                          </p:val>
                                        </p:tav>
                                      </p:tavLst>
                                    </p:anim>
                                    <p:anim calcmode="lin" valueType="num">
                                      <p:cBhvr>
                                        <p:cTn id="11" dur="1000" fill="hold"/>
                                        <p:tgtEl>
                                          <p:spTgt spid="29"/>
                                        </p:tgtEl>
                                        <p:attrNameLst>
                                          <p:attrName>ppt_h</p:attrName>
                                        </p:attrNameLst>
                                      </p:cBhvr>
                                      <p:tavLst>
                                        <p:tav tm="0">
                                          <p:val>
                                            <p:strVal val="#ppt_h"/>
                                          </p:val>
                                        </p:tav>
                                        <p:tav tm="100000">
                                          <p:val>
                                            <p:strVal val="#ppt_h"/>
                                          </p:val>
                                        </p:tav>
                                      </p:tavLst>
                                    </p:anim>
                                    <p:animEffect transition="in" filter="fade">
                                      <p:cBhvr>
                                        <p:cTn id="12" dur="1000"/>
                                        <p:tgtEl>
                                          <p:spTgt spid="29"/>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1000" fill="hold"/>
                                        <p:tgtEl>
                                          <p:spTgt spid="30"/>
                                        </p:tgtEl>
                                        <p:attrNameLst>
                                          <p:attrName>ppt_w</p:attrName>
                                        </p:attrNameLst>
                                      </p:cBhvr>
                                      <p:tavLst>
                                        <p:tav tm="0">
                                          <p:val>
                                            <p:strVal val="#ppt_w*0.70"/>
                                          </p:val>
                                        </p:tav>
                                        <p:tav tm="100000">
                                          <p:val>
                                            <p:strVal val="#ppt_w"/>
                                          </p:val>
                                        </p:tav>
                                      </p:tavLst>
                                    </p:anim>
                                    <p:anim calcmode="lin" valueType="num">
                                      <p:cBhvr>
                                        <p:cTn id="16" dur="1000" fill="hold"/>
                                        <p:tgtEl>
                                          <p:spTgt spid="30"/>
                                        </p:tgtEl>
                                        <p:attrNameLst>
                                          <p:attrName>ppt_h</p:attrName>
                                        </p:attrNameLst>
                                      </p:cBhvr>
                                      <p:tavLst>
                                        <p:tav tm="0">
                                          <p:val>
                                            <p:strVal val="#ppt_h"/>
                                          </p:val>
                                        </p:tav>
                                        <p:tav tm="100000">
                                          <p:val>
                                            <p:strVal val="#ppt_h"/>
                                          </p:val>
                                        </p:tav>
                                      </p:tavLst>
                                    </p:anim>
                                    <p:animEffect transition="in" filter="fade">
                                      <p:cBhvr>
                                        <p:cTn id="17" dur="1000"/>
                                        <p:tgtEl>
                                          <p:spTgt spid="30"/>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p:cTn id="20" dur="1000" fill="hold"/>
                                        <p:tgtEl>
                                          <p:spTgt spid="33"/>
                                        </p:tgtEl>
                                        <p:attrNameLst>
                                          <p:attrName>ppt_w</p:attrName>
                                        </p:attrNameLst>
                                      </p:cBhvr>
                                      <p:tavLst>
                                        <p:tav tm="0">
                                          <p:val>
                                            <p:strVal val="#ppt_w*0.70"/>
                                          </p:val>
                                        </p:tav>
                                        <p:tav tm="100000">
                                          <p:val>
                                            <p:strVal val="#ppt_w"/>
                                          </p:val>
                                        </p:tav>
                                      </p:tavLst>
                                    </p:anim>
                                    <p:anim calcmode="lin" valueType="num">
                                      <p:cBhvr>
                                        <p:cTn id="21" dur="1000" fill="hold"/>
                                        <p:tgtEl>
                                          <p:spTgt spid="33"/>
                                        </p:tgtEl>
                                        <p:attrNameLst>
                                          <p:attrName>ppt_h</p:attrName>
                                        </p:attrNameLst>
                                      </p:cBhvr>
                                      <p:tavLst>
                                        <p:tav tm="0">
                                          <p:val>
                                            <p:strVal val="#ppt_h"/>
                                          </p:val>
                                        </p:tav>
                                        <p:tav tm="100000">
                                          <p:val>
                                            <p:strVal val="#ppt_h"/>
                                          </p:val>
                                        </p:tav>
                                      </p:tavLst>
                                    </p:anim>
                                    <p:animEffect transition="in" filter="fade">
                                      <p:cBhvr>
                                        <p:cTn id="22"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29"/>
                                        </p:tgtEl>
                                        <p:attrNameLst>
                                          <p:attrName>fillcolor</p:attrName>
                                        </p:attrNameLst>
                                      </p:cBhvr>
                                      <p:to>
                                        <a:schemeClr val="bg2"/>
                                      </p:to>
                                    </p:animClr>
                                    <p:set>
                                      <p:cBhvr>
                                        <p:cTn id="28" dur="250" fill="hold"/>
                                        <p:tgtEl>
                                          <p:spTgt spid="29"/>
                                        </p:tgtEl>
                                        <p:attrNameLst>
                                          <p:attrName>fill.type</p:attrName>
                                        </p:attrNameLst>
                                      </p:cBhvr>
                                      <p:to>
                                        <p:strVal val="solid"/>
                                      </p:to>
                                    </p:set>
                                    <p:set>
                                      <p:cBhvr>
                                        <p:cTn id="29" dur="250" fill="hold"/>
                                        <p:tgtEl>
                                          <p:spTgt spid="29"/>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29"/>
                                        </p:tgtEl>
                                        <p:attrNameLst>
                                          <p:attrName>fillcolor</p:attrName>
                                        </p:attrNameLst>
                                      </p:cBhvr>
                                      <p:to>
                                        <a:srgbClr val="FFFF00"/>
                                      </p:to>
                                    </p:animClr>
                                    <p:set>
                                      <p:cBhvr>
                                        <p:cTn id="32" dur="250" fill="hold"/>
                                        <p:tgtEl>
                                          <p:spTgt spid="29"/>
                                        </p:tgtEl>
                                        <p:attrNameLst>
                                          <p:attrName>fill.type</p:attrName>
                                        </p:attrNameLst>
                                      </p:cBhvr>
                                      <p:to>
                                        <p:strVal val="solid"/>
                                      </p:to>
                                    </p:set>
                                    <p:set>
                                      <p:cBhvr>
                                        <p:cTn id="33" dur="250" fill="hold"/>
                                        <p:tgtEl>
                                          <p:spTgt spid="29"/>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31"/>
                                        </p:tgtEl>
                                        <p:attrNameLst>
                                          <p:attrName>style.visibility</p:attrName>
                                        </p:attrNameLst>
                                      </p:cBhvr>
                                      <p:to>
                                        <p:strVal val="visible"/>
                                      </p:to>
                                    </p:set>
                                    <p:anim calcmode="lin" valueType="num">
                                      <p:cBhvr>
                                        <p:cTn id="36" dur="250" fill="hold"/>
                                        <p:tgtEl>
                                          <p:spTgt spid="31"/>
                                        </p:tgtEl>
                                        <p:attrNameLst>
                                          <p:attrName>ppt_w</p:attrName>
                                        </p:attrNameLst>
                                      </p:cBhvr>
                                      <p:tavLst>
                                        <p:tav tm="0">
                                          <p:val>
                                            <p:strVal val="4*#ppt_w"/>
                                          </p:val>
                                        </p:tav>
                                        <p:tav tm="100000">
                                          <p:val>
                                            <p:strVal val="#ppt_w"/>
                                          </p:val>
                                        </p:tav>
                                      </p:tavLst>
                                    </p:anim>
                                    <p:anim calcmode="lin" valueType="num">
                                      <p:cBhvr>
                                        <p:cTn id="37"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30"/>
                                        </p:tgtEl>
                                        <p:attrNameLst>
                                          <p:attrName>fillcolor</p:attrName>
                                        </p:attrNameLst>
                                      </p:cBhvr>
                                      <p:to>
                                        <a:schemeClr val="accent1"/>
                                      </p:to>
                                    </p:animClr>
                                    <p:set>
                                      <p:cBhvr>
                                        <p:cTn id="43" dur="250" fill="hold"/>
                                        <p:tgtEl>
                                          <p:spTgt spid="30"/>
                                        </p:tgtEl>
                                        <p:attrNameLst>
                                          <p:attrName>fill.type</p:attrName>
                                        </p:attrNameLst>
                                      </p:cBhvr>
                                      <p:to>
                                        <p:strVal val="solid"/>
                                      </p:to>
                                    </p:set>
                                    <p:set>
                                      <p:cBhvr>
                                        <p:cTn id="44" dur="250" fill="hold"/>
                                        <p:tgtEl>
                                          <p:spTgt spid="30"/>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par>
                                <p:cTn id="45" presetID="1" presetClass="emph" presetSubtype="2" fill="hold" nodeType="withEffect">
                                  <p:stCondLst>
                                    <p:cond delay="500"/>
                                  </p:stCondLst>
                                  <p:childTnLst>
                                    <p:animClr clrSpc="rgb" dir="cw">
                                      <p:cBhvr>
                                        <p:cTn id="46" dur="250" fill="hold"/>
                                        <p:tgtEl>
                                          <p:spTgt spid="30"/>
                                        </p:tgtEl>
                                        <p:attrNameLst>
                                          <p:attrName>fillcolor</p:attrName>
                                        </p:attrNameLst>
                                      </p:cBhvr>
                                      <p:to>
                                        <a:schemeClr val="accent1"/>
                                      </p:to>
                                    </p:animClr>
                                    <p:set>
                                      <p:cBhvr>
                                        <p:cTn id="47" dur="250" fill="hold"/>
                                        <p:tgtEl>
                                          <p:spTgt spid="30"/>
                                        </p:tgtEl>
                                        <p:attrNameLst>
                                          <p:attrName>fill.type</p:attrName>
                                        </p:attrNameLst>
                                      </p:cBhvr>
                                      <p:to>
                                        <p:strVal val="solid"/>
                                      </p:to>
                                    </p:set>
                                    <p:set>
                                      <p:cBhvr>
                                        <p:cTn id="48" dur="250" fill="hold"/>
                                        <p:tgtEl>
                                          <p:spTgt spid="30"/>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32"/>
                                        </p:tgtEl>
                                        <p:attrNameLst>
                                          <p:attrName>style.visibility</p:attrName>
                                        </p:attrNameLst>
                                      </p:cBhvr>
                                      <p:to>
                                        <p:strVal val="visible"/>
                                      </p:to>
                                    </p:set>
                                    <p:anim calcmode="lin" valueType="num">
                                      <p:cBhvr>
                                        <p:cTn id="51" dur="250" fill="hold"/>
                                        <p:tgtEl>
                                          <p:spTgt spid="32"/>
                                        </p:tgtEl>
                                        <p:attrNameLst>
                                          <p:attrName>ppt_w</p:attrName>
                                        </p:attrNameLst>
                                      </p:cBhvr>
                                      <p:tavLst>
                                        <p:tav tm="0">
                                          <p:val>
                                            <p:strVal val="4*#ppt_w"/>
                                          </p:val>
                                        </p:tav>
                                        <p:tav tm="100000">
                                          <p:val>
                                            <p:strVal val="#ppt_w"/>
                                          </p:val>
                                        </p:tav>
                                      </p:tavLst>
                                    </p:anim>
                                    <p:anim calcmode="lin" valueType="num">
                                      <p:cBhvr>
                                        <p:cTn id="52"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0"/>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33"/>
                                        </p:tgtEl>
                                        <p:attrNameLst>
                                          <p:attrName>fillcolor</p:attrName>
                                        </p:attrNameLst>
                                      </p:cBhvr>
                                      <p:to>
                                        <a:schemeClr val="accent1"/>
                                      </p:to>
                                    </p:animClr>
                                    <p:set>
                                      <p:cBhvr>
                                        <p:cTn id="58" dur="250" fill="hold"/>
                                        <p:tgtEl>
                                          <p:spTgt spid="33"/>
                                        </p:tgtEl>
                                        <p:attrNameLst>
                                          <p:attrName>fill.type</p:attrName>
                                        </p:attrNameLst>
                                      </p:cBhvr>
                                      <p:to>
                                        <p:strVal val="solid"/>
                                      </p:to>
                                    </p:set>
                                    <p:set>
                                      <p:cBhvr>
                                        <p:cTn id="59" dur="250" fill="hold"/>
                                        <p:tgtEl>
                                          <p:spTgt spid="33"/>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60" presetID="1" presetClass="emph" presetSubtype="2" fill="hold" nodeType="withEffect">
                                  <p:stCondLst>
                                    <p:cond delay="500"/>
                                  </p:stCondLst>
                                  <p:childTnLst>
                                    <p:animClr clrSpc="rgb" dir="cw">
                                      <p:cBhvr>
                                        <p:cTn id="61" dur="250" fill="hold"/>
                                        <p:tgtEl>
                                          <p:spTgt spid="33"/>
                                        </p:tgtEl>
                                        <p:attrNameLst>
                                          <p:attrName>fillcolor</p:attrName>
                                        </p:attrNameLst>
                                      </p:cBhvr>
                                      <p:to>
                                        <a:schemeClr val="accent1"/>
                                      </p:to>
                                    </p:animClr>
                                    <p:set>
                                      <p:cBhvr>
                                        <p:cTn id="62" dur="250" fill="hold"/>
                                        <p:tgtEl>
                                          <p:spTgt spid="33"/>
                                        </p:tgtEl>
                                        <p:attrNameLst>
                                          <p:attrName>fill.type</p:attrName>
                                        </p:attrNameLst>
                                      </p:cBhvr>
                                      <p:to>
                                        <p:strVal val="solid"/>
                                      </p:to>
                                    </p:set>
                                    <p:set>
                                      <p:cBhvr>
                                        <p:cTn id="63" dur="250" fill="hold"/>
                                        <p:tgtEl>
                                          <p:spTgt spid="33"/>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34"/>
                                        </p:tgtEl>
                                        <p:attrNameLst>
                                          <p:attrName>style.visibility</p:attrName>
                                        </p:attrNameLst>
                                      </p:cBhvr>
                                      <p:to>
                                        <p:strVal val="visible"/>
                                      </p:to>
                                    </p:set>
                                    <p:anim calcmode="lin" valueType="num">
                                      <p:cBhvr>
                                        <p:cTn id="66" dur="250" fill="hold"/>
                                        <p:tgtEl>
                                          <p:spTgt spid="34"/>
                                        </p:tgtEl>
                                        <p:attrNameLst>
                                          <p:attrName>ppt_w</p:attrName>
                                        </p:attrNameLst>
                                      </p:cBhvr>
                                      <p:tavLst>
                                        <p:tav tm="0">
                                          <p:val>
                                            <p:strVal val="4*#ppt_w"/>
                                          </p:val>
                                        </p:tav>
                                        <p:tav tm="100000">
                                          <p:val>
                                            <p:strVal val="#ppt_w"/>
                                          </p:val>
                                        </p:tav>
                                      </p:tavLst>
                                    </p:anim>
                                    <p:anim calcmode="lin" valueType="num">
                                      <p:cBhvr>
                                        <p:cTn id="67" dur="250" fill="hold"/>
                                        <p:tgtEl>
                                          <p:spTgt spid="3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3"/>
                  </p:tgtEl>
                </p:cond>
              </p:nextCondLst>
            </p:seq>
          </p:childTnLst>
        </p:cTn>
      </p:par>
    </p:tnLst>
    <p:bldLst>
      <p:bldP spid="28" grpId="0" animBg="1"/>
      <p:bldP spid="29" grpId="0" animBg="1"/>
      <p:bldP spid="30" grpId="0" animBg="1"/>
      <p:bldP spid="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896233" y="5457806"/>
            <a:ext cx="8851392" cy="923944"/>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rPr>
              <a:t>C. </a:t>
            </a:r>
            <a:r>
              <a:rPr kumimoji="0" lang="en-US" sz="32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Ve</a:t>
            </a:r>
            <a:r>
              <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sầu</a:t>
            </a:r>
            <a:r>
              <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gà</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trống</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dế</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mèn</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họa</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mi,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thầy</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vàng</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anh</a:t>
            </a:r>
            <a:endParaRPr kumimoji="0" lang="vi-VN" sz="32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endParaRPr>
          </a:p>
        </p:txBody>
      </p:sp>
      <p:sp>
        <p:nvSpPr>
          <p:cNvPr id="14" name="Rectangle 13"/>
          <p:cNvSpPr/>
          <p:nvPr/>
        </p:nvSpPr>
        <p:spPr>
          <a:xfrm>
            <a:off x="1888780" y="4215034"/>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buClr>
                <a:srgbClr val="000000"/>
              </a:buClr>
            </a:pPr>
            <a:r>
              <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B. </a:t>
            </a:r>
            <a:r>
              <a:rPr lang="en-US" sz="3200" kern="0" dirty="0" err="1">
                <a:solidFill>
                  <a:srgbClr val="002060"/>
                </a:solidFill>
                <a:ea typeface="Arial-Rounded" pitchFamily="34" charset="0"/>
                <a:cs typeface="Arial-Rounded" pitchFamily="34" charset="0"/>
                <a:sym typeface="Arial"/>
              </a:rPr>
              <a:t>Ve</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sầu</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gà</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trống</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dế</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mèn</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họa</a:t>
            </a:r>
            <a:r>
              <a:rPr lang="en-US" sz="3200" kern="0" dirty="0">
                <a:solidFill>
                  <a:srgbClr val="002060"/>
                </a:solidFill>
                <a:ea typeface="Arial-Rounded" pitchFamily="34" charset="0"/>
                <a:cs typeface="Arial-Rounded" pitchFamily="34" charset="0"/>
                <a:sym typeface="Arial"/>
              </a:rPr>
              <a:t> mi, </a:t>
            </a:r>
            <a:r>
              <a:rPr lang="en-US" sz="3200" kern="0" dirty="0" err="1">
                <a:solidFill>
                  <a:srgbClr val="002060"/>
                </a:solidFill>
                <a:ea typeface="Arial-Rounded" pitchFamily="34" charset="0"/>
                <a:cs typeface="Arial-Rounded" pitchFamily="34" charset="0"/>
                <a:sym typeface="Arial"/>
              </a:rPr>
              <a:t>thầy</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chim</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sáo</a:t>
            </a:r>
            <a:endPar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8939" y="5365345"/>
            <a:ext cx="798097" cy="782741"/>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8895" y="4228184"/>
            <a:ext cx="807556" cy="778352"/>
          </a:xfrm>
          <a:prstGeom prst="rect">
            <a:avLst/>
          </a:prstGeom>
        </p:spPr>
      </p:pic>
      <p:sp>
        <p:nvSpPr>
          <p:cNvPr id="17" name="Rectangle 16"/>
          <p:cNvSpPr/>
          <p:nvPr/>
        </p:nvSpPr>
        <p:spPr>
          <a:xfrm>
            <a:off x="1893749" y="2984236"/>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buClr>
                <a:srgbClr val="000000"/>
              </a:buClr>
            </a:pPr>
            <a:r>
              <a:rPr lang="en-US" sz="3200" kern="0" dirty="0">
                <a:solidFill>
                  <a:srgbClr val="002060"/>
                </a:solidFill>
                <a:ea typeface="Arial-Rounded" pitchFamily="34" charset="0"/>
                <a:cs typeface="Arial-Rounded" pitchFamily="34" charset="0"/>
                <a:sym typeface="Arial"/>
              </a:rPr>
              <a:t>A. </a:t>
            </a:r>
            <a:r>
              <a:rPr lang="en-US" sz="3200" kern="0" dirty="0" err="1">
                <a:solidFill>
                  <a:srgbClr val="002060"/>
                </a:solidFill>
                <a:ea typeface="Arial-Rounded" pitchFamily="34" charset="0"/>
                <a:cs typeface="Arial-Rounded" pitchFamily="34" charset="0"/>
                <a:sym typeface="Arial"/>
              </a:rPr>
              <a:t>Ve</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sầu</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gà</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mái</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dế</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choắt</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họa</a:t>
            </a:r>
            <a:r>
              <a:rPr lang="en-US" sz="3200" kern="0" dirty="0">
                <a:solidFill>
                  <a:srgbClr val="002060"/>
                </a:solidFill>
                <a:ea typeface="Arial-Rounded" pitchFamily="34" charset="0"/>
                <a:cs typeface="Arial-Rounded" pitchFamily="34" charset="0"/>
                <a:sym typeface="Arial"/>
              </a:rPr>
              <a:t> mi, </a:t>
            </a:r>
            <a:r>
              <a:rPr lang="en-US" sz="3200" kern="0" dirty="0" err="1">
                <a:solidFill>
                  <a:srgbClr val="002060"/>
                </a:solidFill>
                <a:ea typeface="Arial-Rounded" pitchFamily="34" charset="0"/>
                <a:cs typeface="Arial-Rounded" pitchFamily="34" charset="0"/>
                <a:sym typeface="Arial"/>
              </a:rPr>
              <a:t>thầy</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chim</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sáo</a:t>
            </a:r>
            <a:endParaRPr lang="en-US" sz="3200" kern="0" dirty="0">
              <a:solidFill>
                <a:srgbClr val="002060"/>
              </a:solidFill>
              <a:ea typeface="Arial-Rounded" pitchFamily="34" charset="0"/>
              <a:cs typeface="Arial-Rounded" pitchFamily="34" charset="0"/>
              <a:sym typeface="Arial"/>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695" y="3023090"/>
            <a:ext cx="807556" cy="778352"/>
          </a:xfrm>
          <a:prstGeom prst="rect">
            <a:avLst/>
          </a:prstGeom>
        </p:spPr>
      </p:pic>
      <p:sp>
        <p:nvSpPr>
          <p:cNvPr id="19" name="Rectangle 18"/>
          <p:cNvSpPr/>
          <p:nvPr/>
        </p:nvSpPr>
        <p:spPr>
          <a:xfrm>
            <a:off x="200025" y="762000"/>
            <a:ext cx="11801475" cy="1477130"/>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Trong</a:t>
            </a:r>
            <a:r>
              <a:rPr kumimoji="0" lang="en-US" sz="44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bài</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đọc</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Thi</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nhạc</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có</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những</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nhân</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vật</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nào</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a:t>
            </a:r>
            <a:endParaRPr kumimoji="0" lang="en-US" sz="44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5122" name="Picture 2">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02449" y="29832"/>
            <a:ext cx="1040045" cy="117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539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1000" fill="hold"/>
                                        <p:tgtEl>
                                          <p:spTgt spid="13"/>
                                        </p:tgtEl>
                                        <p:attrNameLst>
                                          <p:attrName>ppt_w</p:attrName>
                                        </p:attrNameLst>
                                      </p:cBhvr>
                                      <p:tavLst>
                                        <p:tav tm="0">
                                          <p:val>
                                            <p:strVal val="#ppt_w*0.70"/>
                                          </p:val>
                                        </p:tav>
                                        <p:tav tm="100000">
                                          <p:val>
                                            <p:strVal val="#ppt_w"/>
                                          </p:val>
                                        </p:tav>
                                      </p:tavLst>
                                    </p:anim>
                                    <p:anim calcmode="lin" valueType="num">
                                      <p:cBhvr>
                                        <p:cTn id="11" dur="1000" fill="hold"/>
                                        <p:tgtEl>
                                          <p:spTgt spid="13"/>
                                        </p:tgtEl>
                                        <p:attrNameLst>
                                          <p:attrName>ppt_h</p:attrName>
                                        </p:attrNameLst>
                                      </p:cBhvr>
                                      <p:tavLst>
                                        <p:tav tm="0">
                                          <p:val>
                                            <p:strVal val="#ppt_h"/>
                                          </p:val>
                                        </p:tav>
                                        <p:tav tm="100000">
                                          <p:val>
                                            <p:strVal val="#ppt_h"/>
                                          </p:val>
                                        </p:tav>
                                      </p:tavLst>
                                    </p:anim>
                                    <p:animEffect transition="in" filter="fade">
                                      <p:cBhvr>
                                        <p:cTn id="12" dur="1000"/>
                                        <p:tgtEl>
                                          <p:spTgt spid="13"/>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strVal val="#ppt_w*0.70"/>
                                          </p:val>
                                        </p:tav>
                                        <p:tav tm="100000">
                                          <p:val>
                                            <p:strVal val="#ppt_w"/>
                                          </p:val>
                                        </p:tav>
                                      </p:tavLst>
                                    </p:anim>
                                    <p:anim calcmode="lin" valueType="num">
                                      <p:cBhvr>
                                        <p:cTn id="16" dur="1000" fill="hold"/>
                                        <p:tgtEl>
                                          <p:spTgt spid="14"/>
                                        </p:tgtEl>
                                        <p:attrNameLst>
                                          <p:attrName>ppt_h</p:attrName>
                                        </p:attrNameLst>
                                      </p:cBhvr>
                                      <p:tavLst>
                                        <p:tav tm="0">
                                          <p:val>
                                            <p:strVal val="#ppt_h"/>
                                          </p:val>
                                        </p:tav>
                                        <p:tav tm="100000">
                                          <p:val>
                                            <p:strVal val="#ppt_h"/>
                                          </p:val>
                                        </p:tav>
                                      </p:tavLst>
                                    </p:anim>
                                    <p:animEffect transition="in" filter="fade">
                                      <p:cBhvr>
                                        <p:cTn id="17" dur="1000"/>
                                        <p:tgtEl>
                                          <p:spTgt spid="14"/>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000" fill="hold"/>
                                        <p:tgtEl>
                                          <p:spTgt spid="17"/>
                                        </p:tgtEl>
                                        <p:attrNameLst>
                                          <p:attrName>ppt_w</p:attrName>
                                        </p:attrNameLst>
                                      </p:cBhvr>
                                      <p:tavLst>
                                        <p:tav tm="0">
                                          <p:val>
                                            <p:strVal val="#ppt_w*0.70"/>
                                          </p:val>
                                        </p:tav>
                                        <p:tav tm="100000">
                                          <p:val>
                                            <p:strVal val="#ppt_w"/>
                                          </p:val>
                                        </p:tav>
                                      </p:tavLst>
                                    </p:anim>
                                    <p:anim calcmode="lin" valueType="num">
                                      <p:cBhvr>
                                        <p:cTn id="21" dur="1000" fill="hold"/>
                                        <p:tgtEl>
                                          <p:spTgt spid="17"/>
                                        </p:tgtEl>
                                        <p:attrNameLst>
                                          <p:attrName>ppt_h</p:attrName>
                                        </p:attrNameLst>
                                      </p:cBhvr>
                                      <p:tavLst>
                                        <p:tav tm="0">
                                          <p:val>
                                            <p:strVal val="#ppt_h"/>
                                          </p:val>
                                        </p:tav>
                                        <p:tav tm="100000">
                                          <p:val>
                                            <p:strVal val="#ppt_h"/>
                                          </p:val>
                                        </p:tav>
                                      </p:tavLst>
                                    </p:anim>
                                    <p:animEffect transition="in" filter="fade">
                                      <p:cBhvr>
                                        <p:cTn id="2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13"/>
                                        </p:tgtEl>
                                        <p:attrNameLst>
                                          <p:attrName>fillcolor</p:attrName>
                                        </p:attrNameLst>
                                      </p:cBhvr>
                                      <p:to>
                                        <a:schemeClr val="bg2"/>
                                      </p:to>
                                    </p:animClr>
                                    <p:set>
                                      <p:cBhvr>
                                        <p:cTn id="28" dur="250" fill="hold"/>
                                        <p:tgtEl>
                                          <p:spTgt spid="13"/>
                                        </p:tgtEl>
                                        <p:attrNameLst>
                                          <p:attrName>fill.type</p:attrName>
                                        </p:attrNameLst>
                                      </p:cBhvr>
                                      <p:to>
                                        <p:strVal val="solid"/>
                                      </p:to>
                                    </p:set>
                                    <p:set>
                                      <p:cBhvr>
                                        <p:cTn id="29" dur="250" fill="hold"/>
                                        <p:tgtEl>
                                          <p:spTgt spid="13"/>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par>
                                <p:cTn id="30" presetID="1" presetClass="emph" presetSubtype="2" fill="hold" nodeType="withEffect">
                                  <p:stCondLst>
                                    <p:cond delay="500"/>
                                  </p:stCondLst>
                                  <p:childTnLst>
                                    <p:animClr clrSpc="rgb" dir="cw">
                                      <p:cBhvr>
                                        <p:cTn id="31" dur="250" fill="hold"/>
                                        <p:tgtEl>
                                          <p:spTgt spid="13"/>
                                        </p:tgtEl>
                                        <p:attrNameLst>
                                          <p:attrName>fillcolor</p:attrName>
                                        </p:attrNameLst>
                                      </p:cBhvr>
                                      <p:to>
                                        <a:srgbClr val="FFFF00"/>
                                      </p:to>
                                    </p:animClr>
                                    <p:set>
                                      <p:cBhvr>
                                        <p:cTn id="32" dur="250" fill="hold"/>
                                        <p:tgtEl>
                                          <p:spTgt spid="13"/>
                                        </p:tgtEl>
                                        <p:attrNameLst>
                                          <p:attrName>fill.type</p:attrName>
                                        </p:attrNameLst>
                                      </p:cBhvr>
                                      <p:to>
                                        <p:strVal val="solid"/>
                                      </p:to>
                                    </p:set>
                                    <p:set>
                                      <p:cBhvr>
                                        <p:cTn id="33" dur="250" fill="hold"/>
                                        <p:tgtEl>
                                          <p:spTgt spid="13"/>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15"/>
                                        </p:tgtEl>
                                        <p:attrNameLst>
                                          <p:attrName>style.visibility</p:attrName>
                                        </p:attrNameLst>
                                      </p:cBhvr>
                                      <p:to>
                                        <p:strVal val="visible"/>
                                      </p:to>
                                    </p:set>
                                    <p:anim calcmode="lin" valueType="num">
                                      <p:cBhvr>
                                        <p:cTn id="36" dur="250" fill="hold"/>
                                        <p:tgtEl>
                                          <p:spTgt spid="15"/>
                                        </p:tgtEl>
                                        <p:attrNameLst>
                                          <p:attrName>ppt_w</p:attrName>
                                        </p:attrNameLst>
                                      </p:cBhvr>
                                      <p:tavLst>
                                        <p:tav tm="0">
                                          <p:val>
                                            <p:strVal val="4*#ppt_w"/>
                                          </p:val>
                                        </p:tav>
                                        <p:tav tm="100000">
                                          <p:val>
                                            <p:strVal val="#ppt_w"/>
                                          </p:val>
                                        </p:tav>
                                      </p:tavLst>
                                    </p:anim>
                                    <p:anim calcmode="lin" valueType="num">
                                      <p:cBhvr>
                                        <p:cTn id="37"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14"/>
                                        </p:tgtEl>
                                        <p:attrNameLst>
                                          <p:attrName>fillcolor</p:attrName>
                                        </p:attrNameLst>
                                      </p:cBhvr>
                                      <p:to>
                                        <a:schemeClr val="accent1"/>
                                      </p:to>
                                    </p:animClr>
                                    <p:set>
                                      <p:cBhvr>
                                        <p:cTn id="43" dur="250" fill="hold"/>
                                        <p:tgtEl>
                                          <p:spTgt spid="14"/>
                                        </p:tgtEl>
                                        <p:attrNameLst>
                                          <p:attrName>fill.type</p:attrName>
                                        </p:attrNameLst>
                                      </p:cBhvr>
                                      <p:to>
                                        <p:strVal val="solid"/>
                                      </p:to>
                                    </p:set>
                                    <p:set>
                                      <p:cBhvr>
                                        <p:cTn id="44" dur="250" fill="hold"/>
                                        <p:tgtEl>
                                          <p:spTgt spid="14"/>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5" presetID="1" presetClass="emph" presetSubtype="2" fill="hold" nodeType="withEffect">
                                  <p:stCondLst>
                                    <p:cond delay="500"/>
                                  </p:stCondLst>
                                  <p:childTnLst>
                                    <p:animClr clrSpc="rgb" dir="cw">
                                      <p:cBhvr>
                                        <p:cTn id="46" dur="250" fill="hold"/>
                                        <p:tgtEl>
                                          <p:spTgt spid="14"/>
                                        </p:tgtEl>
                                        <p:attrNameLst>
                                          <p:attrName>fillcolor</p:attrName>
                                        </p:attrNameLst>
                                      </p:cBhvr>
                                      <p:to>
                                        <a:schemeClr val="accent1"/>
                                      </p:to>
                                    </p:animClr>
                                    <p:set>
                                      <p:cBhvr>
                                        <p:cTn id="47" dur="250" fill="hold"/>
                                        <p:tgtEl>
                                          <p:spTgt spid="14"/>
                                        </p:tgtEl>
                                        <p:attrNameLst>
                                          <p:attrName>fill.type</p:attrName>
                                        </p:attrNameLst>
                                      </p:cBhvr>
                                      <p:to>
                                        <p:strVal val="solid"/>
                                      </p:to>
                                    </p:set>
                                    <p:set>
                                      <p:cBhvr>
                                        <p:cTn id="48" dur="250" fill="hold"/>
                                        <p:tgtEl>
                                          <p:spTgt spid="14"/>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16"/>
                                        </p:tgtEl>
                                        <p:attrNameLst>
                                          <p:attrName>style.visibility</p:attrName>
                                        </p:attrNameLst>
                                      </p:cBhvr>
                                      <p:to>
                                        <p:strVal val="visible"/>
                                      </p:to>
                                    </p:set>
                                    <p:anim calcmode="lin" valueType="num">
                                      <p:cBhvr>
                                        <p:cTn id="51" dur="250" fill="hold"/>
                                        <p:tgtEl>
                                          <p:spTgt spid="16"/>
                                        </p:tgtEl>
                                        <p:attrNameLst>
                                          <p:attrName>ppt_w</p:attrName>
                                        </p:attrNameLst>
                                      </p:cBhvr>
                                      <p:tavLst>
                                        <p:tav tm="0">
                                          <p:val>
                                            <p:strVal val="4*#ppt_w"/>
                                          </p:val>
                                        </p:tav>
                                        <p:tav tm="100000">
                                          <p:val>
                                            <p:strVal val="#ppt_w"/>
                                          </p:val>
                                        </p:tav>
                                      </p:tavLst>
                                    </p:anim>
                                    <p:anim calcmode="lin" valueType="num">
                                      <p:cBhvr>
                                        <p:cTn id="52"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4"/>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17"/>
                                        </p:tgtEl>
                                        <p:attrNameLst>
                                          <p:attrName>fillcolor</p:attrName>
                                        </p:attrNameLst>
                                      </p:cBhvr>
                                      <p:to>
                                        <a:schemeClr val="accent1"/>
                                      </p:to>
                                    </p:animClr>
                                    <p:set>
                                      <p:cBhvr>
                                        <p:cTn id="58" dur="250" fill="hold"/>
                                        <p:tgtEl>
                                          <p:spTgt spid="17"/>
                                        </p:tgtEl>
                                        <p:attrNameLst>
                                          <p:attrName>fill.type</p:attrName>
                                        </p:attrNameLst>
                                      </p:cBhvr>
                                      <p:to>
                                        <p:strVal val="solid"/>
                                      </p:to>
                                    </p:set>
                                    <p:set>
                                      <p:cBhvr>
                                        <p:cTn id="59" dur="250" fill="hold"/>
                                        <p:tgtEl>
                                          <p:spTgt spid="17"/>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60" presetID="1" presetClass="emph" presetSubtype="2" fill="hold" nodeType="withEffect">
                                  <p:stCondLst>
                                    <p:cond delay="500"/>
                                  </p:stCondLst>
                                  <p:childTnLst>
                                    <p:animClr clrSpc="rgb" dir="cw">
                                      <p:cBhvr>
                                        <p:cTn id="61" dur="250" fill="hold"/>
                                        <p:tgtEl>
                                          <p:spTgt spid="17"/>
                                        </p:tgtEl>
                                        <p:attrNameLst>
                                          <p:attrName>fillcolor</p:attrName>
                                        </p:attrNameLst>
                                      </p:cBhvr>
                                      <p:to>
                                        <a:schemeClr val="accent1"/>
                                      </p:to>
                                    </p:animClr>
                                    <p:set>
                                      <p:cBhvr>
                                        <p:cTn id="62" dur="250" fill="hold"/>
                                        <p:tgtEl>
                                          <p:spTgt spid="17"/>
                                        </p:tgtEl>
                                        <p:attrNameLst>
                                          <p:attrName>fill.type</p:attrName>
                                        </p:attrNameLst>
                                      </p:cBhvr>
                                      <p:to>
                                        <p:strVal val="solid"/>
                                      </p:to>
                                    </p:set>
                                    <p:set>
                                      <p:cBhvr>
                                        <p:cTn id="63" dur="250" fill="hold"/>
                                        <p:tgtEl>
                                          <p:spTgt spid="17"/>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18"/>
                                        </p:tgtEl>
                                        <p:attrNameLst>
                                          <p:attrName>style.visibility</p:attrName>
                                        </p:attrNameLst>
                                      </p:cBhvr>
                                      <p:to>
                                        <p:strVal val="visible"/>
                                      </p:to>
                                    </p:set>
                                    <p:anim calcmode="lin" valueType="num">
                                      <p:cBhvr>
                                        <p:cTn id="66" dur="250" fill="hold"/>
                                        <p:tgtEl>
                                          <p:spTgt spid="18"/>
                                        </p:tgtEl>
                                        <p:attrNameLst>
                                          <p:attrName>ppt_w</p:attrName>
                                        </p:attrNameLst>
                                      </p:cBhvr>
                                      <p:tavLst>
                                        <p:tav tm="0">
                                          <p:val>
                                            <p:strVal val="4*#ppt_w"/>
                                          </p:val>
                                        </p:tav>
                                        <p:tav tm="100000">
                                          <p:val>
                                            <p:strVal val="#ppt_w"/>
                                          </p:val>
                                        </p:tav>
                                      </p:tavLst>
                                    </p:anim>
                                    <p:anim calcmode="lin" valueType="num">
                                      <p:cBhvr>
                                        <p:cTn id="67"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childTnLst>
        </p:cTn>
      </p:par>
    </p:tnLst>
    <p:bldLst>
      <p:bldP spid="13" grpId="0" animBg="1"/>
      <p:bldP spid="14" grpId="0" animBg="1"/>
      <p:bldP spid="17"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896233" y="4248151"/>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B</a:t>
            </a:r>
            <a:r>
              <a:rPr kumimoji="0" lang="vi-VN" sz="44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rPr>
              <a:t>.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Ve</a:t>
            </a: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sầu</a:t>
            </a:r>
            <a:endParaRPr kumimoji="0" lang="vi-VN" sz="44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endParaRPr>
          </a:p>
        </p:txBody>
      </p:sp>
      <p:sp>
        <p:nvSpPr>
          <p:cNvPr id="11" name="Rectangle 10"/>
          <p:cNvSpPr/>
          <p:nvPr/>
        </p:nvSpPr>
        <p:spPr>
          <a:xfrm>
            <a:off x="1888780" y="5495945"/>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C.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Dế</a:t>
            </a:r>
            <a:r>
              <a:rPr kumimoji="0" lang="en-US" sz="44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mèn</a:t>
            </a:r>
            <a:endPar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44539" y="4308090"/>
            <a:ext cx="798097" cy="782741"/>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1170" y="5566245"/>
            <a:ext cx="807556" cy="778352"/>
          </a:xfrm>
          <a:prstGeom prst="rect">
            <a:avLst/>
          </a:prstGeom>
        </p:spPr>
      </p:pic>
      <p:sp>
        <p:nvSpPr>
          <p:cNvPr id="14" name="Rectangle 13"/>
          <p:cNvSpPr/>
          <p:nvPr/>
        </p:nvSpPr>
        <p:spPr>
          <a:xfrm>
            <a:off x="1893749" y="2984236"/>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A.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Gà</a:t>
            </a:r>
            <a:r>
              <a:rPr kumimoji="0" lang="en-US" sz="44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trống</a:t>
            </a:r>
            <a:endPar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1170" y="3061190"/>
            <a:ext cx="807556" cy="778352"/>
          </a:xfrm>
          <a:prstGeom prst="rect">
            <a:avLst/>
          </a:prstGeom>
        </p:spPr>
      </p:pic>
      <p:sp>
        <p:nvSpPr>
          <p:cNvPr id="16" name="Rectangle 15"/>
          <p:cNvSpPr/>
          <p:nvPr/>
        </p:nvSpPr>
        <p:spPr>
          <a:xfrm>
            <a:off x="200025" y="762000"/>
            <a:ext cx="11801475" cy="1477130"/>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Nhân</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vật</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nào</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trình</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bày</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tác</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phẩm</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đầu</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tiên</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trong</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ngày</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thi</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tốt</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nghiệp</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a:t>
            </a:r>
            <a:endParaRPr kumimoji="0" lang="en-US" sz="44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2050" name="Picture 2">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71038" y="76200"/>
            <a:ext cx="1020962" cy="1204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074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strVal val="#ppt_w*0.70"/>
                                          </p:val>
                                        </p:tav>
                                        <p:tav tm="100000">
                                          <p:val>
                                            <p:strVal val="#ppt_w"/>
                                          </p:val>
                                        </p:tav>
                                      </p:tavLst>
                                    </p:anim>
                                    <p:anim calcmode="lin" valueType="num">
                                      <p:cBhvr>
                                        <p:cTn id="11" dur="1000" fill="hold"/>
                                        <p:tgtEl>
                                          <p:spTgt spid="10"/>
                                        </p:tgtEl>
                                        <p:attrNameLst>
                                          <p:attrName>ppt_h</p:attrName>
                                        </p:attrNameLst>
                                      </p:cBhvr>
                                      <p:tavLst>
                                        <p:tav tm="0">
                                          <p:val>
                                            <p:strVal val="#ppt_h"/>
                                          </p:val>
                                        </p:tav>
                                        <p:tav tm="100000">
                                          <p:val>
                                            <p:strVal val="#ppt_h"/>
                                          </p:val>
                                        </p:tav>
                                      </p:tavLst>
                                    </p:anim>
                                    <p:animEffect transition="in" filter="fade">
                                      <p:cBhvr>
                                        <p:cTn id="12" dur="1000"/>
                                        <p:tgtEl>
                                          <p:spTgt spid="10"/>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strVal val="#ppt_w*0.70"/>
                                          </p:val>
                                        </p:tav>
                                        <p:tav tm="100000">
                                          <p:val>
                                            <p:strVal val="#ppt_w"/>
                                          </p:val>
                                        </p:tav>
                                      </p:tavLst>
                                    </p:anim>
                                    <p:anim calcmode="lin" valueType="num">
                                      <p:cBhvr>
                                        <p:cTn id="16" dur="1000" fill="hold"/>
                                        <p:tgtEl>
                                          <p:spTgt spid="11"/>
                                        </p:tgtEl>
                                        <p:attrNameLst>
                                          <p:attrName>ppt_h</p:attrName>
                                        </p:attrNameLst>
                                      </p:cBhvr>
                                      <p:tavLst>
                                        <p:tav tm="0">
                                          <p:val>
                                            <p:strVal val="#ppt_h"/>
                                          </p:val>
                                        </p:tav>
                                        <p:tav tm="100000">
                                          <p:val>
                                            <p:strVal val="#ppt_h"/>
                                          </p:val>
                                        </p:tav>
                                      </p:tavLst>
                                    </p:anim>
                                    <p:animEffect transition="in" filter="fade">
                                      <p:cBhvr>
                                        <p:cTn id="17" dur="1000"/>
                                        <p:tgtEl>
                                          <p:spTgt spid="11"/>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ppt_w</p:attrName>
                                        </p:attrNameLst>
                                      </p:cBhvr>
                                      <p:tavLst>
                                        <p:tav tm="0">
                                          <p:val>
                                            <p:strVal val="#ppt_w*0.70"/>
                                          </p:val>
                                        </p:tav>
                                        <p:tav tm="100000">
                                          <p:val>
                                            <p:strVal val="#ppt_w"/>
                                          </p:val>
                                        </p:tav>
                                      </p:tavLst>
                                    </p:anim>
                                    <p:anim calcmode="lin" valueType="num">
                                      <p:cBhvr>
                                        <p:cTn id="21" dur="1000" fill="hold"/>
                                        <p:tgtEl>
                                          <p:spTgt spid="14"/>
                                        </p:tgtEl>
                                        <p:attrNameLst>
                                          <p:attrName>ppt_h</p:attrName>
                                        </p:attrNameLst>
                                      </p:cBhvr>
                                      <p:tavLst>
                                        <p:tav tm="0">
                                          <p:val>
                                            <p:strVal val="#ppt_h"/>
                                          </p:val>
                                        </p:tav>
                                        <p:tav tm="100000">
                                          <p:val>
                                            <p:strVal val="#ppt_h"/>
                                          </p:val>
                                        </p:tav>
                                      </p:tavLst>
                                    </p:anim>
                                    <p:animEffect transition="in" filter="fade">
                                      <p:cBhvr>
                                        <p:cTn id="2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10"/>
                                        </p:tgtEl>
                                        <p:attrNameLst>
                                          <p:attrName>fillcolor</p:attrName>
                                        </p:attrNameLst>
                                      </p:cBhvr>
                                      <p:to>
                                        <a:schemeClr val="bg2"/>
                                      </p:to>
                                    </p:animClr>
                                    <p:set>
                                      <p:cBhvr>
                                        <p:cTn id="28" dur="250" fill="hold"/>
                                        <p:tgtEl>
                                          <p:spTgt spid="10"/>
                                        </p:tgtEl>
                                        <p:attrNameLst>
                                          <p:attrName>fill.type</p:attrName>
                                        </p:attrNameLst>
                                      </p:cBhvr>
                                      <p:to>
                                        <p:strVal val="solid"/>
                                      </p:to>
                                    </p:set>
                                    <p:set>
                                      <p:cBhvr>
                                        <p:cTn id="29" dur="250" fill="hold"/>
                                        <p:tgtEl>
                                          <p:spTgt spid="10"/>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par>
                                <p:cTn id="30" presetID="1" presetClass="emph" presetSubtype="2" fill="hold" nodeType="withEffect">
                                  <p:stCondLst>
                                    <p:cond delay="500"/>
                                  </p:stCondLst>
                                  <p:childTnLst>
                                    <p:animClr clrSpc="rgb" dir="cw">
                                      <p:cBhvr>
                                        <p:cTn id="31" dur="250" fill="hold"/>
                                        <p:tgtEl>
                                          <p:spTgt spid="10"/>
                                        </p:tgtEl>
                                        <p:attrNameLst>
                                          <p:attrName>fillcolor</p:attrName>
                                        </p:attrNameLst>
                                      </p:cBhvr>
                                      <p:to>
                                        <a:srgbClr val="FFFF00"/>
                                      </p:to>
                                    </p:animClr>
                                    <p:set>
                                      <p:cBhvr>
                                        <p:cTn id="32" dur="250" fill="hold"/>
                                        <p:tgtEl>
                                          <p:spTgt spid="10"/>
                                        </p:tgtEl>
                                        <p:attrNameLst>
                                          <p:attrName>fill.type</p:attrName>
                                        </p:attrNameLst>
                                      </p:cBhvr>
                                      <p:to>
                                        <p:strVal val="solid"/>
                                      </p:to>
                                    </p:set>
                                    <p:set>
                                      <p:cBhvr>
                                        <p:cTn id="33" dur="250" fill="hold"/>
                                        <p:tgtEl>
                                          <p:spTgt spid="10"/>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12"/>
                                        </p:tgtEl>
                                        <p:attrNameLst>
                                          <p:attrName>style.visibility</p:attrName>
                                        </p:attrNameLst>
                                      </p:cBhvr>
                                      <p:to>
                                        <p:strVal val="visible"/>
                                      </p:to>
                                    </p:set>
                                    <p:anim calcmode="lin" valueType="num">
                                      <p:cBhvr>
                                        <p:cTn id="36" dur="250" fill="hold"/>
                                        <p:tgtEl>
                                          <p:spTgt spid="12"/>
                                        </p:tgtEl>
                                        <p:attrNameLst>
                                          <p:attrName>ppt_w</p:attrName>
                                        </p:attrNameLst>
                                      </p:cBhvr>
                                      <p:tavLst>
                                        <p:tav tm="0">
                                          <p:val>
                                            <p:strVal val="4*#ppt_w"/>
                                          </p:val>
                                        </p:tav>
                                        <p:tav tm="100000">
                                          <p:val>
                                            <p:strVal val="#ppt_w"/>
                                          </p:val>
                                        </p:tav>
                                      </p:tavLst>
                                    </p:anim>
                                    <p:anim calcmode="lin" valueType="num">
                                      <p:cBhvr>
                                        <p:cTn id="37"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11"/>
                                        </p:tgtEl>
                                        <p:attrNameLst>
                                          <p:attrName>fillcolor</p:attrName>
                                        </p:attrNameLst>
                                      </p:cBhvr>
                                      <p:to>
                                        <a:schemeClr val="accent1"/>
                                      </p:to>
                                    </p:animClr>
                                    <p:set>
                                      <p:cBhvr>
                                        <p:cTn id="43" dur="250" fill="hold"/>
                                        <p:tgtEl>
                                          <p:spTgt spid="11"/>
                                        </p:tgtEl>
                                        <p:attrNameLst>
                                          <p:attrName>fill.type</p:attrName>
                                        </p:attrNameLst>
                                      </p:cBhvr>
                                      <p:to>
                                        <p:strVal val="solid"/>
                                      </p:to>
                                    </p:set>
                                    <p:set>
                                      <p:cBhvr>
                                        <p:cTn id="44" dur="250" fill="hold"/>
                                        <p:tgtEl>
                                          <p:spTgt spid="11"/>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5" presetID="1" presetClass="emph" presetSubtype="2" fill="hold" nodeType="withEffect">
                                  <p:stCondLst>
                                    <p:cond delay="500"/>
                                  </p:stCondLst>
                                  <p:childTnLst>
                                    <p:animClr clrSpc="rgb" dir="cw">
                                      <p:cBhvr>
                                        <p:cTn id="46" dur="250" fill="hold"/>
                                        <p:tgtEl>
                                          <p:spTgt spid="11"/>
                                        </p:tgtEl>
                                        <p:attrNameLst>
                                          <p:attrName>fillcolor</p:attrName>
                                        </p:attrNameLst>
                                      </p:cBhvr>
                                      <p:to>
                                        <a:schemeClr val="accent1"/>
                                      </p:to>
                                    </p:animClr>
                                    <p:set>
                                      <p:cBhvr>
                                        <p:cTn id="47" dur="250" fill="hold"/>
                                        <p:tgtEl>
                                          <p:spTgt spid="11"/>
                                        </p:tgtEl>
                                        <p:attrNameLst>
                                          <p:attrName>fill.type</p:attrName>
                                        </p:attrNameLst>
                                      </p:cBhvr>
                                      <p:to>
                                        <p:strVal val="solid"/>
                                      </p:to>
                                    </p:set>
                                    <p:set>
                                      <p:cBhvr>
                                        <p:cTn id="48" dur="250" fill="hold"/>
                                        <p:tgtEl>
                                          <p:spTgt spid="11"/>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13"/>
                                        </p:tgtEl>
                                        <p:attrNameLst>
                                          <p:attrName>style.visibility</p:attrName>
                                        </p:attrNameLst>
                                      </p:cBhvr>
                                      <p:to>
                                        <p:strVal val="visible"/>
                                      </p:to>
                                    </p:set>
                                    <p:anim calcmode="lin" valueType="num">
                                      <p:cBhvr>
                                        <p:cTn id="51" dur="250" fill="hold"/>
                                        <p:tgtEl>
                                          <p:spTgt spid="13"/>
                                        </p:tgtEl>
                                        <p:attrNameLst>
                                          <p:attrName>ppt_w</p:attrName>
                                        </p:attrNameLst>
                                      </p:cBhvr>
                                      <p:tavLst>
                                        <p:tav tm="0">
                                          <p:val>
                                            <p:strVal val="4*#ppt_w"/>
                                          </p:val>
                                        </p:tav>
                                        <p:tav tm="100000">
                                          <p:val>
                                            <p:strVal val="#ppt_w"/>
                                          </p:val>
                                        </p:tav>
                                      </p:tavLst>
                                    </p:anim>
                                    <p:anim calcmode="lin" valueType="num">
                                      <p:cBhvr>
                                        <p:cTn id="52"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14"/>
                                        </p:tgtEl>
                                        <p:attrNameLst>
                                          <p:attrName>fillcolor</p:attrName>
                                        </p:attrNameLst>
                                      </p:cBhvr>
                                      <p:to>
                                        <a:schemeClr val="accent1"/>
                                      </p:to>
                                    </p:animClr>
                                    <p:set>
                                      <p:cBhvr>
                                        <p:cTn id="58" dur="250" fill="hold"/>
                                        <p:tgtEl>
                                          <p:spTgt spid="14"/>
                                        </p:tgtEl>
                                        <p:attrNameLst>
                                          <p:attrName>fill.type</p:attrName>
                                        </p:attrNameLst>
                                      </p:cBhvr>
                                      <p:to>
                                        <p:strVal val="solid"/>
                                      </p:to>
                                    </p:set>
                                    <p:set>
                                      <p:cBhvr>
                                        <p:cTn id="59" dur="250" fill="hold"/>
                                        <p:tgtEl>
                                          <p:spTgt spid="14"/>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60" presetID="1" presetClass="emph" presetSubtype="2" fill="hold" nodeType="withEffect">
                                  <p:stCondLst>
                                    <p:cond delay="500"/>
                                  </p:stCondLst>
                                  <p:childTnLst>
                                    <p:animClr clrSpc="rgb" dir="cw">
                                      <p:cBhvr>
                                        <p:cTn id="61" dur="250" fill="hold"/>
                                        <p:tgtEl>
                                          <p:spTgt spid="14"/>
                                        </p:tgtEl>
                                        <p:attrNameLst>
                                          <p:attrName>fillcolor</p:attrName>
                                        </p:attrNameLst>
                                      </p:cBhvr>
                                      <p:to>
                                        <a:schemeClr val="accent1"/>
                                      </p:to>
                                    </p:animClr>
                                    <p:set>
                                      <p:cBhvr>
                                        <p:cTn id="62" dur="250" fill="hold"/>
                                        <p:tgtEl>
                                          <p:spTgt spid="14"/>
                                        </p:tgtEl>
                                        <p:attrNameLst>
                                          <p:attrName>fill.type</p:attrName>
                                        </p:attrNameLst>
                                      </p:cBhvr>
                                      <p:to>
                                        <p:strVal val="solid"/>
                                      </p:to>
                                    </p:set>
                                    <p:set>
                                      <p:cBhvr>
                                        <p:cTn id="63" dur="250" fill="hold"/>
                                        <p:tgtEl>
                                          <p:spTgt spid="14"/>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15"/>
                                        </p:tgtEl>
                                        <p:attrNameLst>
                                          <p:attrName>style.visibility</p:attrName>
                                        </p:attrNameLst>
                                      </p:cBhvr>
                                      <p:to>
                                        <p:strVal val="visible"/>
                                      </p:to>
                                    </p:set>
                                    <p:anim calcmode="lin" valueType="num">
                                      <p:cBhvr>
                                        <p:cTn id="66" dur="250" fill="hold"/>
                                        <p:tgtEl>
                                          <p:spTgt spid="15"/>
                                        </p:tgtEl>
                                        <p:attrNameLst>
                                          <p:attrName>ppt_w</p:attrName>
                                        </p:attrNameLst>
                                      </p:cBhvr>
                                      <p:tavLst>
                                        <p:tav tm="0">
                                          <p:val>
                                            <p:strVal val="4*#ppt_w"/>
                                          </p:val>
                                        </p:tav>
                                        <p:tav tm="100000">
                                          <p:val>
                                            <p:strVal val="#ppt_w"/>
                                          </p:val>
                                        </p:tav>
                                      </p:tavLst>
                                    </p:anim>
                                    <p:anim calcmode="lin" valueType="num">
                                      <p:cBhvr>
                                        <p:cTn id="67"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4"/>
                  </p:tgtEl>
                </p:cond>
              </p:nextCondLst>
            </p:seq>
          </p:childTnLst>
        </p:cTn>
      </p:par>
    </p:tnLst>
    <p:bldLst>
      <p:bldP spid="10" grpId="0" animBg="1"/>
      <p:bldP spid="11" grpId="0" animBg="1"/>
      <p:bldP spid="14"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4775" y="428626"/>
            <a:ext cx="11398393" cy="676911"/>
          </a:xfrm>
          <a:prstGeom prst="rect">
            <a:avLst/>
          </a:prstGeom>
          <a:solidFill>
            <a:schemeClr val="accent6"/>
          </a:solidFill>
        </p:spPr>
        <p:txBody>
          <a:bodyPr wrap="square" lIns="121725" tIns="60862" rIns="121725" bIns="60862">
            <a:spAutoFit/>
          </a:bodyPr>
          <a:lstStyle/>
          <a:p>
            <a:pPr lvl="0" algn="ctr">
              <a:buClr>
                <a:srgbClr val="000000"/>
              </a:buClr>
            </a:pPr>
            <a:r>
              <a:rPr lang="en-US" sz="3600" b="1" kern="0" dirty="0" err="1">
                <a:solidFill>
                  <a:srgbClr val="002060"/>
                </a:solidFill>
                <a:ea typeface="Arial-Rounded" pitchFamily="34" charset="0"/>
                <a:cs typeface="Arial-Rounded" pitchFamily="34" charset="0"/>
                <a:sym typeface="Arial"/>
              </a:rPr>
              <a:t>Tìm</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và</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nói</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nhanh</a:t>
            </a:r>
            <a:r>
              <a:rPr lang="en-US" sz="3600" b="1" kern="0" dirty="0">
                <a:solidFill>
                  <a:srgbClr val="002060"/>
                </a:solidFill>
                <a:ea typeface="Arial-Rounded" pitchFamily="34" charset="0"/>
                <a:cs typeface="Arial-Rounded" pitchFamily="34" charset="0"/>
                <a:sym typeface="Arial"/>
              </a:rPr>
              <a:t> 5 </a:t>
            </a:r>
            <a:r>
              <a:rPr lang="en-US" sz="3600" b="1" kern="0" dirty="0" err="1">
                <a:solidFill>
                  <a:srgbClr val="002060"/>
                </a:solidFill>
                <a:ea typeface="Arial-Rounded" pitchFamily="34" charset="0"/>
                <a:cs typeface="Arial-Rounded" pitchFamily="34" charset="0"/>
                <a:sym typeface="Arial"/>
              </a:rPr>
              <a:t>điểm</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khác</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nhau</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giữa</a:t>
            </a:r>
            <a:r>
              <a:rPr lang="en-US" sz="3600" b="1" kern="0" dirty="0">
                <a:solidFill>
                  <a:srgbClr val="002060"/>
                </a:solidFill>
                <a:ea typeface="Arial-Rounded" pitchFamily="34" charset="0"/>
                <a:cs typeface="Arial-Rounded" pitchFamily="34" charset="0"/>
                <a:sym typeface="Arial"/>
              </a:rPr>
              <a:t> 2 </a:t>
            </a:r>
            <a:r>
              <a:rPr lang="en-US" sz="3600" b="1" kern="0" dirty="0" err="1">
                <a:solidFill>
                  <a:srgbClr val="002060"/>
                </a:solidFill>
                <a:ea typeface="Arial-Rounded" pitchFamily="34" charset="0"/>
                <a:cs typeface="Arial-Rounded" pitchFamily="34" charset="0"/>
                <a:sym typeface="Arial"/>
              </a:rPr>
              <a:t>tranh</a:t>
            </a:r>
            <a:r>
              <a:rPr lang="en-US" sz="3600" b="1" kern="0" dirty="0">
                <a:solidFill>
                  <a:srgbClr val="002060"/>
                </a:solidFill>
                <a:ea typeface="Arial-Rounded" pitchFamily="34" charset="0"/>
                <a:cs typeface="Arial-Rounded" pitchFamily="34" charset="0"/>
                <a:sym typeface="Arial"/>
              </a:rPr>
              <a:t>.</a:t>
            </a:r>
            <a:endParaRPr kumimoji="0" lang="en-US" sz="36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2358" y="19332"/>
            <a:ext cx="1062706" cy="119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C01DC850-BA7C-C1C4-EE7C-A7047FB1B931}"/>
              </a:ext>
            </a:extLst>
          </p:cNvPr>
          <p:cNvPicPr>
            <a:picLocks noChangeAspect="1"/>
          </p:cNvPicPr>
          <p:nvPr/>
        </p:nvPicPr>
        <p:blipFill>
          <a:blip r:embed="rId5"/>
          <a:stretch>
            <a:fillRect/>
          </a:stretch>
        </p:blipFill>
        <p:spPr>
          <a:xfrm>
            <a:off x="683931" y="1557337"/>
            <a:ext cx="10965143" cy="3843338"/>
          </a:xfrm>
          <a:prstGeom prst="rect">
            <a:avLst/>
          </a:prstGeom>
        </p:spPr>
      </p:pic>
      <p:sp>
        <p:nvSpPr>
          <p:cNvPr id="4" name="Oval 3">
            <a:extLst>
              <a:ext uri="{FF2B5EF4-FFF2-40B4-BE49-F238E27FC236}">
                <a16:creationId xmlns:a16="http://schemas.microsoft.com/office/drawing/2014/main" id="{A8C37C07-EDE7-3C8F-EFD6-CBAACAB765CD}"/>
              </a:ext>
            </a:extLst>
          </p:cNvPr>
          <p:cNvSpPr/>
          <p:nvPr/>
        </p:nvSpPr>
        <p:spPr>
          <a:xfrm>
            <a:off x="1095375" y="4657725"/>
            <a:ext cx="1438275"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703C818-3D52-ED84-A41E-644EDDDD5F9F}"/>
              </a:ext>
            </a:extLst>
          </p:cNvPr>
          <p:cNvSpPr/>
          <p:nvPr/>
        </p:nvSpPr>
        <p:spPr>
          <a:xfrm>
            <a:off x="6886575" y="4610100"/>
            <a:ext cx="1438275"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F56E16F-2700-A106-EC16-ADFAE2040C2A}"/>
              </a:ext>
            </a:extLst>
          </p:cNvPr>
          <p:cNvSpPr/>
          <p:nvPr/>
        </p:nvSpPr>
        <p:spPr>
          <a:xfrm>
            <a:off x="4276725" y="3543299"/>
            <a:ext cx="581025" cy="790575"/>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1E67046-58BB-6A1A-03AB-FA802AAEC4FF}"/>
              </a:ext>
            </a:extLst>
          </p:cNvPr>
          <p:cNvSpPr/>
          <p:nvPr/>
        </p:nvSpPr>
        <p:spPr>
          <a:xfrm>
            <a:off x="10067925" y="3381375"/>
            <a:ext cx="523875" cy="83820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E241C22-935A-A8C7-BCA2-608B5D735AAB}"/>
              </a:ext>
            </a:extLst>
          </p:cNvPr>
          <p:cNvSpPr/>
          <p:nvPr/>
        </p:nvSpPr>
        <p:spPr>
          <a:xfrm>
            <a:off x="3457575" y="3314700"/>
            <a:ext cx="828675" cy="333375"/>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63BCEE4-B575-57A3-85A0-A4692714716B}"/>
              </a:ext>
            </a:extLst>
          </p:cNvPr>
          <p:cNvSpPr/>
          <p:nvPr/>
        </p:nvSpPr>
        <p:spPr>
          <a:xfrm>
            <a:off x="9210676" y="3295651"/>
            <a:ext cx="781049" cy="37147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A207B8F-F44E-929A-0EAC-FAB632519DE0}"/>
              </a:ext>
            </a:extLst>
          </p:cNvPr>
          <p:cNvSpPr/>
          <p:nvPr/>
        </p:nvSpPr>
        <p:spPr>
          <a:xfrm>
            <a:off x="2857500" y="3667125"/>
            <a:ext cx="828675" cy="333375"/>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06ED0AD-0292-01F5-349A-4084B2C1DE09}"/>
              </a:ext>
            </a:extLst>
          </p:cNvPr>
          <p:cNvSpPr/>
          <p:nvPr/>
        </p:nvSpPr>
        <p:spPr>
          <a:xfrm>
            <a:off x="8915401" y="3714751"/>
            <a:ext cx="781049" cy="371474"/>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90D3A88-44D2-B2BC-F524-7128C0F05A6F}"/>
              </a:ext>
            </a:extLst>
          </p:cNvPr>
          <p:cNvSpPr/>
          <p:nvPr/>
        </p:nvSpPr>
        <p:spPr>
          <a:xfrm>
            <a:off x="3419475" y="2181225"/>
            <a:ext cx="571500" cy="40005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3E82628-892F-14C8-E413-3F01A593A63D}"/>
              </a:ext>
            </a:extLst>
          </p:cNvPr>
          <p:cNvSpPr/>
          <p:nvPr/>
        </p:nvSpPr>
        <p:spPr>
          <a:xfrm>
            <a:off x="9220200" y="2266951"/>
            <a:ext cx="523875" cy="39052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278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eck mark.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2" name="Check mark.wav"/>
                                        </p:tgtEl>
                                      </p:cMediaNode>
                                    </p:audio>
                                  </p:sub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2" name="Check mark.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2" name="Check mark.wav"/>
                                        </p:tgtEl>
                                      </p:cMediaNode>
                                    </p:audio>
                                  </p:subTnLst>
                                </p:cTn>
                              </p:par>
                              <p:par>
                                <p:cTn id="29" presetID="2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2" name="Check mark.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subTnLst>
                                    <p:audio>
                                      <p:cMediaNode>
                                        <p:cTn display="0" masterRel="sameClick">
                                          <p:stCondLst>
                                            <p:cond evt="begin" delay="0">
                                              <p:tn val="34"/>
                                            </p:cond>
                                          </p:stCondLst>
                                          <p:endCondLst>
                                            <p:cond evt="onStopAudio" delay="0">
                                              <p:tgtEl>
                                                <p:sldTgt/>
                                              </p:tgtEl>
                                            </p:cond>
                                          </p:endCondLst>
                                        </p:cTn>
                                        <p:tgtEl>
                                          <p:sndTgt r:embed="rId2" name="Check mark.wav"/>
                                        </p:tgtEl>
                                      </p:cMediaNode>
                                    </p:audio>
                                  </p:subTnLst>
                                </p:cTn>
                              </p:par>
                              <p:par>
                                <p:cTn id="37" presetID="2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subTnLst>
                                    <p:audio>
                                      <p:cMediaNode>
                                        <p:cTn display="0" masterRel="sameClick">
                                          <p:stCondLst>
                                            <p:cond evt="begin" delay="0">
                                              <p:tn val="37"/>
                                            </p:cond>
                                          </p:stCondLst>
                                          <p:endCondLst>
                                            <p:cond evt="onStopAudio" delay="0">
                                              <p:tgtEl>
                                                <p:sldTgt/>
                                              </p:tgtEl>
                                            </p:cond>
                                          </p:endCondLst>
                                        </p:cTn>
                                        <p:tgtEl>
                                          <p:sndTgt r:embed="rId2" name="Check mark.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subTnLst>
                                    <p:audio>
                                      <p:cMediaNode>
                                        <p:cTn display="0" masterRel="sameClick">
                                          <p:stCondLst>
                                            <p:cond evt="begin" delay="0">
                                              <p:tn val="42"/>
                                            </p:cond>
                                          </p:stCondLst>
                                          <p:endCondLst>
                                            <p:cond evt="onStopAudio" delay="0">
                                              <p:tgtEl>
                                                <p:sldTgt/>
                                              </p:tgtEl>
                                            </p:cond>
                                          </p:endCondLst>
                                        </p:cTn>
                                        <p:tgtEl>
                                          <p:sndTgt r:embed="rId2" name="Check mark.wav"/>
                                        </p:tgtEl>
                                      </p:cMediaNode>
                                    </p:audio>
                                  </p:subTnLst>
                                </p:cTn>
                              </p:par>
                              <p:par>
                                <p:cTn id="45" presetID="22" presetClass="entr" presetSubtype="4"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subTnLst>
                                    <p:audio>
                                      <p:cMediaNode>
                                        <p:cTn display="0" masterRel="sameClick">
                                          <p:stCondLst>
                                            <p:cond evt="begin" delay="0">
                                              <p:tn val="45"/>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5" grpId="0" animBg="1"/>
      <p:bldP spid="6" grpId="0" animBg="1"/>
      <p:bldP spid="7" grpId="0" animBg="1"/>
      <p:bldP spid="8" grpId="0" animBg="1"/>
      <p:bldP spid="9" grpId="0" animBg="1"/>
      <p:bldP spid="17" grpId="0" animBg="1"/>
      <p:bldP spid="18" grpId="0" animBg="1"/>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23885" y="0"/>
            <a:ext cx="12215886" cy="6858000"/>
          </a:xfrm>
          <a:prstGeom prst="rect">
            <a:avLst/>
          </a:prstGeom>
        </p:spPr>
      </p:pic>
      <p:pic>
        <p:nvPicPr>
          <p:cNvPr id="20"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7" y="0"/>
            <a:ext cx="12192000" cy="685800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b="58472"/>
          <a:stretch/>
        </p:blipFill>
        <p:spPr>
          <a:xfrm>
            <a:off x="-23885" y="0"/>
            <a:ext cx="12204700" cy="2847975"/>
          </a:xfrm>
          <a:prstGeom prst="rect">
            <a:avLst/>
          </a:prstGeom>
        </p:spPr>
      </p:pic>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t="54630"/>
          <a:stretch/>
        </p:blipFill>
        <p:spPr>
          <a:xfrm>
            <a:off x="-61364" y="3751933"/>
            <a:ext cx="12279658" cy="3111500"/>
          </a:xfrm>
          <a:prstGeom prst="rect">
            <a:avLst/>
          </a:prstGeom>
        </p:spPr>
      </p:pic>
      <p:pic>
        <p:nvPicPr>
          <p:cNvPr id="34" name="图片 33">
            <a:extLst>
              <a:ext uri="{FF2B5EF4-FFF2-40B4-BE49-F238E27FC236}">
                <a16:creationId xmlns:a16="http://schemas.microsoft.com/office/drawing/2014/main" id="{8ED18FE0-F595-E428-D48F-44E87864F9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9731" b="66358"/>
          <a:stretch/>
        </p:blipFill>
        <p:spPr>
          <a:xfrm>
            <a:off x="8456047" y="1062108"/>
            <a:ext cx="829852" cy="693272"/>
          </a:xfrm>
          <a:prstGeom prst="rect">
            <a:avLst/>
          </a:prstGeom>
        </p:spPr>
      </p:pic>
      <p:pic>
        <p:nvPicPr>
          <p:cNvPr id="12" name="Picture 11">
            <a:extLst>
              <a:ext uri="{FF2B5EF4-FFF2-40B4-BE49-F238E27FC236}">
                <a16:creationId xmlns:a16="http://schemas.microsoft.com/office/drawing/2014/main" id="{416AA52A-2568-3B14-1382-2943F1A7FFD1}"/>
              </a:ext>
            </a:extLst>
          </p:cNvPr>
          <p:cNvPicPr>
            <a:picLocks noChangeAspect="1"/>
          </p:cNvPicPr>
          <p:nvPr/>
        </p:nvPicPr>
        <p:blipFill>
          <a:blip r:embed="rId7"/>
          <a:stretch>
            <a:fillRect/>
          </a:stretch>
        </p:blipFill>
        <p:spPr>
          <a:xfrm>
            <a:off x="-23885" y="-178628"/>
            <a:ext cx="1523956" cy="1508868"/>
          </a:xfrm>
          <a:prstGeom prst="rect">
            <a:avLst/>
          </a:prstGeom>
        </p:spPr>
      </p:pic>
      <p:pic>
        <p:nvPicPr>
          <p:cNvPr id="29" name="图片 39">
            <a:extLst>
              <a:ext uri="{FF2B5EF4-FFF2-40B4-BE49-F238E27FC236}">
                <a16:creationId xmlns:a16="http://schemas.microsoft.com/office/drawing/2014/main" id="{E54D7669-D266-42AC-891E-E01C1C154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7941" t="14722"/>
          <a:stretch/>
        </p:blipFill>
        <p:spPr>
          <a:xfrm>
            <a:off x="6725268" y="3097"/>
            <a:ext cx="1693300" cy="5848350"/>
          </a:xfrm>
          <a:prstGeom prst="rect">
            <a:avLst/>
          </a:prstGeom>
        </p:spPr>
      </p:pic>
      <p:pic>
        <p:nvPicPr>
          <p:cNvPr id="31" name="Picture 5" descr="D:\acer\配图\0e6c7aa66eb413773ffe55293db78bc5.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202964" y="-230967"/>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5" descr="D:\acer\配图\0e6c7aa66eb413773ffe55293db78bc5.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334660" y="-232962"/>
            <a:ext cx="3710608" cy="1975169"/>
          </a:xfrm>
          <a:prstGeom prst="rect">
            <a:avLst/>
          </a:prstGeom>
          <a:noFill/>
          <a:extLst>
            <a:ext uri="{909E8E84-426E-40DD-AFC4-6F175D3DCCD1}">
              <a14:hiddenFill xmlns:a14="http://schemas.microsoft.com/office/drawing/2010/main">
                <a:solidFill>
                  <a:srgbClr val="FFFFFF"/>
                </a:solidFill>
              </a14:hiddenFill>
            </a:ext>
          </a:extLst>
        </p:spPr>
      </p:pic>
      <p:sp>
        <p:nvSpPr>
          <p:cNvPr id="33"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2400" b="0" i="0" u="none" strike="noStrike" kern="1200" cap="none" spc="0" normalizeH="0" baseline="0" noProof="0" dirty="0">
              <a:ln>
                <a:noFill/>
              </a:ln>
              <a:solidFill>
                <a:srgbClr val="4472C4"/>
              </a:solidFill>
              <a:effectLst/>
              <a:uLnTx/>
              <a:uFillTx/>
              <a:latin typeface="#9Slide07 HoneyCream" pitchFamily="2" charset="0"/>
              <a:ea typeface="+mj-ea"/>
              <a:cs typeface="+mj-cs"/>
              <a:sym typeface="Arial"/>
            </a:endParaRPr>
          </a:p>
        </p:txBody>
      </p:sp>
      <p:pic>
        <p:nvPicPr>
          <p:cNvPr id="2" name="Picture 1">
            <a:extLst>
              <a:ext uri="{FF2B5EF4-FFF2-40B4-BE49-F238E27FC236}">
                <a16:creationId xmlns:a16="http://schemas.microsoft.com/office/drawing/2014/main" id="{8DE8F453-B093-45C4-CD33-614DEDA047E9}"/>
              </a:ext>
            </a:extLst>
          </p:cNvPr>
          <p:cNvPicPr>
            <a:picLocks noChangeAspect="1"/>
          </p:cNvPicPr>
          <p:nvPr/>
        </p:nvPicPr>
        <p:blipFill>
          <a:blip r:embed="rId10"/>
          <a:stretch>
            <a:fillRect/>
          </a:stretch>
        </p:blipFill>
        <p:spPr>
          <a:xfrm>
            <a:off x="4379212" y="-181938"/>
            <a:ext cx="2901948" cy="1140051"/>
          </a:xfrm>
          <a:prstGeom prst="rect">
            <a:avLst/>
          </a:prstGeom>
        </p:spPr>
      </p:pic>
      <p:pic>
        <p:nvPicPr>
          <p:cNvPr id="4" name="Picture 3">
            <a:extLst>
              <a:ext uri="{FF2B5EF4-FFF2-40B4-BE49-F238E27FC236}">
                <a16:creationId xmlns:a16="http://schemas.microsoft.com/office/drawing/2014/main" id="{64111779-64C7-9820-91C9-F9FAA3EF92C3}"/>
              </a:ext>
            </a:extLst>
          </p:cNvPr>
          <p:cNvPicPr>
            <a:picLocks noChangeAspect="1"/>
          </p:cNvPicPr>
          <p:nvPr/>
        </p:nvPicPr>
        <p:blipFill>
          <a:blip r:embed="rId11"/>
          <a:stretch>
            <a:fillRect/>
          </a:stretch>
        </p:blipFill>
        <p:spPr>
          <a:xfrm>
            <a:off x="511276" y="629506"/>
            <a:ext cx="2658086" cy="2523963"/>
          </a:xfrm>
          <a:prstGeom prst="rect">
            <a:avLst/>
          </a:prstGeom>
        </p:spPr>
      </p:pic>
      <p:pic>
        <p:nvPicPr>
          <p:cNvPr id="11" name="Picture 10">
            <a:extLst>
              <a:ext uri="{FF2B5EF4-FFF2-40B4-BE49-F238E27FC236}">
                <a16:creationId xmlns:a16="http://schemas.microsoft.com/office/drawing/2014/main" id="{54D8D140-32D1-C0B2-37FA-0B504C171B31}"/>
              </a:ext>
            </a:extLst>
          </p:cNvPr>
          <p:cNvPicPr>
            <a:picLocks noChangeAspect="1"/>
          </p:cNvPicPr>
          <p:nvPr/>
        </p:nvPicPr>
        <p:blipFill>
          <a:blip r:embed="rId12"/>
          <a:stretch>
            <a:fillRect/>
          </a:stretch>
        </p:blipFill>
        <p:spPr>
          <a:xfrm>
            <a:off x="2031830" y="1725602"/>
            <a:ext cx="7724301" cy="3066554"/>
          </a:xfrm>
          <a:prstGeom prst="rect">
            <a:avLst/>
          </a:prstGeom>
        </p:spPr>
      </p:pic>
      <p:pic>
        <p:nvPicPr>
          <p:cNvPr id="16" name="Picture 15">
            <a:extLst>
              <a:ext uri="{FF2B5EF4-FFF2-40B4-BE49-F238E27FC236}">
                <a16:creationId xmlns:a16="http://schemas.microsoft.com/office/drawing/2014/main" id="{989AE133-F769-7A4C-1E30-0C523B2E5DAB}"/>
              </a:ext>
            </a:extLst>
          </p:cNvPr>
          <p:cNvPicPr>
            <a:picLocks noChangeAspect="1"/>
          </p:cNvPicPr>
          <p:nvPr/>
        </p:nvPicPr>
        <p:blipFill>
          <a:blip r:embed="rId13"/>
          <a:stretch>
            <a:fillRect/>
          </a:stretch>
        </p:blipFill>
        <p:spPr>
          <a:xfrm>
            <a:off x="8592081" y="3413051"/>
            <a:ext cx="3599919" cy="3014286"/>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233580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16"/>
                                        </p:tgtEl>
                                        <p:attrNameLst>
                                          <p:attrName>r</p:attrName>
                                        </p:attrNameLst>
                                      </p:cBhvr>
                                    </p:animRot>
                                    <p:animRot by="-240000">
                                      <p:cBhvr>
                                        <p:cTn id="7" dur="350" fill="hold">
                                          <p:stCondLst>
                                            <p:cond delay="350"/>
                                          </p:stCondLst>
                                        </p:cTn>
                                        <p:tgtEl>
                                          <p:spTgt spid="16"/>
                                        </p:tgtEl>
                                        <p:attrNameLst>
                                          <p:attrName>r</p:attrName>
                                        </p:attrNameLst>
                                      </p:cBhvr>
                                    </p:animRot>
                                    <p:animRot by="240000">
                                      <p:cBhvr>
                                        <p:cTn id="8" dur="350" fill="hold">
                                          <p:stCondLst>
                                            <p:cond delay="700"/>
                                          </p:stCondLst>
                                        </p:cTn>
                                        <p:tgtEl>
                                          <p:spTgt spid="16"/>
                                        </p:tgtEl>
                                        <p:attrNameLst>
                                          <p:attrName>r</p:attrName>
                                        </p:attrNameLst>
                                      </p:cBhvr>
                                    </p:animRot>
                                    <p:animRot by="-240000">
                                      <p:cBhvr>
                                        <p:cTn id="9" dur="350" fill="hold">
                                          <p:stCondLst>
                                            <p:cond delay="1050"/>
                                          </p:stCondLst>
                                        </p:cTn>
                                        <p:tgtEl>
                                          <p:spTgt spid="16"/>
                                        </p:tgtEl>
                                        <p:attrNameLst>
                                          <p:attrName>r</p:attrName>
                                        </p:attrNameLst>
                                      </p:cBhvr>
                                    </p:animRot>
                                    <p:animRot by="120000">
                                      <p:cBhvr>
                                        <p:cTn id="10" dur="350" fill="hold">
                                          <p:stCondLst>
                                            <p:cond delay="1400"/>
                                          </p:stCondLst>
                                        </p:cTn>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2"/>
          <a:stretch>
            <a:fillRect/>
          </a:stretch>
        </p:blipFill>
        <p:spPr>
          <a:xfrm>
            <a:off x="10060085" y="103893"/>
            <a:ext cx="1906295" cy="958754"/>
          </a:xfrm>
          <a:prstGeom prst="rect">
            <a:avLst/>
          </a:prstGeom>
        </p:spPr>
      </p:pic>
      <p:pic>
        <p:nvPicPr>
          <p:cNvPr id="3" name="Picture 2">
            <a:extLst>
              <a:ext uri="{FF2B5EF4-FFF2-40B4-BE49-F238E27FC236}">
                <a16:creationId xmlns:a16="http://schemas.microsoft.com/office/drawing/2014/main" id="{7AD26EAA-4343-2F66-98E1-1BB5FFF25F87}"/>
              </a:ext>
            </a:extLst>
          </p:cNvPr>
          <p:cNvPicPr>
            <a:picLocks noChangeAspect="1"/>
          </p:cNvPicPr>
          <p:nvPr/>
        </p:nvPicPr>
        <p:blipFill>
          <a:blip r:embed="rId3"/>
          <a:stretch>
            <a:fillRect/>
          </a:stretch>
        </p:blipFill>
        <p:spPr>
          <a:xfrm>
            <a:off x="3437870" y="361808"/>
            <a:ext cx="4877223" cy="707197"/>
          </a:xfrm>
          <a:prstGeom prst="rect">
            <a:avLst/>
          </a:prstGeom>
        </p:spPr>
      </p:pic>
      <p:pic>
        <p:nvPicPr>
          <p:cNvPr id="8" name="Picture 7">
            <a:extLst>
              <a:ext uri="{FF2B5EF4-FFF2-40B4-BE49-F238E27FC236}">
                <a16:creationId xmlns:a16="http://schemas.microsoft.com/office/drawing/2014/main" id="{3211667F-848B-EF6D-7BBB-B5AC52A82BF7}"/>
              </a:ext>
            </a:extLst>
          </p:cNvPr>
          <p:cNvPicPr>
            <a:picLocks noChangeAspect="1"/>
          </p:cNvPicPr>
          <p:nvPr/>
        </p:nvPicPr>
        <p:blipFill>
          <a:blip r:embed="rId4"/>
          <a:stretch>
            <a:fillRect/>
          </a:stretch>
        </p:blipFill>
        <p:spPr>
          <a:xfrm>
            <a:off x="970583" y="1424766"/>
            <a:ext cx="467048" cy="467048"/>
          </a:xfrm>
          <a:prstGeom prst="rect">
            <a:avLst/>
          </a:prstGeom>
        </p:spPr>
      </p:pic>
      <p:sp>
        <p:nvSpPr>
          <p:cNvPr id="11" name="TextBox 10">
            <a:extLst>
              <a:ext uri="{FF2B5EF4-FFF2-40B4-BE49-F238E27FC236}">
                <a16:creationId xmlns:a16="http://schemas.microsoft.com/office/drawing/2014/main" id="{AB88D3C0-8615-5506-1275-98E0F379DB04}"/>
              </a:ext>
            </a:extLst>
          </p:cNvPr>
          <p:cNvSpPr txBox="1"/>
          <p:nvPr/>
        </p:nvSpPr>
        <p:spPr>
          <a:xfrm>
            <a:off x="1125979" y="1404991"/>
            <a:ext cx="10304907" cy="1384995"/>
          </a:xfrm>
          <a:prstGeom prst="rect">
            <a:avLst/>
          </a:prstGeom>
          <a:noFill/>
        </p:spPr>
        <p:txBody>
          <a:bodyPr wrap="square" rtlCol="0">
            <a:spAutoFit/>
          </a:bodyPr>
          <a:lstStyle/>
          <a:p>
            <a:pPr marL="457200" algn="just">
              <a:spcBef>
                <a:spcPts val="1200"/>
              </a:spcBef>
            </a:pP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Đọc</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đúng</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từ</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ngữ</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câu</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đoạn</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và</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toàn</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bộ</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câu</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chuyện</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Anh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em</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sinh</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đôi</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Biết</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đọc</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diễn</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cảm</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các</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đoạn</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hội</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thoại</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phù</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hợp</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với</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tâm</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lí</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cảm</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xúc</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của</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nhân</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vật</a:t>
            </a:r>
            <a:endPar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endParaRPr>
          </a:p>
        </p:txBody>
      </p:sp>
      <p:pic>
        <p:nvPicPr>
          <p:cNvPr id="14" name="Picture 13">
            <a:extLst>
              <a:ext uri="{FF2B5EF4-FFF2-40B4-BE49-F238E27FC236}">
                <a16:creationId xmlns:a16="http://schemas.microsoft.com/office/drawing/2014/main" id="{8DE9A670-8D57-54CF-3FA3-5DE6F81C6501}"/>
              </a:ext>
            </a:extLst>
          </p:cNvPr>
          <p:cNvPicPr>
            <a:picLocks noChangeAspect="1"/>
          </p:cNvPicPr>
          <p:nvPr/>
        </p:nvPicPr>
        <p:blipFill>
          <a:blip r:embed="rId4"/>
          <a:stretch>
            <a:fillRect/>
          </a:stretch>
        </p:blipFill>
        <p:spPr>
          <a:xfrm>
            <a:off x="949317" y="3072812"/>
            <a:ext cx="467048" cy="467048"/>
          </a:xfrm>
          <a:prstGeom prst="rect">
            <a:avLst/>
          </a:prstGeom>
        </p:spPr>
      </p:pic>
      <p:sp>
        <p:nvSpPr>
          <p:cNvPr id="21" name="TextBox 20">
            <a:extLst>
              <a:ext uri="{FF2B5EF4-FFF2-40B4-BE49-F238E27FC236}">
                <a16:creationId xmlns:a16="http://schemas.microsoft.com/office/drawing/2014/main" id="{09001F08-2538-4AA2-0712-DF553070D6BF}"/>
              </a:ext>
            </a:extLst>
          </p:cNvPr>
          <p:cNvSpPr txBox="1"/>
          <p:nvPr/>
        </p:nvSpPr>
        <p:spPr>
          <a:xfrm>
            <a:off x="1104713" y="3053037"/>
            <a:ext cx="10304907" cy="1384995"/>
          </a:xfrm>
          <a:prstGeom prst="rect">
            <a:avLst/>
          </a:prstGeom>
          <a:noFill/>
        </p:spPr>
        <p:txBody>
          <a:bodyPr wrap="square" rtlCol="0">
            <a:spAutoFit/>
          </a:bodyPr>
          <a:lstStyle/>
          <a:p>
            <a:pPr marL="457200" algn="just">
              <a:spcBef>
                <a:spcPts val="1200"/>
              </a:spcBef>
            </a:pP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Nhận</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biết</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được</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các</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sự</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việc</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xảy</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ra</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trong</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câu</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chuyện</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gắn</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với</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thời</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gian</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Hiểu</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suy</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nghĩ</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cảm</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xúc</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của</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nhân</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vật</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dựa</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vào</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hành</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động</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việc</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làm</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và</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lời</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nói</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của</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nhân</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vật</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a:t>
            </a:r>
          </a:p>
        </p:txBody>
      </p:sp>
      <p:pic>
        <p:nvPicPr>
          <p:cNvPr id="22" name="Picture 21">
            <a:extLst>
              <a:ext uri="{FF2B5EF4-FFF2-40B4-BE49-F238E27FC236}">
                <a16:creationId xmlns:a16="http://schemas.microsoft.com/office/drawing/2014/main" id="{ED3E4AB1-F74C-367D-916B-FC61D0F6321C}"/>
              </a:ext>
            </a:extLst>
          </p:cNvPr>
          <p:cNvPicPr>
            <a:picLocks noChangeAspect="1"/>
          </p:cNvPicPr>
          <p:nvPr/>
        </p:nvPicPr>
        <p:blipFill>
          <a:blip r:embed="rId4"/>
          <a:stretch>
            <a:fillRect/>
          </a:stretch>
        </p:blipFill>
        <p:spPr>
          <a:xfrm>
            <a:off x="1057416" y="4658054"/>
            <a:ext cx="467048" cy="467048"/>
          </a:xfrm>
          <a:prstGeom prst="rect">
            <a:avLst/>
          </a:prstGeom>
        </p:spPr>
      </p:pic>
      <p:sp>
        <p:nvSpPr>
          <p:cNvPr id="23" name="TextBox 22">
            <a:extLst>
              <a:ext uri="{FF2B5EF4-FFF2-40B4-BE49-F238E27FC236}">
                <a16:creationId xmlns:a16="http://schemas.microsoft.com/office/drawing/2014/main" id="{CB44A6DB-FF4E-2981-467C-2C193019DCF1}"/>
              </a:ext>
            </a:extLst>
          </p:cNvPr>
          <p:cNvSpPr txBox="1"/>
          <p:nvPr/>
        </p:nvSpPr>
        <p:spPr>
          <a:xfrm>
            <a:off x="1069937" y="4571604"/>
            <a:ext cx="10304907" cy="1815882"/>
          </a:xfrm>
          <a:prstGeom prst="rect">
            <a:avLst/>
          </a:prstGeom>
          <a:noFill/>
        </p:spPr>
        <p:txBody>
          <a:bodyPr wrap="square" rtlCol="0">
            <a:spAutoFit/>
          </a:bodyPr>
          <a:lstStyle/>
          <a:p>
            <a:pPr marL="457200" algn="just">
              <a:spcBef>
                <a:spcPts val="1200"/>
              </a:spcBef>
            </a:pP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Hiểu</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được</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điều</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tác</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giả</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muốn</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nói</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qua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câu</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chuyện</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Mọi</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người</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có</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thể</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giống</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nhau</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về</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ngoại</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hình</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hoặc</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một</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đặc</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điểm</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nào</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đó</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nhưng</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không</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ai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giống</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ai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hoàn</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toàn</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bởi</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bản</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thân</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mỗi</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người</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là</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một</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thực</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thể</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duy</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3399"/>
                </a:solidFill>
                <a:latin typeface="Cambria" panose="02040503050406030204" pitchFamily="18" charset="0"/>
                <a:ea typeface="Cambria" panose="02040503050406030204" pitchFamily="18" charset="0"/>
                <a:cs typeface="Calibri" panose="020F0502020204030204" pitchFamily="34" charset="0"/>
              </a:rPr>
              <a:t>nhất</a:t>
            </a:r>
            <a:r>
              <a:rPr lang="en-US" sz="2800" b="1" dirty="0">
                <a:solidFill>
                  <a:srgbClr val="003399"/>
                </a:solidFill>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6057587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800" decel="100000"/>
                                        <p:tgtEl>
                                          <p:spTgt spid="8"/>
                                        </p:tgtEl>
                                      </p:cBhvr>
                                    </p:animEffect>
                                    <p:anim calcmode="lin" valueType="num">
                                      <p:cBhvr>
                                        <p:cTn id="21" dur="800" decel="100000" fill="hold"/>
                                        <p:tgtEl>
                                          <p:spTgt spid="8"/>
                                        </p:tgtEl>
                                        <p:attrNameLst>
                                          <p:attrName>style.rotation</p:attrName>
                                        </p:attrNameLst>
                                      </p:cBhvr>
                                      <p:tavLst>
                                        <p:tav tm="0">
                                          <p:val>
                                            <p:fltVal val="-90"/>
                                          </p:val>
                                        </p:tav>
                                        <p:tav tm="100000">
                                          <p:val>
                                            <p:fltVal val="0"/>
                                          </p:val>
                                        </p:tav>
                                      </p:tavLst>
                                    </p:anim>
                                    <p:anim calcmode="lin" valueType="num">
                                      <p:cBhvr>
                                        <p:cTn id="22" dur="800" decel="100000" fill="hold"/>
                                        <p:tgtEl>
                                          <p:spTgt spid="8"/>
                                        </p:tgtEl>
                                        <p:attrNameLst>
                                          <p:attrName>ppt_x</p:attrName>
                                        </p:attrNameLst>
                                      </p:cBhvr>
                                      <p:tavLst>
                                        <p:tav tm="0">
                                          <p:val>
                                            <p:strVal val="#ppt_x+0.4"/>
                                          </p:val>
                                        </p:tav>
                                        <p:tav tm="100000">
                                          <p:val>
                                            <p:strVal val="#ppt_x-0.05"/>
                                          </p:val>
                                        </p:tav>
                                      </p:tavLst>
                                    </p:anim>
                                    <p:anim calcmode="lin" valueType="num">
                                      <p:cBhvr>
                                        <p:cTn id="23" dur="800" decel="100000" fill="hold"/>
                                        <p:tgtEl>
                                          <p:spTgt spid="8"/>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par>
                                <p:cTn id="26" presetID="42" presetClass="entr" presetSubtype="0" fill="hold" grpId="0" nodeType="withEffect">
                                  <p:stCondLst>
                                    <p:cond delay="60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anim calcmode="lin" valueType="num">
                                      <p:cBhvr>
                                        <p:cTn id="29" dur="500" fill="hold"/>
                                        <p:tgtEl>
                                          <p:spTgt spid="11"/>
                                        </p:tgtEl>
                                        <p:attrNameLst>
                                          <p:attrName>ppt_x</p:attrName>
                                        </p:attrNameLst>
                                      </p:cBhvr>
                                      <p:tavLst>
                                        <p:tav tm="0">
                                          <p:val>
                                            <p:strVal val="#ppt_x"/>
                                          </p:val>
                                        </p:tav>
                                        <p:tav tm="100000">
                                          <p:val>
                                            <p:strVal val="#ppt_x"/>
                                          </p:val>
                                        </p:tav>
                                      </p:tavLst>
                                    </p:anim>
                                    <p:anim calcmode="lin" valueType="num">
                                      <p:cBhvr>
                                        <p:cTn id="30"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800" decel="100000"/>
                                        <p:tgtEl>
                                          <p:spTgt spid="14"/>
                                        </p:tgtEl>
                                      </p:cBhvr>
                                    </p:animEffect>
                                    <p:anim calcmode="lin" valueType="num">
                                      <p:cBhvr>
                                        <p:cTn id="36" dur="800" decel="100000" fill="hold"/>
                                        <p:tgtEl>
                                          <p:spTgt spid="14"/>
                                        </p:tgtEl>
                                        <p:attrNameLst>
                                          <p:attrName>style.rotation</p:attrName>
                                        </p:attrNameLst>
                                      </p:cBhvr>
                                      <p:tavLst>
                                        <p:tav tm="0">
                                          <p:val>
                                            <p:fltVal val="-90"/>
                                          </p:val>
                                        </p:tav>
                                        <p:tav tm="100000">
                                          <p:val>
                                            <p:fltVal val="0"/>
                                          </p:val>
                                        </p:tav>
                                      </p:tavLst>
                                    </p:anim>
                                    <p:anim calcmode="lin" valueType="num">
                                      <p:cBhvr>
                                        <p:cTn id="37" dur="800" decel="100000" fill="hold"/>
                                        <p:tgtEl>
                                          <p:spTgt spid="14"/>
                                        </p:tgtEl>
                                        <p:attrNameLst>
                                          <p:attrName>ppt_x</p:attrName>
                                        </p:attrNameLst>
                                      </p:cBhvr>
                                      <p:tavLst>
                                        <p:tav tm="0">
                                          <p:val>
                                            <p:strVal val="#ppt_x+0.4"/>
                                          </p:val>
                                        </p:tav>
                                        <p:tav tm="100000">
                                          <p:val>
                                            <p:strVal val="#ppt_x-0.05"/>
                                          </p:val>
                                        </p:tav>
                                      </p:tavLst>
                                    </p:anim>
                                    <p:anim calcmode="lin" valueType="num">
                                      <p:cBhvr>
                                        <p:cTn id="38" dur="800" decel="100000" fill="hold"/>
                                        <p:tgtEl>
                                          <p:spTgt spid="14"/>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par>
                                <p:cTn id="41" presetID="42" presetClass="entr" presetSubtype="0" fill="hold" grpId="0" nodeType="withEffect">
                                  <p:stCondLst>
                                    <p:cond delay="60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anim calcmode="lin" valueType="num">
                                      <p:cBhvr>
                                        <p:cTn id="44" dur="500" fill="hold"/>
                                        <p:tgtEl>
                                          <p:spTgt spid="21"/>
                                        </p:tgtEl>
                                        <p:attrNameLst>
                                          <p:attrName>ppt_x</p:attrName>
                                        </p:attrNameLst>
                                      </p:cBhvr>
                                      <p:tavLst>
                                        <p:tav tm="0">
                                          <p:val>
                                            <p:strVal val="#ppt_x"/>
                                          </p:val>
                                        </p:tav>
                                        <p:tav tm="100000">
                                          <p:val>
                                            <p:strVal val="#ppt_x"/>
                                          </p:val>
                                        </p:tav>
                                      </p:tavLst>
                                    </p:anim>
                                    <p:anim calcmode="lin" valueType="num">
                                      <p:cBhvr>
                                        <p:cTn id="45"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30" presetClass="entr" presetSubtype="0"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800" decel="100000"/>
                                        <p:tgtEl>
                                          <p:spTgt spid="22"/>
                                        </p:tgtEl>
                                      </p:cBhvr>
                                    </p:animEffect>
                                    <p:anim calcmode="lin" valueType="num">
                                      <p:cBhvr>
                                        <p:cTn id="51" dur="800" decel="100000" fill="hold"/>
                                        <p:tgtEl>
                                          <p:spTgt spid="22"/>
                                        </p:tgtEl>
                                        <p:attrNameLst>
                                          <p:attrName>style.rotation</p:attrName>
                                        </p:attrNameLst>
                                      </p:cBhvr>
                                      <p:tavLst>
                                        <p:tav tm="0">
                                          <p:val>
                                            <p:fltVal val="-90"/>
                                          </p:val>
                                        </p:tav>
                                        <p:tav tm="100000">
                                          <p:val>
                                            <p:fltVal val="0"/>
                                          </p:val>
                                        </p:tav>
                                      </p:tavLst>
                                    </p:anim>
                                    <p:anim calcmode="lin" valueType="num">
                                      <p:cBhvr>
                                        <p:cTn id="52" dur="800" decel="100000" fill="hold"/>
                                        <p:tgtEl>
                                          <p:spTgt spid="22"/>
                                        </p:tgtEl>
                                        <p:attrNameLst>
                                          <p:attrName>ppt_x</p:attrName>
                                        </p:attrNameLst>
                                      </p:cBhvr>
                                      <p:tavLst>
                                        <p:tav tm="0">
                                          <p:val>
                                            <p:strVal val="#ppt_x+0.4"/>
                                          </p:val>
                                        </p:tav>
                                        <p:tav tm="100000">
                                          <p:val>
                                            <p:strVal val="#ppt_x-0.05"/>
                                          </p:val>
                                        </p:tav>
                                      </p:tavLst>
                                    </p:anim>
                                    <p:anim calcmode="lin" valueType="num">
                                      <p:cBhvr>
                                        <p:cTn id="53" dur="800" decel="100000" fill="hold"/>
                                        <p:tgtEl>
                                          <p:spTgt spid="22"/>
                                        </p:tgtEl>
                                        <p:attrNameLst>
                                          <p:attrName>ppt_y</p:attrName>
                                        </p:attrNameLst>
                                      </p:cBhvr>
                                      <p:tavLst>
                                        <p:tav tm="0">
                                          <p:val>
                                            <p:strVal val="#ppt_y-0.4"/>
                                          </p:val>
                                        </p:tav>
                                        <p:tav tm="100000">
                                          <p:val>
                                            <p:strVal val="#ppt_y+0.1"/>
                                          </p:val>
                                        </p:tav>
                                      </p:tavLst>
                                    </p:anim>
                                    <p:anim calcmode="lin" valueType="num">
                                      <p:cBhvr>
                                        <p:cTn id="54"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55"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par>
                                <p:cTn id="56" presetID="42" presetClass="entr" presetSubtype="0" fill="hold" grpId="0" nodeType="withEffect">
                                  <p:stCondLst>
                                    <p:cond delay="60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anim calcmode="lin" valueType="num">
                                      <p:cBhvr>
                                        <p:cTn id="59" dur="500" fill="hold"/>
                                        <p:tgtEl>
                                          <p:spTgt spid="23"/>
                                        </p:tgtEl>
                                        <p:attrNameLst>
                                          <p:attrName>ppt_x</p:attrName>
                                        </p:attrNameLst>
                                      </p:cBhvr>
                                      <p:tavLst>
                                        <p:tav tm="0">
                                          <p:val>
                                            <p:strVal val="#ppt_x"/>
                                          </p:val>
                                        </p:tav>
                                        <p:tav tm="100000">
                                          <p:val>
                                            <p:strVal val="#ppt_x"/>
                                          </p:val>
                                        </p:tav>
                                      </p:tavLst>
                                    </p:anim>
                                    <p:anim calcmode="lin" valueType="num">
                                      <p:cBhvr>
                                        <p:cTn id="60"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Google Shape;2692;p47">
            <a:extLst>
              <a:ext uri="{FF2B5EF4-FFF2-40B4-BE49-F238E27FC236}">
                <a16:creationId xmlns:a16="http://schemas.microsoft.com/office/drawing/2014/main" id="{DEC2AC8F-85A2-EC87-EE83-7B9ACF95EFD3}"/>
              </a:ext>
            </a:extLst>
          </p:cNvPr>
          <p:cNvSpPr/>
          <p:nvPr/>
        </p:nvSpPr>
        <p:spPr>
          <a:xfrm>
            <a:off x="2441336" y="115168"/>
            <a:ext cx="7663255" cy="1225045"/>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00"/>
          </a:solidFill>
          <a:ln>
            <a:noFill/>
          </a:ln>
          <a:effectLst>
            <a:outerShdw dist="57150" dir="5400000" algn="bl" rotWithShape="0">
              <a:srgbClr val="77C0EA">
                <a:alpha val="16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30" name="Picture 29">
            <a:extLst>
              <a:ext uri="{FF2B5EF4-FFF2-40B4-BE49-F238E27FC236}">
                <a16:creationId xmlns:a16="http://schemas.microsoft.com/office/drawing/2014/main" id="{AB46D160-20AF-C0C1-EF6F-41ACD1BCFC07}"/>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pic>
        <p:nvPicPr>
          <p:cNvPr id="31" name="Picture 30">
            <a:extLst>
              <a:ext uri="{FF2B5EF4-FFF2-40B4-BE49-F238E27FC236}">
                <a16:creationId xmlns:a16="http://schemas.microsoft.com/office/drawing/2014/main" id="{FD3B00C4-B63A-0963-7B08-1CA91101AF78}"/>
              </a:ext>
            </a:extLst>
          </p:cNvPr>
          <p:cNvPicPr>
            <a:picLocks noChangeAspect="1"/>
          </p:cNvPicPr>
          <p:nvPr/>
        </p:nvPicPr>
        <p:blipFill>
          <a:blip r:embed="rId4"/>
          <a:stretch>
            <a:fillRect/>
          </a:stretch>
        </p:blipFill>
        <p:spPr>
          <a:xfrm>
            <a:off x="3284766" y="0"/>
            <a:ext cx="4974767" cy="1341236"/>
          </a:xfrm>
          <a:prstGeom prst="rect">
            <a:avLst/>
          </a:prstGeom>
        </p:spPr>
      </p:pic>
      <p:grpSp>
        <p:nvGrpSpPr>
          <p:cNvPr id="32" name="Group 31">
            <a:extLst>
              <a:ext uri="{FF2B5EF4-FFF2-40B4-BE49-F238E27FC236}">
                <a16:creationId xmlns:a16="http://schemas.microsoft.com/office/drawing/2014/main" id="{8951E5FD-8FB3-BDE9-E20E-77807A421D43}"/>
              </a:ext>
            </a:extLst>
          </p:cNvPr>
          <p:cNvGrpSpPr/>
          <p:nvPr/>
        </p:nvGrpSpPr>
        <p:grpSpPr>
          <a:xfrm>
            <a:off x="1539625" y="1970571"/>
            <a:ext cx="2639300" cy="2284232"/>
            <a:chOff x="444471" y="2172590"/>
            <a:chExt cx="2639300" cy="2284232"/>
          </a:xfrm>
        </p:grpSpPr>
        <p:sp>
          <p:nvSpPr>
            <p:cNvPr id="33" name="Rectangle: Rounded Corners 26">
              <a:extLst>
                <a:ext uri="{FF2B5EF4-FFF2-40B4-BE49-F238E27FC236}">
                  <a16:creationId xmlns:a16="http://schemas.microsoft.com/office/drawing/2014/main" id="{8EC03C72-B051-FDAE-D1DC-64E2A33D607E}"/>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mbria" panose="02040503050406030204" pitchFamily="18" charset="0"/>
                <a:ea typeface="Cambria" panose="02040503050406030204" pitchFamily="18" charset="0"/>
              </a:endParaRPr>
            </a:p>
          </p:txBody>
        </p:sp>
        <p:grpSp>
          <p:nvGrpSpPr>
            <p:cNvPr id="34" name="Group 33">
              <a:extLst>
                <a:ext uri="{FF2B5EF4-FFF2-40B4-BE49-F238E27FC236}">
                  <a16:creationId xmlns:a16="http://schemas.microsoft.com/office/drawing/2014/main" id="{3D9BD6A8-6CF5-CF44-2433-A2E565A8609F}"/>
                </a:ext>
              </a:extLst>
            </p:cNvPr>
            <p:cNvGrpSpPr/>
            <p:nvPr/>
          </p:nvGrpSpPr>
          <p:grpSpPr>
            <a:xfrm>
              <a:off x="832336" y="2172590"/>
              <a:ext cx="1831930" cy="1572681"/>
              <a:chOff x="1450279" y="400692"/>
              <a:chExt cx="2478196" cy="2383465"/>
            </a:xfrm>
          </p:grpSpPr>
          <p:sp>
            <p:nvSpPr>
              <p:cNvPr id="36" name="Rectangle: Rounded Corners 29">
                <a:extLst>
                  <a:ext uri="{FF2B5EF4-FFF2-40B4-BE49-F238E27FC236}">
                    <a16:creationId xmlns:a16="http://schemas.microsoft.com/office/drawing/2014/main" id="{0877CD76-45EC-231B-858F-574C1A63AC67}"/>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mbria" panose="02040503050406030204" pitchFamily="18" charset="0"/>
                  <a:ea typeface="Cambria" panose="02040503050406030204" pitchFamily="18" charset="0"/>
                </a:endParaRPr>
              </a:p>
            </p:txBody>
          </p:sp>
          <p:pic>
            <p:nvPicPr>
              <p:cNvPr id="37" name="Picture 36" descr="A picture containing shape&#10;&#10;Description automatically generated">
                <a:extLst>
                  <a:ext uri="{FF2B5EF4-FFF2-40B4-BE49-F238E27FC236}">
                    <a16:creationId xmlns:a16="http://schemas.microsoft.com/office/drawing/2014/main" id="{101A862C-A406-0C4E-9DAD-6B0D047623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35" name="Rectangle 34">
              <a:extLst>
                <a:ext uri="{FF2B5EF4-FFF2-40B4-BE49-F238E27FC236}">
                  <a16:creationId xmlns:a16="http://schemas.microsoft.com/office/drawing/2014/main" id="{F106F596-6818-A77A-C34E-0467C234D906}"/>
                </a:ext>
              </a:extLst>
            </p:cNvPr>
            <p:cNvSpPr/>
            <p:nvPr/>
          </p:nvSpPr>
          <p:spPr>
            <a:xfrm>
              <a:off x="471441" y="3625825"/>
              <a:ext cx="2308645" cy="830997"/>
            </a:xfrm>
            <a:prstGeom prst="rect">
              <a:avLst/>
            </a:prstGeom>
          </p:spPr>
          <p:txBody>
            <a:bodyPr wrap="none">
              <a:spAutoFit/>
            </a:bodyPr>
            <a:lstStyle/>
            <a:p>
              <a:pPr algn="ctr"/>
              <a:r>
                <a:rPr lang="en-US" sz="4800" b="1" dirty="0" err="1">
                  <a:solidFill>
                    <a:srgbClr val="0070C0"/>
                  </a:solidFill>
                  <a:latin typeface="Cambria" panose="02040503050406030204" pitchFamily="18" charset="0"/>
                  <a:ea typeface="Cambria" panose="02040503050406030204" pitchFamily="18" charset="0"/>
                </a:rPr>
                <a:t>Mắt</a:t>
              </a:r>
              <a:r>
                <a:rPr lang="en-US" sz="4800" b="1" dirty="0">
                  <a:solidFill>
                    <a:srgbClr val="0070C0"/>
                  </a:solidFill>
                  <a:latin typeface="Cambria" panose="02040503050406030204" pitchFamily="18" charset="0"/>
                  <a:ea typeface="Cambria" panose="02040503050406030204" pitchFamily="18" charset="0"/>
                </a:rPr>
                <a:t> </a:t>
              </a:r>
              <a:r>
                <a:rPr lang="en-US" sz="4800" b="1" dirty="0" err="1">
                  <a:solidFill>
                    <a:srgbClr val="0070C0"/>
                  </a:solidFill>
                  <a:latin typeface="Cambria" panose="02040503050406030204" pitchFamily="18" charset="0"/>
                  <a:ea typeface="Cambria" panose="02040503050406030204" pitchFamily="18" charset="0"/>
                </a:rPr>
                <a:t>dõi</a:t>
              </a:r>
              <a:endParaRPr lang="en-US" sz="4800" b="1" dirty="0">
                <a:solidFill>
                  <a:srgbClr val="0070C0"/>
                </a:solidFill>
                <a:latin typeface="Cambria" panose="02040503050406030204" pitchFamily="18" charset="0"/>
                <a:ea typeface="Cambria" panose="02040503050406030204" pitchFamily="18" charset="0"/>
              </a:endParaRPr>
            </a:p>
          </p:txBody>
        </p:sp>
      </p:grpSp>
      <p:grpSp>
        <p:nvGrpSpPr>
          <p:cNvPr id="38" name="Group 37">
            <a:extLst>
              <a:ext uri="{FF2B5EF4-FFF2-40B4-BE49-F238E27FC236}">
                <a16:creationId xmlns:a16="http://schemas.microsoft.com/office/drawing/2014/main" id="{8EAEF925-1C2B-0432-0C15-45C1B2333B25}"/>
              </a:ext>
            </a:extLst>
          </p:cNvPr>
          <p:cNvGrpSpPr/>
          <p:nvPr/>
        </p:nvGrpSpPr>
        <p:grpSpPr>
          <a:xfrm>
            <a:off x="5057024" y="1324391"/>
            <a:ext cx="2853408" cy="2256681"/>
            <a:chOff x="3345180" y="1356289"/>
            <a:chExt cx="2853408" cy="2256681"/>
          </a:xfrm>
        </p:grpSpPr>
        <p:grpSp>
          <p:nvGrpSpPr>
            <p:cNvPr id="39" name="Group 38">
              <a:extLst>
                <a:ext uri="{FF2B5EF4-FFF2-40B4-BE49-F238E27FC236}">
                  <a16:creationId xmlns:a16="http://schemas.microsoft.com/office/drawing/2014/main" id="{E978F03F-935D-9A0A-71E4-2CE5C327F994}"/>
                </a:ext>
              </a:extLst>
            </p:cNvPr>
            <p:cNvGrpSpPr/>
            <p:nvPr/>
          </p:nvGrpSpPr>
          <p:grpSpPr>
            <a:xfrm>
              <a:off x="3345180" y="1356289"/>
              <a:ext cx="2853408" cy="2256681"/>
              <a:chOff x="3984768" y="31333"/>
              <a:chExt cx="3860030" cy="3318094"/>
            </a:xfrm>
          </p:grpSpPr>
          <p:grpSp>
            <p:nvGrpSpPr>
              <p:cNvPr id="41" name="Group 40">
                <a:extLst>
                  <a:ext uri="{FF2B5EF4-FFF2-40B4-BE49-F238E27FC236}">
                    <a16:creationId xmlns:a16="http://schemas.microsoft.com/office/drawing/2014/main" id="{E0CA69EA-09D0-9ABD-DD65-99AC1D4579C6}"/>
                  </a:ext>
                </a:extLst>
              </p:cNvPr>
              <p:cNvGrpSpPr/>
              <p:nvPr/>
            </p:nvGrpSpPr>
            <p:grpSpPr>
              <a:xfrm>
                <a:off x="3984768" y="31333"/>
                <a:ext cx="3860030" cy="3318094"/>
                <a:chOff x="693066" y="657558"/>
                <a:chExt cx="3860030" cy="3318094"/>
              </a:xfrm>
            </p:grpSpPr>
            <p:sp>
              <p:nvSpPr>
                <p:cNvPr id="43" name="Rectangle: Rounded Corners 35">
                  <a:extLst>
                    <a:ext uri="{FF2B5EF4-FFF2-40B4-BE49-F238E27FC236}">
                      <a16:creationId xmlns:a16="http://schemas.microsoft.com/office/drawing/2014/main" id="{BDDFC780-20E6-4A66-2DF7-EA17F3DF3366}"/>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mbria" panose="02040503050406030204" pitchFamily="18" charset="0"/>
                    <a:ea typeface="Cambria" panose="02040503050406030204" pitchFamily="18" charset="0"/>
                  </a:endParaRPr>
                </a:p>
              </p:txBody>
            </p:sp>
            <p:sp>
              <p:nvSpPr>
                <p:cNvPr id="44" name="Rectangle: Rounded Corners 39">
                  <a:extLst>
                    <a:ext uri="{FF2B5EF4-FFF2-40B4-BE49-F238E27FC236}">
                      <a16:creationId xmlns:a16="http://schemas.microsoft.com/office/drawing/2014/main" id="{C6C0791B-88A0-D687-ABA7-44C289D06541}"/>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mbria" panose="02040503050406030204" pitchFamily="18" charset="0"/>
                    <a:ea typeface="Cambria" panose="02040503050406030204" pitchFamily="18" charset="0"/>
                  </a:endParaRPr>
                </a:p>
              </p:txBody>
            </p:sp>
          </p:grpSp>
          <p:pic>
            <p:nvPicPr>
              <p:cNvPr id="42" name="Picture 41">
                <a:extLst>
                  <a:ext uri="{FF2B5EF4-FFF2-40B4-BE49-F238E27FC236}">
                    <a16:creationId xmlns:a16="http://schemas.microsoft.com/office/drawing/2014/main" id="{156CCB5F-CB89-D0B3-D30B-DAF13CC71BE1}"/>
                  </a:ext>
                </a:extLst>
              </p:cNvPr>
              <p:cNvPicPr>
                <a:picLocks noChangeAspect="1"/>
              </p:cNvPicPr>
              <p:nvPr/>
            </p:nvPicPr>
            <p:blipFill>
              <a:blip r:embed="rId6"/>
              <a:stretch>
                <a:fillRect/>
              </a:stretch>
            </p:blipFill>
            <p:spPr>
              <a:xfrm>
                <a:off x="5155989" y="399065"/>
                <a:ext cx="1665021" cy="1665021"/>
              </a:xfrm>
              <a:prstGeom prst="rect">
                <a:avLst/>
              </a:prstGeom>
            </p:spPr>
          </p:pic>
        </p:grpSp>
        <p:sp>
          <p:nvSpPr>
            <p:cNvPr id="40" name="Rectangle 39">
              <a:extLst>
                <a:ext uri="{FF2B5EF4-FFF2-40B4-BE49-F238E27FC236}">
                  <a16:creationId xmlns:a16="http://schemas.microsoft.com/office/drawing/2014/main" id="{DD37987B-355D-8842-C0FF-03C35682729E}"/>
                </a:ext>
              </a:extLst>
            </p:cNvPr>
            <p:cNvSpPr/>
            <p:nvPr/>
          </p:nvSpPr>
          <p:spPr>
            <a:xfrm>
              <a:off x="3540318" y="2781973"/>
              <a:ext cx="2572115" cy="830997"/>
            </a:xfrm>
            <a:prstGeom prst="rect">
              <a:avLst/>
            </a:prstGeom>
          </p:spPr>
          <p:txBody>
            <a:bodyPr wrap="none">
              <a:spAutoFit/>
            </a:bodyPr>
            <a:lstStyle/>
            <a:p>
              <a:pPr algn="ctr"/>
              <a:r>
                <a:rPr lang="en-US" sz="4800" b="1" dirty="0">
                  <a:solidFill>
                    <a:srgbClr val="FF0000"/>
                  </a:solidFill>
                  <a:latin typeface="Cambria" panose="02040503050406030204" pitchFamily="18" charset="0"/>
                  <a:ea typeface="Cambria" panose="02040503050406030204" pitchFamily="18" charset="0"/>
                </a:rPr>
                <a:t>Tai </a:t>
              </a:r>
              <a:r>
                <a:rPr lang="en-US" sz="4800" b="1" dirty="0" err="1">
                  <a:solidFill>
                    <a:srgbClr val="FF0000"/>
                  </a:solidFill>
                  <a:latin typeface="Cambria" panose="02040503050406030204" pitchFamily="18" charset="0"/>
                  <a:ea typeface="Cambria" panose="02040503050406030204" pitchFamily="18" charset="0"/>
                </a:rPr>
                <a:t>nghe</a:t>
              </a:r>
              <a:endParaRPr lang="en-US" sz="4800" b="1" dirty="0">
                <a:solidFill>
                  <a:srgbClr val="FF0000"/>
                </a:solidFill>
                <a:latin typeface="Cambria" panose="02040503050406030204" pitchFamily="18" charset="0"/>
                <a:ea typeface="Cambria" panose="02040503050406030204" pitchFamily="18" charset="0"/>
              </a:endParaRPr>
            </a:p>
          </p:txBody>
        </p:sp>
      </p:grpSp>
      <p:grpSp>
        <p:nvGrpSpPr>
          <p:cNvPr id="45" name="Group 44">
            <a:extLst>
              <a:ext uri="{FF2B5EF4-FFF2-40B4-BE49-F238E27FC236}">
                <a16:creationId xmlns:a16="http://schemas.microsoft.com/office/drawing/2014/main" id="{763C0AC5-B684-0151-6452-5F6A76328753}"/>
              </a:ext>
            </a:extLst>
          </p:cNvPr>
          <p:cNvGrpSpPr/>
          <p:nvPr/>
        </p:nvGrpSpPr>
        <p:grpSpPr>
          <a:xfrm>
            <a:off x="8384502" y="2611323"/>
            <a:ext cx="2639300" cy="2279740"/>
            <a:chOff x="6311152" y="2473100"/>
            <a:chExt cx="2639300" cy="2279740"/>
          </a:xfrm>
        </p:grpSpPr>
        <p:grpSp>
          <p:nvGrpSpPr>
            <p:cNvPr id="46" name="Group 45">
              <a:extLst>
                <a:ext uri="{FF2B5EF4-FFF2-40B4-BE49-F238E27FC236}">
                  <a16:creationId xmlns:a16="http://schemas.microsoft.com/office/drawing/2014/main" id="{45BFBDB0-F1F4-2860-C1A5-496C6762C6C9}"/>
                </a:ext>
              </a:extLst>
            </p:cNvPr>
            <p:cNvGrpSpPr/>
            <p:nvPr/>
          </p:nvGrpSpPr>
          <p:grpSpPr>
            <a:xfrm>
              <a:off x="6311152" y="2473100"/>
              <a:ext cx="2639300" cy="2279740"/>
              <a:chOff x="7482364" y="2696050"/>
              <a:chExt cx="3860030" cy="3318094"/>
            </a:xfrm>
          </p:grpSpPr>
          <p:grpSp>
            <p:nvGrpSpPr>
              <p:cNvPr id="48" name="Group 47">
                <a:extLst>
                  <a:ext uri="{FF2B5EF4-FFF2-40B4-BE49-F238E27FC236}">
                    <a16:creationId xmlns:a16="http://schemas.microsoft.com/office/drawing/2014/main" id="{ABD250A3-3163-2123-5C78-0CCD56D1F69F}"/>
                  </a:ext>
                </a:extLst>
              </p:cNvPr>
              <p:cNvGrpSpPr/>
              <p:nvPr/>
            </p:nvGrpSpPr>
            <p:grpSpPr>
              <a:xfrm>
                <a:off x="7482364" y="2696050"/>
                <a:ext cx="3860030" cy="3318094"/>
                <a:chOff x="693066" y="657558"/>
                <a:chExt cx="3860030" cy="3318094"/>
              </a:xfrm>
            </p:grpSpPr>
            <p:sp>
              <p:nvSpPr>
                <p:cNvPr id="50" name="Rectangle: Rounded Corners 47">
                  <a:extLst>
                    <a:ext uri="{FF2B5EF4-FFF2-40B4-BE49-F238E27FC236}">
                      <a16:creationId xmlns:a16="http://schemas.microsoft.com/office/drawing/2014/main" id="{4DE03390-A0FE-2D33-19D6-ED91B8B96D9D}"/>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mbria" panose="02040503050406030204" pitchFamily="18" charset="0"/>
                    <a:ea typeface="Cambria" panose="02040503050406030204" pitchFamily="18" charset="0"/>
                  </a:endParaRPr>
                </a:p>
              </p:txBody>
            </p:sp>
            <p:sp>
              <p:nvSpPr>
                <p:cNvPr id="51" name="Rectangle: Rounded Corners 48">
                  <a:extLst>
                    <a:ext uri="{FF2B5EF4-FFF2-40B4-BE49-F238E27FC236}">
                      <a16:creationId xmlns:a16="http://schemas.microsoft.com/office/drawing/2014/main" id="{2D634FB6-A78F-EBDF-0AB5-A5F9493FB0D2}"/>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mbria" panose="02040503050406030204" pitchFamily="18" charset="0"/>
                    <a:ea typeface="Cambria" panose="02040503050406030204" pitchFamily="18" charset="0"/>
                  </a:endParaRPr>
                </a:p>
              </p:txBody>
            </p:sp>
          </p:grpSp>
          <p:pic>
            <p:nvPicPr>
              <p:cNvPr id="49" name="Picture 48" descr="Graphical user interface&#10;&#10;Description automatically generated with low confidence">
                <a:extLst>
                  <a:ext uri="{FF2B5EF4-FFF2-40B4-BE49-F238E27FC236}">
                    <a16:creationId xmlns:a16="http://schemas.microsoft.com/office/drawing/2014/main" id="{BE006D44-E924-1739-0E08-2A2198443D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47" name="Rectangle 46">
              <a:extLst>
                <a:ext uri="{FF2B5EF4-FFF2-40B4-BE49-F238E27FC236}">
                  <a16:creationId xmlns:a16="http://schemas.microsoft.com/office/drawing/2014/main" id="{5CFCD7A3-BDAB-7921-F691-1DA4FB84794A}"/>
                </a:ext>
              </a:extLst>
            </p:cNvPr>
            <p:cNvSpPr/>
            <p:nvPr/>
          </p:nvSpPr>
          <p:spPr>
            <a:xfrm>
              <a:off x="6747842" y="3938015"/>
              <a:ext cx="1866729" cy="769441"/>
            </a:xfrm>
            <a:prstGeom prst="rect">
              <a:avLst/>
            </a:prstGeom>
          </p:spPr>
          <p:txBody>
            <a:bodyPr wrap="none">
              <a:spAutoFit/>
            </a:bodyPr>
            <a:lstStyle/>
            <a:p>
              <a:pPr algn="ctr"/>
              <a:r>
                <a:rPr lang="en-US" sz="4400" b="1" dirty="0">
                  <a:solidFill>
                    <a:srgbClr val="00B050"/>
                  </a:solidFill>
                  <a:latin typeface="Cambria" panose="02040503050406030204" pitchFamily="18" charset="0"/>
                  <a:ea typeface="Cambria" panose="02040503050406030204" pitchFamily="18" charset="0"/>
                </a:rPr>
                <a:t>Tay </a:t>
              </a:r>
              <a:r>
                <a:rPr lang="en-US" sz="4400" b="1" dirty="0" err="1">
                  <a:solidFill>
                    <a:srgbClr val="00B050"/>
                  </a:solidFill>
                  <a:latin typeface="Cambria" panose="02040503050406030204" pitchFamily="18" charset="0"/>
                  <a:ea typeface="Cambria" panose="02040503050406030204" pitchFamily="18" charset="0"/>
                </a:rPr>
                <a:t>dò</a:t>
              </a:r>
              <a:endParaRPr lang="en-US" sz="4400" b="1" dirty="0">
                <a:solidFill>
                  <a:srgbClr val="00B05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454461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arn(inVertical)">
                                      <p:cBhvr>
                                        <p:cTn id="1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esponse to Intervention: The Alphabet by Slidesgo">
  <a:themeElements>
    <a:clrScheme name="Simple Light">
      <a:dk1>
        <a:srgbClr val="3F2732"/>
      </a:dk1>
      <a:lt1>
        <a:srgbClr val="FAF4F2"/>
      </a:lt1>
      <a:dk2>
        <a:srgbClr val="3F2732"/>
      </a:dk2>
      <a:lt2>
        <a:srgbClr val="FAF4F2"/>
      </a:lt2>
      <a:accent1>
        <a:srgbClr val="FF835F"/>
      </a:accent1>
      <a:accent2>
        <a:srgbClr val="ACDCDC"/>
      </a:accent2>
      <a:accent3>
        <a:srgbClr val="FFB034"/>
      </a:accent3>
      <a:accent4>
        <a:srgbClr val="55C2B1"/>
      </a:accent4>
      <a:accent5>
        <a:srgbClr val="8C4C5E"/>
      </a:accent5>
      <a:accent6>
        <a:srgbClr val="FFC4C7"/>
      </a:accent6>
      <a:hlink>
        <a:srgbClr val="3F27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自定义 1368">
      <a:dk1>
        <a:srgbClr val="000000"/>
      </a:dk1>
      <a:lt1>
        <a:srgbClr val="FFFFFF"/>
      </a:lt1>
      <a:dk2>
        <a:srgbClr val="0F1423"/>
      </a:dk2>
      <a:lt2>
        <a:srgbClr val="FFFFFF"/>
      </a:lt2>
      <a:accent1>
        <a:srgbClr val="FE7A26"/>
      </a:accent1>
      <a:accent2>
        <a:srgbClr val="FEA259"/>
      </a:accent2>
      <a:accent3>
        <a:srgbClr val="FE7A26"/>
      </a:accent3>
      <a:accent4>
        <a:srgbClr val="FEA259"/>
      </a:accent4>
      <a:accent5>
        <a:srgbClr val="FE7A26"/>
      </a:accent5>
      <a:accent6>
        <a:srgbClr val="FEA259"/>
      </a:accent6>
      <a:hlink>
        <a:srgbClr val="FE7A26"/>
      </a:hlink>
      <a:folHlink>
        <a:srgbClr val="FEA259"/>
      </a:folHlink>
    </a:clrScheme>
    <a:fontScheme name="自定义 9">
      <a:majorFont>
        <a:latin typeface="思源宋体 SemiBold"/>
        <a:ea typeface="思源宋体 SemiBold"/>
        <a:cs typeface=""/>
      </a:majorFont>
      <a:minorFont>
        <a:latin typeface="思源宋体 SemiBold"/>
        <a:ea typeface="思源宋体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617</TotalTime>
  <Words>1483</Words>
  <Application>Microsoft Office PowerPoint</Application>
  <PresentationFormat>Widescreen</PresentationFormat>
  <Paragraphs>121</Paragraphs>
  <Slides>29</Slides>
  <Notes>4</Notes>
  <HiddenSlides>0</HiddenSlides>
  <MMClips>1</MMClips>
  <ScaleCrop>false</ScaleCrop>
  <HeadingPairs>
    <vt:vector size="6" baseType="variant">
      <vt:variant>
        <vt:lpstr>Fonts Used</vt:lpstr>
      </vt:variant>
      <vt:variant>
        <vt:i4>19</vt:i4>
      </vt:variant>
      <vt:variant>
        <vt:lpstr>Theme</vt:lpstr>
      </vt:variant>
      <vt:variant>
        <vt:i4>8</vt:i4>
      </vt:variant>
      <vt:variant>
        <vt:lpstr>Slide Titles</vt:lpstr>
      </vt:variant>
      <vt:variant>
        <vt:i4>29</vt:i4>
      </vt:variant>
    </vt:vector>
  </HeadingPairs>
  <TitlesOfParts>
    <vt:vector size="56" baseType="lpstr">
      <vt:lpstr>等线</vt:lpstr>
      <vt:lpstr>微软雅黑</vt:lpstr>
      <vt:lpstr>#9Slide07 HoneyCream</vt:lpstr>
      <vt:lpstr>#9Slide07 IcielBaliho Script</vt:lpstr>
      <vt:lpstr>Arial</vt:lpstr>
      <vt:lpstr>Arial-Rounded</vt:lpstr>
      <vt:lpstr>Calibri</vt:lpstr>
      <vt:lpstr>Calibri Light</vt:lpstr>
      <vt:lpstr>Cambria</vt:lpstr>
      <vt:lpstr>Chewy</vt:lpstr>
      <vt:lpstr>Comfortaa</vt:lpstr>
      <vt:lpstr>Delius Unicase</vt:lpstr>
      <vt:lpstr>SVN-Newton</vt:lpstr>
      <vt:lpstr>SVN-Ready</vt:lpstr>
      <vt:lpstr>Times New Roman</vt:lpstr>
      <vt:lpstr>Wingdings</vt:lpstr>
      <vt:lpstr>包图粗黑体</vt:lpstr>
      <vt:lpstr>思源宋体 CN Heavy</vt:lpstr>
      <vt:lpstr>思源宋体 SemiBold</vt:lpstr>
      <vt:lpstr>Custom Design</vt:lpstr>
      <vt:lpstr>Office Theme</vt:lpstr>
      <vt:lpstr>Response to Intervention: The Alphabet by Slidesgo</vt:lpstr>
      <vt:lpstr>1_Custom Design</vt:lpstr>
      <vt:lpstr>Office 主题​​</vt:lpstr>
      <vt:lpstr>1_Office 主题​​</vt:lpstr>
      <vt:lpstr>2_Custom Design</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Thái An</cp:lastModifiedBy>
  <cp:revision>88</cp:revision>
  <dcterms:created xsi:type="dcterms:W3CDTF">2023-06-08T10:39:05Z</dcterms:created>
  <dcterms:modified xsi:type="dcterms:W3CDTF">2025-09-13T10:57:47Z</dcterms:modified>
</cp:coreProperties>
</file>