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59" r:id="rId2"/>
    <p:sldMasterId id="2147483763" r:id="rId3"/>
    <p:sldMasterId id="2147483775" r:id="rId4"/>
    <p:sldMasterId id="2147483787" r:id="rId5"/>
    <p:sldMasterId id="2147483799" r:id="rId6"/>
  </p:sldMasterIdLst>
  <p:notesMasterIdLst>
    <p:notesMasterId r:id="rId34"/>
  </p:notesMasterIdLst>
  <p:sldIdLst>
    <p:sldId id="259" r:id="rId7"/>
    <p:sldId id="300" r:id="rId8"/>
    <p:sldId id="301" r:id="rId9"/>
    <p:sldId id="337" r:id="rId10"/>
    <p:sldId id="303" r:id="rId11"/>
    <p:sldId id="309" r:id="rId12"/>
    <p:sldId id="257" r:id="rId13"/>
    <p:sldId id="336" r:id="rId14"/>
    <p:sldId id="338" r:id="rId15"/>
    <p:sldId id="306" r:id="rId16"/>
    <p:sldId id="270" r:id="rId17"/>
    <p:sldId id="340" r:id="rId18"/>
    <p:sldId id="341" r:id="rId19"/>
    <p:sldId id="342" r:id="rId20"/>
    <p:sldId id="339" r:id="rId21"/>
    <p:sldId id="313" r:id="rId22"/>
    <p:sldId id="314" r:id="rId23"/>
    <p:sldId id="315" r:id="rId24"/>
    <p:sldId id="343" r:id="rId25"/>
    <p:sldId id="2007577195" r:id="rId26"/>
    <p:sldId id="353" r:id="rId27"/>
    <p:sldId id="347" r:id="rId28"/>
    <p:sldId id="348" r:id="rId29"/>
    <p:sldId id="349" r:id="rId30"/>
    <p:sldId id="350" r:id="rId31"/>
    <p:sldId id="289" r:id="rId32"/>
    <p:sldId id="34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D0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8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F3ED1-1C4D-4474-8400-BD6380540187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159F14-7034-4476-95A0-4AAED88AE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795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375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A35BBA-C728-46DB-A218-CDD4560597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714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F5966-4C32-4217-989D-6347E6D407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580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59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35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963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023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0D74-6471-4D27-BA2D-84459CBF5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A9E79-965B-4FC9-82C0-DCF552264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8693B-D30E-4455-B278-A3F4E549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16672-F6E4-45E6-8458-675CD50B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1E918-4797-4556-9D18-26D00FC1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367558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DD91A-10AC-4200-8CC8-E3E9D9502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1C2BA-0640-459F-B0B8-50D5AC165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337C2-3B07-4C20-8DA1-97F2F048BA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7E6D3-8F4C-4112-816D-5A413937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35E39-8704-4FBF-B443-B9E49235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58959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0E213E-E07D-406D-9FED-67BAF5125A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2E54E5-E46A-4BD0-8D9B-406FDC583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0AA68-5978-4081-B7DB-16D40BCAEC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6C8D1-0EAD-4B55-BB16-28EACDEB7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39FA1-2DC7-4D74-91C2-39FF4BEE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816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6601441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31820" y="206061"/>
            <a:ext cx="11745532" cy="6490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351367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B61C277-1607-FE47-7E81-56B51B57C6CD}"/>
              </a:ext>
            </a:extLst>
          </p:cNvPr>
          <p:cNvGrpSpPr/>
          <p:nvPr userDrawn="1"/>
        </p:nvGrpSpPr>
        <p:grpSpPr>
          <a:xfrm>
            <a:off x="-184919" y="-311962"/>
            <a:ext cx="12376919" cy="7169962"/>
            <a:chOff x="-184919" y="-311962"/>
            <a:chExt cx="12376919" cy="716996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46863C7-F879-78B5-D334-7E2B18E3A42D}"/>
                </a:ext>
              </a:extLst>
            </p:cNvPr>
            <p:cNvGrpSpPr/>
            <p:nvPr/>
          </p:nvGrpSpPr>
          <p:grpSpPr>
            <a:xfrm>
              <a:off x="0" y="-311962"/>
              <a:ext cx="12192000" cy="7169962"/>
              <a:chOff x="0" y="-311962"/>
              <a:chExt cx="12192000" cy="7169962"/>
            </a:xfrm>
          </p:grpSpPr>
          <p:pic>
            <p:nvPicPr>
              <p:cNvPr id="6" name="图片 17" descr="图片包含 游戏机, 食物&#10;&#10;描述已自动生成">
                <a:extLst>
                  <a:ext uri="{FF2B5EF4-FFF2-40B4-BE49-F238E27FC236}">
                    <a16:creationId xmlns:a16="http://schemas.microsoft.com/office/drawing/2014/main" id="{4B23ACD5-5BCC-F21B-3DA3-32AB1A8BE7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69DA6E63-059C-27C6-01EB-53A7603214A1}"/>
                  </a:ext>
                </a:extLst>
              </p:cNvPr>
              <p:cNvSpPr/>
              <p:nvPr/>
            </p:nvSpPr>
            <p:spPr>
              <a:xfrm>
                <a:off x="595086" y="551542"/>
                <a:ext cx="11190514" cy="5863771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E08FC2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图片 52" descr="徽标&#10;&#10;描述已自动生成">
                <a:extLst>
                  <a:ext uri="{FF2B5EF4-FFF2-40B4-BE49-F238E27FC236}">
                    <a16:creationId xmlns:a16="http://schemas.microsoft.com/office/drawing/2014/main" id="{E15A0024-27F4-5B4A-2DF1-428333DFFB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-311962"/>
                <a:ext cx="2007668" cy="2007668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E497477-A99B-BDFF-EFCF-FDDA5211F9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2756" b="99911" l="9750" r="32950">
                          <a14:foregroundMark x1="12850" y1="96533" x2="18400" y2="95467"/>
                          <a14:foregroundMark x1="18650" y1="90667" x2="29250" y2="98222"/>
                          <a14:foregroundMark x1="31850" y1="95111" x2="31850" y2="97600"/>
                          <a14:foregroundMark x1="32850" y1="94311" x2="32950" y2="97333"/>
                          <a14:foregroundMark x1="30250" y1="98489" x2="30700" y2="99378"/>
                          <a14:foregroundMark x1="27850" y1="92622" x2="25350" y2="98844"/>
                          <a14:foregroundMark x1="25350" y1="98844" x2="25250" y2="98933"/>
                          <a14:foregroundMark x1="22450" y1="98844" x2="24450" y2="99822"/>
                          <a14:foregroundMark x1="10600" y1="90489" x2="11600" y2="98844"/>
                          <a14:foregroundMark x1="9750" y1="90489" x2="9750" y2="95200"/>
                          <a14:foregroundMark x1="11450" y1="99911" x2="13550" y2="99822"/>
                        </a14:backgroundRemoval>
                      </a14:imgEffect>
                    </a14:imgLayer>
                  </a14:imgProps>
                </a:ext>
              </a:extLst>
            </a:blip>
            <a:srcRect l="8703" t="58836" r="66535"/>
            <a:stretch/>
          </p:blipFill>
          <p:spPr>
            <a:xfrm>
              <a:off x="-184919" y="2605157"/>
              <a:ext cx="4548026" cy="42528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1709910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B8C5C-E83B-AAD8-F56E-9AF7E2F6C6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D048A2-E967-2334-60E2-B53AB2057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F3B54-D313-E04E-7061-8C81CD802B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33CAF-45FA-86CE-5277-654853009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A9BF5-F869-6A81-DB0F-3B05B6571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973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1C0CD-AF7B-7A83-8391-2561E98B2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E900B-7556-8FB9-7B5B-2CB536304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76CEB-B8DA-0F5D-D86A-1C1FC3CBDC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BEE38-92BE-4F85-3396-9D5A6DF2D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D7FB6-1DDC-FC7A-9EC3-37C5CD71D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3840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51B73-8B9D-85D8-ABD5-D61D5057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DA6EEE-6040-262B-91A4-3AC49009F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BBA7C-91E3-07BF-1EEF-10406BDD6B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49634-3C1A-C6EA-F0BE-BAEC8DE42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69276-EA72-1DDD-C0AC-9B32F45AF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37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B6875-C273-7A11-477E-90CD52B17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03E01-182E-74F4-2C02-A5870748C7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217EF8-9664-07E9-16DB-66CEC6311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C7DC34-10D5-1A07-1875-51593E1AFF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930F91-D178-62B9-1A3A-A8539D767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E989AD-DCC4-CCEF-566D-66D2ADD92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230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2429F-7EB6-195C-8A10-9C8F107E4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518E31-F197-A179-BD8C-C35C15D2B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8B22EB-468E-A45D-E278-5304745C8C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F075FC-5CB1-5712-A6B3-49B92C04BC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9535F5-4760-C8C9-DBE1-2662335CA0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292FF2-992F-C969-FA2E-65821B4E41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E4F986-160E-C25A-30BB-CDB4C3BDE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75BE52-0322-4A44-2519-766F5CBF5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680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7ED4-71D9-4A3E-9B41-98736E899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FB40C-AAA9-4CDF-B77A-159D095DC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771B8-9445-4190-BCF2-3BA47C7B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2A840-EDBE-4B55-AD89-AD8B228A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C54FD-B0D3-4E51-9F2A-691BF851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292605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CCD6D-8D31-19DA-2363-680569E08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C556E5-5BC8-4E41-23BC-8D71967ABA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C2F4F8-0B4E-FC62-3051-4E24628F8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E8A798-7783-1A00-1F8B-C302D76FC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4326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24982B-4D9F-2496-6782-7809D38C72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8C6B31-AEFE-4E95-070E-F73E5BD5D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53717-93E6-13F4-6A63-6A4707C5B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7310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7650D-3D09-BB12-AA06-3A0A431DF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BCBA8-E438-9BA7-6F63-E0EE95D6A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757B36-87D2-F4A8-8467-5F812F13D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BC6CEF-BECD-AD87-D457-DE0F2B6044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1B0FC1-7BEB-B29E-C1E3-1CDFE6910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B86592-8DF1-2428-4AE6-D329AC80F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047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45503-EF1C-448A-03C8-066BEC92F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18BD47-FD83-009C-203A-C81CC539FC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76ADD0-18C9-5AD4-EAAA-83705EFF2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190F01-EE75-57A3-4DCD-367728A58E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89088D-3C65-0A17-AE39-94C4234B0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B2F69A-5A9E-6BFE-B568-21359FE55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7691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41DD1-B136-1283-2C42-6C841E8BC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2C15C2-B51F-1F96-CD77-F1299B238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4D9931-1C0F-4C23-10E1-1FA28E476C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F7FB0-D6D5-5D15-EAD2-AB7C64A52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E300D-890F-9810-79EE-6D72C06FA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514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C6BB6F-7B5A-947D-026B-A291184CD5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D3FD35-63AB-5334-DD97-C7AE863A6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2C3C0-03BB-6719-D607-A5622C9AA2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FA272-BC04-0C5A-2E20-5878F3FE6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831A4-EA99-F63D-6536-4EA7F4CE4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6317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665144" y="-2665147"/>
            <a:ext cx="686170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94943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707005" y="-2707005"/>
            <a:ext cx="6861810" cy="12275820"/>
          </a:xfrm>
          <a:prstGeom prst="rect">
            <a:avLst/>
          </a:prstGeom>
        </p:spPr>
      </p:pic>
      <p:pic>
        <p:nvPicPr>
          <p:cNvPr id="7" name="图片 6" descr="E:\ppt创作\2进行中\2进行中\新建文件夹\新建文件夹\14.png14"/>
          <p:cNvPicPr>
            <a:picLocks noChangeAspect="1"/>
          </p:cNvPicPr>
          <p:nvPr userDrawn="1"/>
        </p:nvPicPr>
        <p:blipFill>
          <a:blip r:embed="rId3"/>
          <a:srcRect l="33519" r="33519"/>
          <a:stretch>
            <a:fillRect/>
          </a:stretch>
        </p:blipFill>
        <p:spPr>
          <a:xfrm rot="5400000">
            <a:off x="2858675" y="-2360438"/>
            <a:ext cx="6682155" cy="114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23123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189218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49861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785B4-3395-47C7-A6FD-A9C465F6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7054A-7428-4C00-BBB6-91E5EB1D4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72F68-7BC1-4F2D-B90E-EBD329E1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0BA2-F8C3-4856-8400-8955DDC88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17E8A-873D-40A8-9551-3CA68FE6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06860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685222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40496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810703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771437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492584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553681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715875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438D8-2250-E47A-8859-02DD8AA52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C23519-9040-C645-164F-D102D2B455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ED13E-9D06-D3B5-38BE-E82ED4A38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8DAB4-216F-FA8F-2A9A-EA4D941FA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85B8C-9819-28CD-1224-CC38E8A27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2975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2D2E4-5305-BE96-53B7-0F577923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5A499-4D95-45DE-C4AB-ADF005995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150B1-CCFF-BFEA-641B-0F3D700FC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4040B-604E-D2AF-F1F6-A81869278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0EF1D-EEFF-2DA3-69A0-0BB2184D8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4465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AB1FC-A56F-C696-963C-6F460C1F1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26B36-AA18-FC19-4786-70FCFD59F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1566F-0F0C-573E-E11D-A4AA76CAF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F6A63-0EA7-33C2-758E-71E0FF04F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400C5-2D6C-F335-8B86-BEB8A2636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85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C1F94-9F25-4BC6-B38A-AA5BE2C59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883CA-4262-4263-A6DB-59D9459F7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6FB08-EB94-4511-A64A-1002567AA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5137E-22C1-48F0-9553-F3B7A76CF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93389-9F21-45AC-87C9-A32EBDE35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7547A-BCBF-4AF4-8E14-0F3BAD52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63907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D7773-73A5-8CF0-FAEE-B62B33077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70F22-A93A-6174-17A3-42F01D94A9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8C203D-BDD4-387C-B56B-EF0448CDA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CDE4C-A65C-E7BC-471C-84C576768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77E32-CBA6-FB58-6F49-DE3C379AA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E1130-662E-CDA5-CA69-15E2CCD58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3469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8D9AF-CE0C-30BA-C3EA-4E617363A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ED60B-F735-5AB1-C832-670ADEBA0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494A90-B8DB-71FD-5A2B-126A95129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6FD8FF-A653-025D-5337-06F2B8EBBF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FDB170-0163-17E7-D2A7-DE6F2FDFB0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3507ED-4E3E-4E18-A13C-95F909E9C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BA337F-9F1D-A876-0A5D-8886E5096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554CBE-309C-03FA-B3AD-1335BE51C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639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BF903-C75D-5BEC-03B8-4A7BE1DA5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276BF3-F964-6E37-C769-C2EE118A8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458392-ED1E-BDC1-A49C-3DA2D1638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AD235-78DB-F9CE-4C84-A105C0958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097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24F68C-C55E-3B0E-3AA9-06D046730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2E2FEE-7DE7-2F06-3558-05885BE50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5B95E-8A44-B2DF-3179-8F1C1DAC5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688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16E35-1802-5312-9563-AB8662AEB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CF96A-C70A-D41B-1D3D-CB0DC4D63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9E4E56-02F4-2EC5-AE48-85CB03EFE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4F11A-AFFB-F9FD-F2FD-73F3B3E28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C5A93-58CD-F5C9-CB3D-2338EAFB8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54748-D0F4-A740-E18C-64EA0F98C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1394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3F3C2-AD78-D729-7387-9414BECE9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3DDF5B-D2F1-54EC-C900-CE57AD95A8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AAFC0D-E973-D7D3-60E6-C900C00BA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E141D-88D0-F62A-AF85-D72F5F3E9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5E83E-B769-05B2-225A-38EEB1ACB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4F05E6-B92D-4367-E698-1D4934206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677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8A23-B379-891B-C7F6-2F4542827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E66D4A-2870-CBED-C6EA-2ED64FD0A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9548F-CFE0-ABF8-D2DE-DC4C54126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5D4A3-7324-F211-2DB6-662680E6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7230B-CE72-9DB5-23BF-FB8100310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1424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0C8EE6-5DDE-8798-C60F-D4F521B536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47B823-7487-9ABB-DBD2-7511CC2A1C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89532-19EE-9850-581C-ECBE5F4BF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70428-4993-8A5C-83E7-A5861C15A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0756B-6956-B7C1-4710-1E379806F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3337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746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71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09DB7-046C-4957-8412-45EFA8DED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22A71-2007-4D8C-9A15-F5A05EEA0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D0E99-F118-4F58-B557-496D16757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E53B4B-2173-4A41-B1AC-7205EF41D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73DE6A-5BF6-43C4-AB3E-EFDBE48A4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8A3FB8-F35C-4234-A9A3-A98616B7F9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20A77E-A842-47F8-8A92-687155B34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98E8F2-F436-49D0-B552-29E29D18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37281"/>
      </p:ext>
    </p:extLst>
  </p:cSld>
  <p:clrMapOvr>
    <a:masterClrMapping/>
  </p:clrMapOvr>
  <p:transition spd="slow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235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8277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9721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6963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0561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7069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3744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414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793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420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20545-2E18-4AC3-8066-8648B1454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59E5A1-16BF-4A87-AB2B-9CA8D98C6B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0E8DEF-BAF3-4655-9F2A-FFBEDA87E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87CEE-89AD-4DF7-BB16-2F7BD76DC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11441"/>
      </p:ext>
    </p:extLst>
  </p:cSld>
  <p:clrMapOvr>
    <a:masterClrMapping/>
  </p:clrMapOvr>
  <p:transition spd="slow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473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32748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230DB-2A66-4FA3-8AFC-CC74B4E6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D08CD-DBF4-413B-A5BF-3925405FE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94E6A-0A61-4F45-88DB-12E0D4461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94A4F-A29A-4D21-A41E-968A7145AD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686A1-081B-4E3D-A24F-21B8035C3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E12A5-7857-4C22-964F-E70964FB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143227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DFE01-76C0-4767-90D6-25B628E3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00D538-40FA-47B3-B58B-C715DF8A83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30DC0-7279-4163-AFF4-06EDC9206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ACAD9-8695-428E-A506-A93962FA8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B1C00-DDC6-46BF-84F1-512DF26E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2A879-9329-405E-BA7F-4EB7EEAF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45491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BBF62A0-B010-E843-2AA3-B262CB59DAC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CDE46F2-1121-36A1-7EA5-6E96C7D7B62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374" y="0"/>
            <a:ext cx="1411374" cy="141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9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755" r:id="rId8"/>
    <p:sldLayoutId id="2147483756" r:id="rId9"/>
    <p:sldLayoutId id="2147483757" r:id="rId10"/>
    <p:sldLayoutId id="2147483758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1AD81659-9FF7-9FC5-AA7B-F8ACE995A83B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图片包含 游戏机, 食物&#10;&#10;描述已自动生成">
              <a:extLst>
                <a:ext uri="{FF2B5EF4-FFF2-40B4-BE49-F238E27FC236}">
                  <a16:creationId xmlns:a16="http://schemas.microsoft.com/office/drawing/2014/main" id="{85F2B219-726F-05FF-D459-95812F73B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游戏机, 食物, 房间&#10;&#10;描述已自动生成">
              <a:extLst>
                <a:ext uri="{FF2B5EF4-FFF2-40B4-BE49-F238E27FC236}">
                  <a16:creationId xmlns:a16="http://schemas.microsoft.com/office/drawing/2014/main" id="{D5EA4AD2-344B-F4B8-8330-B2CD73385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725"/>
              <a:ext cx="12192000" cy="6856549"/>
            </a:xfrm>
            <a:custGeom>
              <a:avLst/>
              <a:gdLst>
                <a:gd name="connsiteX0" fmla="*/ 9506858 w 12192000"/>
                <a:gd name="connsiteY0" fmla="*/ 264160 h 6856549"/>
                <a:gd name="connsiteX1" fmla="*/ 7924801 w 12192000"/>
                <a:gd name="connsiteY1" fmla="*/ 1846217 h 6856549"/>
                <a:gd name="connsiteX2" fmla="*/ 9506858 w 12192000"/>
                <a:gd name="connsiteY2" fmla="*/ 3428274 h 6856549"/>
                <a:gd name="connsiteX3" fmla="*/ 11088915 w 12192000"/>
                <a:gd name="connsiteY3" fmla="*/ 1846217 h 6856549"/>
                <a:gd name="connsiteX4" fmla="*/ 9506858 w 12192000"/>
                <a:gd name="connsiteY4" fmla="*/ 264160 h 6856549"/>
                <a:gd name="connsiteX5" fmla="*/ 0 w 12192000"/>
                <a:gd name="connsiteY5" fmla="*/ 0 h 6856549"/>
                <a:gd name="connsiteX6" fmla="*/ 12192000 w 12192000"/>
                <a:gd name="connsiteY6" fmla="*/ 0 h 6856549"/>
                <a:gd name="connsiteX7" fmla="*/ 12192000 w 12192000"/>
                <a:gd name="connsiteY7" fmla="*/ 6856549 h 6856549"/>
                <a:gd name="connsiteX8" fmla="*/ 0 w 12192000"/>
                <a:gd name="connsiteY8" fmla="*/ 6856549 h 685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6856549">
                  <a:moveTo>
                    <a:pt x="9506858" y="264160"/>
                  </a:moveTo>
                  <a:cubicBezTo>
                    <a:pt x="8633112" y="264160"/>
                    <a:pt x="7924801" y="972471"/>
                    <a:pt x="7924801" y="1846217"/>
                  </a:cubicBezTo>
                  <a:cubicBezTo>
                    <a:pt x="7924801" y="2719963"/>
                    <a:pt x="8633112" y="3428274"/>
                    <a:pt x="9506858" y="3428274"/>
                  </a:cubicBezTo>
                  <a:cubicBezTo>
                    <a:pt x="10380604" y="3428274"/>
                    <a:pt x="11088915" y="2719963"/>
                    <a:pt x="11088915" y="1846217"/>
                  </a:cubicBezTo>
                  <a:cubicBezTo>
                    <a:pt x="11088915" y="972471"/>
                    <a:pt x="10380604" y="264160"/>
                    <a:pt x="9506858" y="264160"/>
                  </a:cubicBez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6549"/>
                  </a:lnTo>
                  <a:lnTo>
                    <a:pt x="0" y="6856549"/>
                  </a:lnTo>
                  <a:close/>
                </a:path>
              </a:pathLst>
            </a:custGeom>
          </p:spPr>
        </p:pic>
        <p:pic>
          <p:nvPicPr>
            <p:cNvPr id="10" name="图片 9" descr="房间的摆设布局&#10;&#10;低可信度描述已自动生成">
              <a:extLst>
                <a:ext uri="{FF2B5EF4-FFF2-40B4-BE49-F238E27FC236}">
                  <a16:creationId xmlns:a16="http://schemas.microsoft.com/office/drawing/2014/main" id="{401D4304-61ED-95E1-4A1F-C46114CB5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3" t="10453" r="4592" b="9598"/>
            <a:stretch/>
          </p:blipFill>
          <p:spPr>
            <a:xfrm>
              <a:off x="0" y="0"/>
              <a:ext cx="12177486" cy="6783978"/>
            </a:xfrm>
            <a:custGeom>
              <a:avLst/>
              <a:gdLst>
                <a:gd name="connsiteX0" fmla="*/ 0 w 12177486"/>
                <a:gd name="connsiteY0" fmla="*/ 0 h 6783978"/>
                <a:gd name="connsiteX1" fmla="*/ 12177486 w 12177486"/>
                <a:gd name="connsiteY1" fmla="*/ 0 h 6783978"/>
                <a:gd name="connsiteX2" fmla="*/ 12177486 w 12177486"/>
                <a:gd name="connsiteY2" fmla="*/ 6783978 h 6783978"/>
                <a:gd name="connsiteX3" fmla="*/ 0 w 12177486"/>
                <a:gd name="connsiteY3" fmla="*/ 6783978 h 6783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77486" h="6783978">
                  <a:moveTo>
                    <a:pt x="0" y="0"/>
                  </a:moveTo>
                  <a:lnTo>
                    <a:pt x="12177486" y="0"/>
                  </a:lnTo>
                  <a:lnTo>
                    <a:pt x="12177486" y="6783978"/>
                  </a:lnTo>
                  <a:lnTo>
                    <a:pt x="0" y="6783978"/>
                  </a:lnTo>
                  <a:close/>
                </a:path>
              </a:pathLst>
            </a:custGeom>
          </p:spPr>
        </p:pic>
      </p:grp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8F16A83-9C5A-0302-98B7-CE6002FAFB1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2091" y="136634"/>
            <a:ext cx="1411374" cy="141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94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169BA7E-67B6-1239-C117-CEC15ED0301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374" y="0"/>
            <a:ext cx="1411374" cy="141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8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5253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5C6645-E717-730C-7F46-73A34F2B4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ED27B-1C5E-09B1-3419-76E831C72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FCB8A-7159-28B6-E410-9CC163A9B4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73117-776F-48A7-B171-2DEB4A582306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AD61B-1D53-39E5-F6F2-13B2E4FB92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CC670-B9C2-D79A-277B-9B1646034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C1EF2-2072-35B5-220B-E96F15EB260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351988"/>
            <a:ext cx="3920068" cy="506012"/>
          </a:xfrm>
          <a:prstGeom prst="rect">
            <a:avLst/>
          </a:prstGeom>
        </p:spPr>
      </p:pic>
      <p:pic>
        <p:nvPicPr>
          <p:cNvPr id="11" name="Picture 1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055E8A7-54C9-6B53-ED30-8570ED4CBBA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191" y="-5943600"/>
            <a:ext cx="2024762" cy="202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2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31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microsoft.com/office/2007/relationships/hdphoto" Target="../media/hdphoto3.wdp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55.png"/><Relationship Id="rId12" Type="http://schemas.openxmlformats.org/officeDocument/2006/relationships/image" Target="../media/image60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4.png"/><Relationship Id="rId11" Type="http://schemas.openxmlformats.org/officeDocument/2006/relationships/image" Target="../media/image59.gif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7.svg"/><Relationship Id="rId1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slide" Target="slide23.xml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9.gif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5.svg"/><Relationship Id="rId11" Type="http://schemas.openxmlformats.org/officeDocument/2006/relationships/slide" Target="slide25.xml"/><Relationship Id="rId5" Type="http://schemas.openxmlformats.org/officeDocument/2006/relationships/image" Target="../media/image64.png"/><Relationship Id="rId15" Type="http://schemas.openxmlformats.org/officeDocument/2006/relationships/slide" Target="slide26.xml"/><Relationship Id="rId10" Type="http://schemas.openxmlformats.org/officeDocument/2006/relationships/slide" Target="slide24.xml"/><Relationship Id="rId4" Type="http://schemas.openxmlformats.org/officeDocument/2006/relationships/image" Target="../media/image63.svg"/><Relationship Id="rId9" Type="http://schemas.openxmlformats.org/officeDocument/2006/relationships/image" Target="../media/image57.svg"/><Relationship Id="rId1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9.png"/><Relationship Id="rId5" Type="http://schemas.openxmlformats.org/officeDocument/2006/relationships/image" Target="../media/image67.png"/><Relationship Id="rId4" Type="http://schemas.openxmlformats.org/officeDocument/2006/relationships/slide" Target="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9.png"/><Relationship Id="rId5" Type="http://schemas.openxmlformats.org/officeDocument/2006/relationships/image" Target="../media/image67.png"/><Relationship Id="rId4" Type="http://schemas.openxmlformats.org/officeDocument/2006/relationships/slide" Target="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9.png"/><Relationship Id="rId5" Type="http://schemas.openxmlformats.org/officeDocument/2006/relationships/image" Target="../media/image67.png"/><Relationship Id="rId4" Type="http://schemas.openxmlformats.org/officeDocument/2006/relationships/slide" Target="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png"/><Relationship Id="rId11" Type="http://schemas.openxmlformats.org/officeDocument/2006/relationships/image" Target="../media/image1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png"/><Relationship Id="rId11" Type="http://schemas.openxmlformats.org/officeDocument/2006/relationships/image" Target="../media/image1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png"/><Relationship Id="rId11" Type="http://schemas.openxmlformats.org/officeDocument/2006/relationships/image" Target="../media/image1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6.png"/><Relationship Id="rId5" Type="http://schemas.openxmlformats.org/officeDocument/2006/relationships/image" Target="../media/image2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2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 descr="图片包含 游戏机, 食物&#10;&#10;描述已自动生成">
            <a:extLst>
              <a:ext uri="{FF2B5EF4-FFF2-40B4-BE49-F238E27FC236}">
                <a16:creationId xmlns:a16="http://schemas.microsoft.com/office/drawing/2014/main" id="{C336D485-FED9-78CF-067E-04B1325C71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房间的摆设布局&#10;&#10;低可信度描述已自动生成">
            <a:extLst>
              <a:ext uri="{FF2B5EF4-FFF2-40B4-BE49-F238E27FC236}">
                <a16:creationId xmlns:a16="http://schemas.microsoft.com/office/drawing/2014/main" id="{9FF359CC-F732-638A-835D-3385C405E0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" t="9598" r="4485" b="9598"/>
          <a:stretch/>
        </p:blipFill>
        <p:spPr>
          <a:xfrm>
            <a:off x="769257" y="997670"/>
            <a:ext cx="10653486" cy="5319486"/>
          </a:xfrm>
          <a:prstGeom prst="rect">
            <a:avLst/>
          </a:prstGeom>
        </p:spPr>
      </p:pic>
      <p:pic>
        <p:nvPicPr>
          <p:cNvPr id="4" name="图片 24" descr="卡通人物&#10;&#10;低可信度描述已自动生成">
            <a:extLst>
              <a:ext uri="{FF2B5EF4-FFF2-40B4-BE49-F238E27FC236}">
                <a16:creationId xmlns:a16="http://schemas.microsoft.com/office/drawing/2014/main" id="{650A6243-7162-05D2-6D00-BBDE6896F0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58" b="939"/>
          <a:stretch/>
        </p:blipFill>
        <p:spPr>
          <a:xfrm>
            <a:off x="0" y="3629912"/>
            <a:ext cx="12192000" cy="3228088"/>
          </a:xfrm>
          <a:custGeom>
            <a:avLst/>
            <a:gdLst>
              <a:gd name="connsiteX0" fmla="*/ 0 w 12192000"/>
              <a:gd name="connsiteY0" fmla="*/ 0 h 3047107"/>
              <a:gd name="connsiteX1" fmla="*/ 12192000 w 12192000"/>
              <a:gd name="connsiteY1" fmla="*/ 0 h 3047107"/>
              <a:gd name="connsiteX2" fmla="*/ 12192000 w 12192000"/>
              <a:gd name="connsiteY2" fmla="*/ 3047107 h 3047107"/>
              <a:gd name="connsiteX3" fmla="*/ 0 w 12192000"/>
              <a:gd name="connsiteY3" fmla="*/ 3047107 h 3047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7107">
                <a:moveTo>
                  <a:pt x="0" y="0"/>
                </a:moveTo>
                <a:lnTo>
                  <a:pt x="12192000" y="0"/>
                </a:lnTo>
                <a:lnTo>
                  <a:pt x="12192000" y="3047107"/>
                </a:lnTo>
                <a:lnTo>
                  <a:pt x="0" y="3047107"/>
                </a:lnTo>
                <a:close/>
              </a:path>
            </a:pathLst>
          </a:custGeom>
        </p:spPr>
      </p:pic>
      <p:pic>
        <p:nvPicPr>
          <p:cNvPr id="6" name="图片 21" descr="卡通人物&#10;&#10;低可信度描述已自动生成">
            <a:extLst>
              <a:ext uri="{FF2B5EF4-FFF2-40B4-BE49-F238E27FC236}">
                <a16:creationId xmlns:a16="http://schemas.microsoft.com/office/drawing/2014/main" id="{6A9C467A-1CB0-066E-0ED6-B81E3906D4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21"/>
          <a:stretch/>
        </p:blipFill>
        <p:spPr>
          <a:xfrm>
            <a:off x="0" y="0"/>
            <a:ext cx="12192000" cy="2338466"/>
          </a:xfrm>
          <a:prstGeom prst="rect">
            <a:avLst/>
          </a:prstGeom>
        </p:spPr>
      </p:pic>
      <p:grpSp>
        <p:nvGrpSpPr>
          <p:cNvPr id="7" name="组合 11">
            <a:extLst>
              <a:ext uri="{FF2B5EF4-FFF2-40B4-BE49-F238E27FC236}">
                <a16:creationId xmlns:a16="http://schemas.microsoft.com/office/drawing/2014/main" id="{9D0E8AA4-F605-FCAA-4C4E-2C9B6D340A09}"/>
              </a:ext>
            </a:extLst>
          </p:cNvPr>
          <p:cNvGrpSpPr/>
          <p:nvPr/>
        </p:nvGrpSpPr>
        <p:grpSpPr>
          <a:xfrm>
            <a:off x="167015" y="250972"/>
            <a:ext cx="3026128" cy="3026128"/>
            <a:chOff x="8718098" y="-182640"/>
            <a:chExt cx="3600000" cy="3600000"/>
          </a:xfrm>
        </p:grpSpPr>
        <p:sp>
          <p:nvSpPr>
            <p:cNvPr id="8" name="椭圆 10">
              <a:extLst>
                <a:ext uri="{FF2B5EF4-FFF2-40B4-BE49-F238E27FC236}">
                  <a16:creationId xmlns:a16="http://schemas.microsoft.com/office/drawing/2014/main" id="{687CABF4-2213-C768-2E4E-3A48F1EFAA4F}"/>
                </a:ext>
              </a:extLst>
            </p:cNvPr>
            <p:cNvSpPr/>
            <p:nvPr/>
          </p:nvSpPr>
          <p:spPr>
            <a:xfrm>
              <a:off x="9363976" y="651753"/>
              <a:ext cx="2413416" cy="21885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9" name="图片 8" descr="图片包含 游戏机&#10;&#10;描述已自动生成">
              <a:extLst>
                <a:ext uri="{FF2B5EF4-FFF2-40B4-BE49-F238E27FC236}">
                  <a16:creationId xmlns:a16="http://schemas.microsoft.com/office/drawing/2014/main" id="{2519A930-3B91-4F7B-888D-4B9B652EC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8098" y="-182640"/>
              <a:ext cx="3600000" cy="360000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6EFDCC2-BCEE-C582-AB56-8B81576DBE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4282" y="2589438"/>
            <a:ext cx="9097656" cy="224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846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>
            <a:extLst>
              <a:ext uri="{FF2B5EF4-FFF2-40B4-BE49-F238E27FC236}">
                <a16:creationId xmlns:a16="http://schemas.microsoft.com/office/drawing/2014/main" id="{C12EE4D2-DFAC-4E61-950F-C08893BA0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219074" y="161924"/>
            <a:ext cx="11753851" cy="6581775"/>
          </a:xfrm>
          <a:custGeom>
            <a:avLst/>
            <a:gdLst>
              <a:gd name="connsiteX0" fmla="*/ 0 w 11753851"/>
              <a:gd name="connsiteY0" fmla="*/ 656335 h 6581775"/>
              <a:gd name="connsiteX1" fmla="*/ 656335 w 11753851"/>
              <a:gd name="connsiteY1" fmla="*/ 0 h 6581775"/>
              <a:gd name="connsiteX2" fmla="*/ 11097516 w 11753851"/>
              <a:gd name="connsiteY2" fmla="*/ 0 h 6581775"/>
              <a:gd name="connsiteX3" fmla="*/ 11753851 w 11753851"/>
              <a:gd name="connsiteY3" fmla="*/ 656335 h 6581775"/>
              <a:gd name="connsiteX4" fmla="*/ 11753851 w 11753851"/>
              <a:gd name="connsiteY4" fmla="*/ 5925440 h 6581775"/>
              <a:gd name="connsiteX5" fmla="*/ 11097516 w 11753851"/>
              <a:gd name="connsiteY5" fmla="*/ 6581775 h 6581775"/>
              <a:gd name="connsiteX6" fmla="*/ 656335 w 11753851"/>
              <a:gd name="connsiteY6" fmla="*/ 6581775 h 6581775"/>
              <a:gd name="connsiteX7" fmla="*/ 0 w 11753851"/>
              <a:gd name="connsiteY7" fmla="*/ 5925440 h 6581775"/>
              <a:gd name="connsiteX8" fmla="*/ 0 w 11753851"/>
              <a:gd name="connsiteY8" fmla="*/ 656335 h 658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53851" h="6581775" fill="none" extrusionOk="0">
                <a:moveTo>
                  <a:pt x="0" y="656335"/>
                </a:moveTo>
                <a:cubicBezTo>
                  <a:pt x="235" y="300218"/>
                  <a:pt x="307450" y="22823"/>
                  <a:pt x="656335" y="0"/>
                </a:cubicBezTo>
                <a:cubicBezTo>
                  <a:pt x="2849186" y="72427"/>
                  <a:pt x="9346252" y="61419"/>
                  <a:pt x="11097516" y="0"/>
                </a:cubicBezTo>
                <a:cubicBezTo>
                  <a:pt x="11451817" y="-56331"/>
                  <a:pt x="11699719" y="277477"/>
                  <a:pt x="11753851" y="656335"/>
                </a:cubicBezTo>
                <a:cubicBezTo>
                  <a:pt x="11854727" y="2379463"/>
                  <a:pt x="11646538" y="5063120"/>
                  <a:pt x="11753851" y="5925440"/>
                </a:cubicBezTo>
                <a:cubicBezTo>
                  <a:pt x="11766815" y="6222126"/>
                  <a:pt x="11453600" y="6574600"/>
                  <a:pt x="11097516" y="6581775"/>
                </a:cubicBezTo>
                <a:cubicBezTo>
                  <a:pt x="9324138" y="6611602"/>
                  <a:pt x="5829977" y="6502469"/>
                  <a:pt x="656335" y="6581775"/>
                </a:cubicBezTo>
                <a:cubicBezTo>
                  <a:pt x="341903" y="6576343"/>
                  <a:pt x="-61280" y="6300042"/>
                  <a:pt x="0" y="5925440"/>
                </a:cubicBezTo>
                <a:cubicBezTo>
                  <a:pt x="50037" y="3355908"/>
                  <a:pt x="770" y="1723552"/>
                  <a:pt x="0" y="656335"/>
                </a:cubicBezTo>
                <a:close/>
              </a:path>
              <a:path w="11753851" h="6581775" stroke="0" extrusionOk="0">
                <a:moveTo>
                  <a:pt x="0" y="656335"/>
                </a:moveTo>
                <a:cubicBezTo>
                  <a:pt x="46541" y="306537"/>
                  <a:pt x="309892" y="33421"/>
                  <a:pt x="656335" y="0"/>
                </a:cubicBezTo>
                <a:cubicBezTo>
                  <a:pt x="4020381" y="123000"/>
                  <a:pt x="7828869" y="-96860"/>
                  <a:pt x="11097516" y="0"/>
                </a:cubicBezTo>
                <a:cubicBezTo>
                  <a:pt x="11441518" y="-14086"/>
                  <a:pt x="11770886" y="259508"/>
                  <a:pt x="11753851" y="656335"/>
                </a:cubicBezTo>
                <a:cubicBezTo>
                  <a:pt x="11757024" y="1607740"/>
                  <a:pt x="11848118" y="3511265"/>
                  <a:pt x="11753851" y="5925440"/>
                </a:cubicBezTo>
                <a:cubicBezTo>
                  <a:pt x="11687536" y="6311949"/>
                  <a:pt x="11435940" y="6577837"/>
                  <a:pt x="11097516" y="6581775"/>
                </a:cubicBezTo>
                <a:cubicBezTo>
                  <a:pt x="6005640" y="6421068"/>
                  <a:pt x="3383981" y="6621442"/>
                  <a:pt x="656335" y="6581775"/>
                </a:cubicBezTo>
                <a:cubicBezTo>
                  <a:pt x="282518" y="6579486"/>
                  <a:pt x="-65342" y="6258322"/>
                  <a:pt x="0" y="5925440"/>
                </a:cubicBezTo>
                <a:cubicBezTo>
                  <a:pt x="32216" y="5369730"/>
                  <a:pt x="57206" y="2954714"/>
                  <a:pt x="0" y="65633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B44AB4-010B-FDF9-2C68-4E59CE678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312" y="2466803"/>
            <a:ext cx="10053175" cy="3962743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76D77A45-28CA-44E6-BCAD-F04417DB0CBE}"/>
              </a:ext>
            </a:extLst>
          </p:cNvPr>
          <p:cNvSpPr/>
          <p:nvPr/>
        </p:nvSpPr>
        <p:spPr>
          <a:xfrm>
            <a:off x="276225" y="2152650"/>
            <a:ext cx="2171700" cy="819150"/>
          </a:xfrm>
          <a:prstGeom prst="wedgeRoundRectCallout">
            <a:avLst>
              <a:gd name="adj1" fmla="val 31798"/>
              <a:gd name="adj2" fmla="val 6482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4E9D1DA6-45A9-F93A-D393-2337D65FA905}"/>
              </a:ext>
            </a:extLst>
          </p:cNvPr>
          <p:cNvSpPr/>
          <p:nvPr/>
        </p:nvSpPr>
        <p:spPr>
          <a:xfrm>
            <a:off x="2581276" y="914400"/>
            <a:ext cx="3629024" cy="1581150"/>
          </a:xfrm>
          <a:prstGeom prst="wedgeRoundRectCallout">
            <a:avLst>
              <a:gd name="adj1" fmla="val 23016"/>
              <a:gd name="adj2" fmla="val 6594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gấp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gấp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2 + 4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4450911-BD61-A301-947A-04DE90912F93}"/>
              </a:ext>
            </a:extLst>
          </p:cNvPr>
          <p:cNvSpPr/>
          <p:nvPr/>
        </p:nvSpPr>
        <p:spPr>
          <a:xfrm>
            <a:off x="6467475" y="1209675"/>
            <a:ext cx="2314575" cy="1590675"/>
          </a:xfrm>
          <a:prstGeom prst="wedgeRoundRectCallout">
            <a:avLst>
              <a:gd name="adj1" fmla="val -5044"/>
              <a:gd name="adj2" fmla="val 6490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đếm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F94CED39-A05A-0C5A-9E68-46890A048D7E}"/>
              </a:ext>
            </a:extLst>
          </p:cNvPr>
          <p:cNvSpPr/>
          <p:nvPr/>
        </p:nvSpPr>
        <p:spPr>
          <a:xfrm>
            <a:off x="9048750" y="1285875"/>
            <a:ext cx="2895600" cy="2028825"/>
          </a:xfrm>
          <a:prstGeom prst="wedgeRoundRectCallout">
            <a:avLst>
              <a:gd name="adj1" fmla="val -41439"/>
              <a:gd name="adj2" fmla="val 7946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Coi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a.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2 + 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100E0C-3F58-FC9F-9DCA-03E54046A00E}"/>
              </a:ext>
            </a:extLst>
          </p:cNvPr>
          <p:cNvSpPr txBox="1"/>
          <p:nvPr/>
        </p:nvSpPr>
        <p:spPr>
          <a:xfrm>
            <a:off x="409575" y="704850"/>
            <a:ext cx="981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4480563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>
            <a:extLst>
              <a:ext uri="{FF2B5EF4-FFF2-40B4-BE49-F238E27FC236}">
                <a16:creationId xmlns:a16="http://schemas.microsoft.com/office/drawing/2014/main" id="{DB8CA8C2-8004-8C5B-21A1-3E0685B4D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9" y="207192"/>
            <a:ext cx="11887200" cy="1393908"/>
          </a:xfrm>
          <a:custGeom>
            <a:avLst/>
            <a:gdLst>
              <a:gd name="connsiteX0" fmla="*/ 0 w 11887200"/>
              <a:gd name="connsiteY0" fmla="*/ 0 h 1393908"/>
              <a:gd name="connsiteX1" fmla="*/ 461503 w 11887200"/>
              <a:gd name="connsiteY1" fmla="*/ 0 h 1393908"/>
              <a:gd name="connsiteX2" fmla="*/ 1398494 w 11887200"/>
              <a:gd name="connsiteY2" fmla="*/ 0 h 1393908"/>
              <a:gd name="connsiteX3" fmla="*/ 2097741 w 11887200"/>
              <a:gd name="connsiteY3" fmla="*/ 0 h 1393908"/>
              <a:gd name="connsiteX4" fmla="*/ 2559244 w 11887200"/>
              <a:gd name="connsiteY4" fmla="*/ 0 h 1393908"/>
              <a:gd name="connsiteX5" fmla="*/ 3377363 w 11887200"/>
              <a:gd name="connsiteY5" fmla="*/ 0 h 1393908"/>
              <a:gd name="connsiteX6" fmla="*/ 3719994 w 11887200"/>
              <a:gd name="connsiteY6" fmla="*/ 0 h 1393908"/>
              <a:gd name="connsiteX7" fmla="*/ 4300369 w 11887200"/>
              <a:gd name="connsiteY7" fmla="*/ 0 h 1393908"/>
              <a:gd name="connsiteX8" fmla="*/ 4643000 w 11887200"/>
              <a:gd name="connsiteY8" fmla="*/ 0 h 1393908"/>
              <a:gd name="connsiteX9" fmla="*/ 5342248 w 11887200"/>
              <a:gd name="connsiteY9" fmla="*/ 0 h 1393908"/>
              <a:gd name="connsiteX10" fmla="*/ 5922623 w 11887200"/>
              <a:gd name="connsiteY10" fmla="*/ 0 h 1393908"/>
              <a:gd name="connsiteX11" fmla="*/ 6740742 w 11887200"/>
              <a:gd name="connsiteY11" fmla="*/ 0 h 1393908"/>
              <a:gd name="connsiteX12" fmla="*/ 7677733 w 11887200"/>
              <a:gd name="connsiteY12" fmla="*/ 0 h 1393908"/>
              <a:gd name="connsiteX13" fmla="*/ 8614724 w 11887200"/>
              <a:gd name="connsiteY13" fmla="*/ 0 h 1393908"/>
              <a:gd name="connsiteX14" fmla="*/ 9313971 w 11887200"/>
              <a:gd name="connsiteY14" fmla="*/ 0 h 1393908"/>
              <a:gd name="connsiteX15" fmla="*/ 10132090 w 11887200"/>
              <a:gd name="connsiteY15" fmla="*/ 0 h 1393908"/>
              <a:gd name="connsiteX16" fmla="*/ 11069081 w 11887200"/>
              <a:gd name="connsiteY16" fmla="*/ 0 h 1393908"/>
              <a:gd name="connsiteX17" fmla="*/ 11887200 w 11887200"/>
              <a:gd name="connsiteY17" fmla="*/ 0 h 1393908"/>
              <a:gd name="connsiteX18" fmla="*/ 11887200 w 11887200"/>
              <a:gd name="connsiteY18" fmla="*/ 724832 h 1393908"/>
              <a:gd name="connsiteX19" fmla="*/ 11887200 w 11887200"/>
              <a:gd name="connsiteY19" fmla="*/ 1393908 h 1393908"/>
              <a:gd name="connsiteX20" fmla="*/ 11306825 w 11887200"/>
              <a:gd name="connsiteY20" fmla="*/ 1393908 h 1393908"/>
              <a:gd name="connsiteX21" fmla="*/ 10845322 w 11887200"/>
              <a:gd name="connsiteY21" fmla="*/ 1393908 h 1393908"/>
              <a:gd name="connsiteX22" fmla="*/ 9908331 w 11887200"/>
              <a:gd name="connsiteY22" fmla="*/ 1393908 h 1393908"/>
              <a:gd name="connsiteX23" fmla="*/ 8971340 w 11887200"/>
              <a:gd name="connsiteY23" fmla="*/ 1393908 h 1393908"/>
              <a:gd name="connsiteX24" fmla="*/ 8034349 w 11887200"/>
              <a:gd name="connsiteY24" fmla="*/ 1393908 h 1393908"/>
              <a:gd name="connsiteX25" fmla="*/ 7453974 w 11887200"/>
              <a:gd name="connsiteY25" fmla="*/ 1393908 h 1393908"/>
              <a:gd name="connsiteX26" fmla="*/ 6635855 w 11887200"/>
              <a:gd name="connsiteY26" fmla="*/ 1393908 h 1393908"/>
              <a:gd name="connsiteX27" fmla="*/ 6293224 w 11887200"/>
              <a:gd name="connsiteY27" fmla="*/ 1393908 h 1393908"/>
              <a:gd name="connsiteX28" fmla="*/ 5831720 w 11887200"/>
              <a:gd name="connsiteY28" fmla="*/ 1393908 h 1393908"/>
              <a:gd name="connsiteX29" fmla="*/ 5013601 w 11887200"/>
              <a:gd name="connsiteY29" fmla="*/ 1393908 h 1393908"/>
              <a:gd name="connsiteX30" fmla="*/ 4552098 w 11887200"/>
              <a:gd name="connsiteY30" fmla="*/ 1393908 h 1393908"/>
              <a:gd name="connsiteX31" fmla="*/ 3971723 w 11887200"/>
              <a:gd name="connsiteY31" fmla="*/ 1393908 h 1393908"/>
              <a:gd name="connsiteX32" fmla="*/ 3629092 w 11887200"/>
              <a:gd name="connsiteY32" fmla="*/ 1393908 h 1393908"/>
              <a:gd name="connsiteX33" fmla="*/ 2929845 w 11887200"/>
              <a:gd name="connsiteY33" fmla="*/ 1393908 h 1393908"/>
              <a:gd name="connsiteX34" fmla="*/ 2230598 w 11887200"/>
              <a:gd name="connsiteY34" fmla="*/ 1393908 h 1393908"/>
              <a:gd name="connsiteX35" fmla="*/ 1531351 w 11887200"/>
              <a:gd name="connsiteY35" fmla="*/ 1393908 h 1393908"/>
              <a:gd name="connsiteX36" fmla="*/ 0 w 11887200"/>
              <a:gd name="connsiteY36" fmla="*/ 1393908 h 1393908"/>
              <a:gd name="connsiteX37" fmla="*/ 0 w 11887200"/>
              <a:gd name="connsiteY37" fmla="*/ 696954 h 1393908"/>
              <a:gd name="connsiteX38" fmla="*/ 0 w 11887200"/>
              <a:gd name="connsiteY38" fmla="*/ 0 h 1393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887200" h="1393908" fill="none" extrusionOk="0">
                <a:moveTo>
                  <a:pt x="0" y="0"/>
                </a:moveTo>
                <a:cubicBezTo>
                  <a:pt x="112390" y="6599"/>
                  <a:pt x="301252" y="-17803"/>
                  <a:pt x="461503" y="0"/>
                </a:cubicBezTo>
                <a:cubicBezTo>
                  <a:pt x="621754" y="17803"/>
                  <a:pt x="945592" y="28712"/>
                  <a:pt x="1398494" y="0"/>
                </a:cubicBezTo>
                <a:cubicBezTo>
                  <a:pt x="1851396" y="-28712"/>
                  <a:pt x="1805230" y="15060"/>
                  <a:pt x="2097741" y="0"/>
                </a:cubicBezTo>
                <a:cubicBezTo>
                  <a:pt x="2390252" y="-15060"/>
                  <a:pt x="2433577" y="472"/>
                  <a:pt x="2559244" y="0"/>
                </a:cubicBezTo>
                <a:cubicBezTo>
                  <a:pt x="2684911" y="-472"/>
                  <a:pt x="3175492" y="-8975"/>
                  <a:pt x="3377363" y="0"/>
                </a:cubicBezTo>
                <a:cubicBezTo>
                  <a:pt x="3579234" y="8975"/>
                  <a:pt x="3596282" y="15025"/>
                  <a:pt x="3719994" y="0"/>
                </a:cubicBezTo>
                <a:cubicBezTo>
                  <a:pt x="3843706" y="-15025"/>
                  <a:pt x="4119807" y="16649"/>
                  <a:pt x="4300369" y="0"/>
                </a:cubicBezTo>
                <a:cubicBezTo>
                  <a:pt x="4480932" y="-16649"/>
                  <a:pt x="4472123" y="-10879"/>
                  <a:pt x="4643000" y="0"/>
                </a:cubicBezTo>
                <a:cubicBezTo>
                  <a:pt x="4813877" y="10879"/>
                  <a:pt x="5164838" y="11951"/>
                  <a:pt x="5342248" y="0"/>
                </a:cubicBezTo>
                <a:cubicBezTo>
                  <a:pt x="5519658" y="-11951"/>
                  <a:pt x="5803476" y="-11274"/>
                  <a:pt x="5922623" y="0"/>
                </a:cubicBezTo>
                <a:cubicBezTo>
                  <a:pt x="6041770" y="11274"/>
                  <a:pt x="6419480" y="4398"/>
                  <a:pt x="6740742" y="0"/>
                </a:cubicBezTo>
                <a:cubicBezTo>
                  <a:pt x="7062004" y="-4398"/>
                  <a:pt x="7435689" y="-34247"/>
                  <a:pt x="7677733" y="0"/>
                </a:cubicBezTo>
                <a:cubicBezTo>
                  <a:pt x="7919777" y="34247"/>
                  <a:pt x="8234411" y="44654"/>
                  <a:pt x="8614724" y="0"/>
                </a:cubicBezTo>
                <a:cubicBezTo>
                  <a:pt x="8995037" y="-44654"/>
                  <a:pt x="9087703" y="17199"/>
                  <a:pt x="9313971" y="0"/>
                </a:cubicBezTo>
                <a:cubicBezTo>
                  <a:pt x="9540239" y="-17199"/>
                  <a:pt x="9744202" y="-14873"/>
                  <a:pt x="10132090" y="0"/>
                </a:cubicBezTo>
                <a:cubicBezTo>
                  <a:pt x="10519978" y="14873"/>
                  <a:pt x="10823921" y="-17209"/>
                  <a:pt x="11069081" y="0"/>
                </a:cubicBezTo>
                <a:cubicBezTo>
                  <a:pt x="11314241" y="17209"/>
                  <a:pt x="11645024" y="12585"/>
                  <a:pt x="11887200" y="0"/>
                </a:cubicBezTo>
                <a:cubicBezTo>
                  <a:pt x="11906968" y="172742"/>
                  <a:pt x="11852587" y="481653"/>
                  <a:pt x="11887200" y="724832"/>
                </a:cubicBezTo>
                <a:cubicBezTo>
                  <a:pt x="11921813" y="968011"/>
                  <a:pt x="11881595" y="1217647"/>
                  <a:pt x="11887200" y="1393908"/>
                </a:cubicBezTo>
                <a:cubicBezTo>
                  <a:pt x="11605124" y="1413467"/>
                  <a:pt x="11553146" y="1388636"/>
                  <a:pt x="11306825" y="1393908"/>
                </a:cubicBezTo>
                <a:cubicBezTo>
                  <a:pt x="11060505" y="1399180"/>
                  <a:pt x="11063409" y="1394528"/>
                  <a:pt x="10845322" y="1393908"/>
                </a:cubicBezTo>
                <a:cubicBezTo>
                  <a:pt x="10627235" y="1393288"/>
                  <a:pt x="10224332" y="1355355"/>
                  <a:pt x="9908331" y="1393908"/>
                </a:cubicBezTo>
                <a:cubicBezTo>
                  <a:pt x="9592330" y="1432461"/>
                  <a:pt x="9267910" y="1431899"/>
                  <a:pt x="8971340" y="1393908"/>
                </a:cubicBezTo>
                <a:cubicBezTo>
                  <a:pt x="8674770" y="1355917"/>
                  <a:pt x="8355075" y="1350424"/>
                  <a:pt x="8034349" y="1393908"/>
                </a:cubicBezTo>
                <a:cubicBezTo>
                  <a:pt x="7713623" y="1437392"/>
                  <a:pt x="7600224" y="1417544"/>
                  <a:pt x="7453974" y="1393908"/>
                </a:cubicBezTo>
                <a:cubicBezTo>
                  <a:pt x="7307725" y="1370272"/>
                  <a:pt x="6832180" y="1358538"/>
                  <a:pt x="6635855" y="1393908"/>
                </a:cubicBezTo>
                <a:cubicBezTo>
                  <a:pt x="6439530" y="1429278"/>
                  <a:pt x="6426877" y="1398941"/>
                  <a:pt x="6293224" y="1393908"/>
                </a:cubicBezTo>
                <a:cubicBezTo>
                  <a:pt x="6159571" y="1388875"/>
                  <a:pt x="5933841" y="1400111"/>
                  <a:pt x="5831720" y="1393908"/>
                </a:cubicBezTo>
                <a:cubicBezTo>
                  <a:pt x="5729599" y="1387705"/>
                  <a:pt x="5250364" y="1359827"/>
                  <a:pt x="5013601" y="1393908"/>
                </a:cubicBezTo>
                <a:cubicBezTo>
                  <a:pt x="4776838" y="1427989"/>
                  <a:pt x="4687602" y="1382885"/>
                  <a:pt x="4552098" y="1393908"/>
                </a:cubicBezTo>
                <a:cubicBezTo>
                  <a:pt x="4416594" y="1404931"/>
                  <a:pt x="4186586" y="1393694"/>
                  <a:pt x="3971723" y="1393908"/>
                </a:cubicBezTo>
                <a:cubicBezTo>
                  <a:pt x="3756861" y="1394122"/>
                  <a:pt x="3709785" y="1392457"/>
                  <a:pt x="3629092" y="1393908"/>
                </a:cubicBezTo>
                <a:cubicBezTo>
                  <a:pt x="3548399" y="1395359"/>
                  <a:pt x="3191624" y="1410331"/>
                  <a:pt x="2929845" y="1393908"/>
                </a:cubicBezTo>
                <a:cubicBezTo>
                  <a:pt x="2668066" y="1377485"/>
                  <a:pt x="2552423" y="1406838"/>
                  <a:pt x="2230598" y="1393908"/>
                </a:cubicBezTo>
                <a:cubicBezTo>
                  <a:pt x="1908773" y="1380978"/>
                  <a:pt x="1833717" y="1391885"/>
                  <a:pt x="1531351" y="1393908"/>
                </a:cubicBezTo>
                <a:cubicBezTo>
                  <a:pt x="1228985" y="1395931"/>
                  <a:pt x="438903" y="1391366"/>
                  <a:pt x="0" y="1393908"/>
                </a:cubicBezTo>
                <a:cubicBezTo>
                  <a:pt x="30894" y="1234545"/>
                  <a:pt x="21704" y="939075"/>
                  <a:pt x="0" y="696954"/>
                </a:cubicBezTo>
                <a:cubicBezTo>
                  <a:pt x="-21704" y="454833"/>
                  <a:pt x="19822" y="188603"/>
                  <a:pt x="0" y="0"/>
                </a:cubicBezTo>
                <a:close/>
              </a:path>
              <a:path w="11887200" h="1393908" stroke="0" extrusionOk="0">
                <a:moveTo>
                  <a:pt x="0" y="0"/>
                </a:moveTo>
                <a:cubicBezTo>
                  <a:pt x="153425" y="18029"/>
                  <a:pt x="249247" y="-17783"/>
                  <a:pt x="461503" y="0"/>
                </a:cubicBezTo>
                <a:cubicBezTo>
                  <a:pt x="673759" y="17783"/>
                  <a:pt x="1011619" y="7104"/>
                  <a:pt x="1160750" y="0"/>
                </a:cubicBezTo>
                <a:cubicBezTo>
                  <a:pt x="1309881" y="-7104"/>
                  <a:pt x="1521695" y="10499"/>
                  <a:pt x="1859997" y="0"/>
                </a:cubicBezTo>
                <a:cubicBezTo>
                  <a:pt x="2198299" y="-10499"/>
                  <a:pt x="2502831" y="42411"/>
                  <a:pt x="2796988" y="0"/>
                </a:cubicBezTo>
                <a:cubicBezTo>
                  <a:pt x="3091145" y="-42411"/>
                  <a:pt x="3246196" y="27068"/>
                  <a:pt x="3615107" y="0"/>
                </a:cubicBezTo>
                <a:cubicBezTo>
                  <a:pt x="3984018" y="-27068"/>
                  <a:pt x="4214162" y="8981"/>
                  <a:pt x="4433226" y="0"/>
                </a:cubicBezTo>
                <a:cubicBezTo>
                  <a:pt x="4652290" y="-8981"/>
                  <a:pt x="4971121" y="7555"/>
                  <a:pt x="5132473" y="0"/>
                </a:cubicBezTo>
                <a:cubicBezTo>
                  <a:pt x="5293825" y="-7555"/>
                  <a:pt x="5537062" y="5374"/>
                  <a:pt x="5712848" y="0"/>
                </a:cubicBezTo>
                <a:cubicBezTo>
                  <a:pt x="5888635" y="-5374"/>
                  <a:pt x="5977562" y="6744"/>
                  <a:pt x="6055480" y="0"/>
                </a:cubicBezTo>
                <a:cubicBezTo>
                  <a:pt x="6133398" y="-6744"/>
                  <a:pt x="6280254" y="15838"/>
                  <a:pt x="6398111" y="0"/>
                </a:cubicBezTo>
                <a:cubicBezTo>
                  <a:pt x="6515968" y="-15838"/>
                  <a:pt x="6970362" y="15679"/>
                  <a:pt x="7216230" y="0"/>
                </a:cubicBezTo>
                <a:cubicBezTo>
                  <a:pt x="7462098" y="-15679"/>
                  <a:pt x="7445660" y="13318"/>
                  <a:pt x="7558861" y="0"/>
                </a:cubicBezTo>
                <a:cubicBezTo>
                  <a:pt x="7672062" y="-13318"/>
                  <a:pt x="7813315" y="16652"/>
                  <a:pt x="7901492" y="0"/>
                </a:cubicBezTo>
                <a:cubicBezTo>
                  <a:pt x="7989669" y="-16652"/>
                  <a:pt x="8418427" y="-31589"/>
                  <a:pt x="8719611" y="0"/>
                </a:cubicBezTo>
                <a:cubicBezTo>
                  <a:pt x="9020795" y="31589"/>
                  <a:pt x="8993712" y="-11993"/>
                  <a:pt x="9062242" y="0"/>
                </a:cubicBezTo>
                <a:cubicBezTo>
                  <a:pt x="9130772" y="11993"/>
                  <a:pt x="9805595" y="-12540"/>
                  <a:pt x="9999233" y="0"/>
                </a:cubicBezTo>
                <a:cubicBezTo>
                  <a:pt x="10192871" y="12540"/>
                  <a:pt x="10346161" y="19016"/>
                  <a:pt x="10460736" y="0"/>
                </a:cubicBezTo>
                <a:cubicBezTo>
                  <a:pt x="10575311" y="-19016"/>
                  <a:pt x="11035606" y="-34886"/>
                  <a:pt x="11278855" y="0"/>
                </a:cubicBezTo>
                <a:cubicBezTo>
                  <a:pt x="11522104" y="34886"/>
                  <a:pt x="11737447" y="10749"/>
                  <a:pt x="11887200" y="0"/>
                </a:cubicBezTo>
                <a:cubicBezTo>
                  <a:pt x="11897836" y="268780"/>
                  <a:pt x="11908015" y="398591"/>
                  <a:pt x="11887200" y="655137"/>
                </a:cubicBezTo>
                <a:cubicBezTo>
                  <a:pt x="11866385" y="911683"/>
                  <a:pt x="11921646" y="1148900"/>
                  <a:pt x="11887200" y="1393908"/>
                </a:cubicBezTo>
                <a:cubicBezTo>
                  <a:pt x="11445457" y="1432258"/>
                  <a:pt x="11224580" y="1431449"/>
                  <a:pt x="10950209" y="1393908"/>
                </a:cubicBezTo>
                <a:cubicBezTo>
                  <a:pt x="10675838" y="1356367"/>
                  <a:pt x="10768067" y="1383745"/>
                  <a:pt x="10607578" y="1393908"/>
                </a:cubicBezTo>
                <a:cubicBezTo>
                  <a:pt x="10447089" y="1404071"/>
                  <a:pt x="10334801" y="1382538"/>
                  <a:pt x="10264947" y="1393908"/>
                </a:cubicBezTo>
                <a:cubicBezTo>
                  <a:pt x="10195093" y="1405278"/>
                  <a:pt x="9823325" y="1403891"/>
                  <a:pt x="9446828" y="1393908"/>
                </a:cubicBezTo>
                <a:cubicBezTo>
                  <a:pt x="9070331" y="1383925"/>
                  <a:pt x="9146069" y="1387192"/>
                  <a:pt x="8866453" y="1393908"/>
                </a:cubicBezTo>
                <a:cubicBezTo>
                  <a:pt x="8586838" y="1400624"/>
                  <a:pt x="8383196" y="1412033"/>
                  <a:pt x="8167206" y="1393908"/>
                </a:cubicBezTo>
                <a:cubicBezTo>
                  <a:pt x="7951216" y="1375783"/>
                  <a:pt x="7528219" y="1375486"/>
                  <a:pt x="7230215" y="1393908"/>
                </a:cubicBezTo>
                <a:cubicBezTo>
                  <a:pt x="6932211" y="1412330"/>
                  <a:pt x="6908765" y="1367524"/>
                  <a:pt x="6649840" y="1393908"/>
                </a:cubicBezTo>
                <a:cubicBezTo>
                  <a:pt x="6390916" y="1420292"/>
                  <a:pt x="6016276" y="1370349"/>
                  <a:pt x="5712848" y="1393908"/>
                </a:cubicBezTo>
                <a:cubicBezTo>
                  <a:pt x="5409420" y="1417467"/>
                  <a:pt x="5456545" y="1393467"/>
                  <a:pt x="5370217" y="1393908"/>
                </a:cubicBezTo>
                <a:cubicBezTo>
                  <a:pt x="5283889" y="1394349"/>
                  <a:pt x="4878877" y="1357574"/>
                  <a:pt x="4552098" y="1393908"/>
                </a:cubicBezTo>
                <a:cubicBezTo>
                  <a:pt x="4225319" y="1430242"/>
                  <a:pt x="4246820" y="1395897"/>
                  <a:pt x="4090595" y="1393908"/>
                </a:cubicBezTo>
                <a:cubicBezTo>
                  <a:pt x="3934370" y="1391919"/>
                  <a:pt x="3562396" y="1437627"/>
                  <a:pt x="3153604" y="1393908"/>
                </a:cubicBezTo>
                <a:cubicBezTo>
                  <a:pt x="2744812" y="1350189"/>
                  <a:pt x="2582244" y="1438577"/>
                  <a:pt x="2216613" y="1393908"/>
                </a:cubicBezTo>
                <a:cubicBezTo>
                  <a:pt x="1850982" y="1349239"/>
                  <a:pt x="1965982" y="1378339"/>
                  <a:pt x="1755110" y="1393908"/>
                </a:cubicBezTo>
                <a:cubicBezTo>
                  <a:pt x="1544238" y="1409477"/>
                  <a:pt x="1284435" y="1363089"/>
                  <a:pt x="818119" y="1393908"/>
                </a:cubicBezTo>
                <a:cubicBezTo>
                  <a:pt x="351803" y="1424727"/>
                  <a:pt x="301659" y="1418276"/>
                  <a:pt x="0" y="1393908"/>
                </a:cubicBezTo>
                <a:cubicBezTo>
                  <a:pt x="-30532" y="1047739"/>
                  <a:pt x="18359" y="850323"/>
                  <a:pt x="0" y="683015"/>
                </a:cubicBezTo>
                <a:cubicBezTo>
                  <a:pt x="-18359" y="515707"/>
                  <a:pt x="-16439" y="31616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defTabSz="1219170">
              <a:lnSpc>
                <a:spcPct val="110000"/>
              </a:lnSpc>
              <a:buClr>
                <a:srgbClr val="000000"/>
              </a:buClr>
            </a:pP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Ví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dụ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: 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Nam có 2 cái thuyền. Mai có 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… 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cái thuyền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.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Vậy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Nam và Mai gấp được 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…?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24008BBB-9BBF-4950-8041-25A32FAAC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0560" y="6028327"/>
            <a:ext cx="8505613" cy="7489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219170">
              <a:spcBef>
                <a:spcPct val="50000"/>
              </a:spcBef>
              <a:buClr>
                <a:srgbClr val="000000"/>
              </a:buClr>
            </a:pPr>
            <a:r>
              <a:rPr lang="vi-VN" sz="4267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+ a </a:t>
            </a:r>
            <a:r>
              <a:rPr lang="en-US" sz="4267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là</a:t>
            </a:r>
            <a:r>
              <a:rPr lang="en-US" sz="4267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chứa</a:t>
            </a:r>
            <a:r>
              <a:rPr 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chữ</a:t>
            </a:r>
            <a:endParaRPr lang="en-US" sz="4267" b="1" i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charset="0"/>
              <a:sym typeface="Arial" panose="020B0604020202020204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CB3B228-FC29-CE00-EE5F-39641FB414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9855169"/>
              </p:ext>
            </p:extLst>
          </p:nvPr>
        </p:nvGraphicFramePr>
        <p:xfrm>
          <a:off x="1129030" y="1835573"/>
          <a:ext cx="9933939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1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1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1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08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vi-VN" sz="3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Nam</a:t>
                      </a:r>
                      <a:r>
                        <a:rPr kumimoji="0" lang="en-US" sz="3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vi-VN" sz="3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Mai</a:t>
                      </a:r>
                      <a:endParaRPr kumimoji="0" lang="en-US" sz="3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vi-VN" sz="3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Cả hai bạn</a:t>
                      </a:r>
                      <a:endParaRPr kumimoji="0" lang="en-US" sz="3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37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sz="37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37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sz="37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37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sz="37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7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...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700">
                          <a:latin typeface="Times New Roman" panose="02020603050405020304" charset="0"/>
                          <a:cs typeface="Times New Roman" panose="02020603050405020304" charset="0"/>
                        </a:rPr>
                        <a:t>...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7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...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37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sz="37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B5F4BD78-69D6-4B44-4A42-296FFA9D567B}"/>
              </a:ext>
            </a:extLst>
          </p:cNvPr>
          <p:cNvSpPr txBox="1"/>
          <p:nvPr/>
        </p:nvSpPr>
        <p:spPr>
          <a:xfrm>
            <a:off x="5842000" y="2400300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en-US" sz="149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1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B4114E-9235-EC36-754B-6F74C8D4FB0A}"/>
              </a:ext>
            </a:extLst>
          </p:cNvPr>
          <p:cNvSpPr txBox="1"/>
          <p:nvPr/>
        </p:nvSpPr>
        <p:spPr>
          <a:xfrm>
            <a:off x="8795174" y="2426547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vi-VN" sz="149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149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+ 1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1938461-CA0B-FA22-87DC-2A9863AE1D30}"/>
              </a:ext>
            </a:extLst>
          </p:cNvPr>
          <p:cNvSpPr txBox="1"/>
          <p:nvPr/>
        </p:nvSpPr>
        <p:spPr>
          <a:xfrm>
            <a:off x="5845387" y="3103033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en-US" sz="149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2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D49F181-92F3-7D09-E087-304D89DC8E79}"/>
              </a:ext>
            </a:extLst>
          </p:cNvPr>
          <p:cNvSpPr txBox="1"/>
          <p:nvPr/>
        </p:nvSpPr>
        <p:spPr>
          <a:xfrm>
            <a:off x="8798560" y="3129280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vi-VN" sz="149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149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+ 2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5FFE4B-D176-12F4-65C2-9580A543D69C}"/>
              </a:ext>
            </a:extLst>
          </p:cNvPr>
          <p:cNvSpPr txBox="1"/>
          <p:nvPr/>
        </p:nvSpPr>
        <p:spPr>
          <a:xfrm>
            <a:off x="5845387" y="3802380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en-US" sz="149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3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FDEE4D5-59AA-B787-A083-AD3CA82F243E}"/>
              </a:ext>
            </a:extLst>
          </p:cNvPr>
          <p:cNvSpPr txBox="1"/>
          <p:nvPr/>
        </p:nvSpPr>
        <p:spPr>
          <a:xfrm>
            <a:off x="8798560" y="3828627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vi-VN" sz="149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149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+ 3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C3B55D0-2A1F-6BF0-7033-DD14CCC930F8}"/>
              </a:ext>
            </a:extLst>
          </p:cNvPr>
          <p:cNvSpPr txBox="1"/>
          <p:nvPr/>
        </p:nvSpPr>
        <p:spPr>
          <a:xfrm>
            <a:off x="5845387" y="5189220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en-US" sz="149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a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D23AF1D-1163-09A6-B5C6-0E24E201995A}"/>
              </a:ext>
            </a:extLst>
          </p:cNvPr>
          <p:cNvSpPr txBox="1"/>
          <p:nvPr/>
        </p:nvSpPr>
        <p:spPr>
          <a:xfrm>
            <a:off x="8798560" y="5215467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vi-VN" sz="149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149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+ a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0B4CC04E-2477-287A-F39F-0F93DD1FD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390" y="6108124"/>
            <a:ext cx="10325946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sz="3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a</a:t>
            </a:r>
            <a:r>
              <a:rPr lang="en-US" sz="36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là</a:t>
            </a:r>
            <a:r>
              <a:rPr lang="en-US" sz="36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36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thị</a:t>
            </a:r>
            <a:r>
              <a:rPr lang="en-US" sz="36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tất</a:t>
            </a:r>
            <a:r>
              <a:rPr lang="en-US" sz="36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cả</a:t>
            </a:r>
            <a:r>
              <a:rPr lang="en-US" sz="36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mong</a:t>
            </a:r>
            <a:r>
              <a:rPr lang="en-US" sz="36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muốn</a:t>
            </a:r>
            <a:r>
              <a:rPr lang="en-US" sz="36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36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về số thuyền của Mai</a:t>
            </a:r>
            <a:r>
              <a:rPr lang="en-US" sz="36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.</a:t>
            </a:r>
            <a:endParaRPr lang="en-US" sz="3600" b="1" i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62009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FBA88-75C1-1D4D-FEF2-64510E314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>
            <a:extLst>
              <a:ext uri="{FF2B5EF4-FFF2-40B4-BE49-F238E27FC236}">
                <a16:creationId xmlns:a16="http://schemas.microsoft.com/office/drawing/2014/main" id="{6B453ED3-C159-1C12-F240-D759BD402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7700" y="782320"/>
            <a:ext cx="79248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609585" indent="-609585" defTabSz="1219170">
              <a:spcBef>
                <a:spcPct val="500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Nếu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a =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4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a =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1C11E08B-AA87-2468-0D46-8399791A7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0" y="1391920"/>
            <a:ext cx="12192000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6</a:t>
            </a:r>
            <a:r>
              <a:rPr lang="en-US" sz="64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là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một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a</a:t>
            </a: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C895F109-32F1-05FB-500A-C66853270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7700" y="2611120"/>
            <a:ext cx="80264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609585" indent="-609585" defTabSz="1219170">
              <a:spcBef>
                <a:spcPct val="500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Nếu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a =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1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a =</a:t>
            </a:r>
          </a:p>
        </p:txBody>
      </p:sp>
      <p:sp>
        <p:nvSpPr>
          <p:cNvPr id="17" name="Text Box 8">
            <a:extLst>
              <a:ext uri="{FF2B5EF4-FFF2-40B4-BE49-F238E27FC236}">
                <a16:creationId xmlns:a16="http://schemas.microsoft.com/office/drawing/2014/main" id="{E8797AC0-B8CA-CDEE-7C54-A7812F3634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0" y="3525520"/>
            <a:ext cx="124968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14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là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một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a</a:t>
            </a:r>
          </a:p>
        </p:txBody>
      </p:sp>
      <p:sp>
        <p:nvSpPr>
          <p:cNvPr id="18" name="Text Box 11">
            <a:extLst>
              <a:ext uri="{FF2B5EF4-FFF2-40B4-BE49-F238E27FC236}">
                <a16:creationId xmlns:a16="http://schemas.microsoft.com/office/drawing/2014/main" id="{DA12A152-560B-7CF8-3B43-C32483C25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" y="4832773"/>
            <a:ext cx="10730653" cy="140564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sz="4267" b="1" kern="0" dirty="0">
                <a:solidFill>
                  <a:srgbClr val="FF0000"/>
                </a:solidFill>
                <a:latin typeface="Arial"/>
                <a:sym typeface="Arial" panose="020B0604020202020204"/>
              </a:rPr>
              <a:t>     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Mỗi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lần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thay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chữ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a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bằng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số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ta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được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một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a</a:t>
            </a:r>
          </a:p>
        </p:txBody>
      </p:sp>
      <p:sp>
        <p:nvSpPr>
          <p:cNvPr id="19" name="Text Box 15">
            <a:hlinkClick r:id="" action="ppaction://noaction"/>
            <a:extLst>
              <a:ext uri="{FF2B5EF4-FFF2-40B4-BE49-F238E27FC236}">
                <a16:creationId xmlns:a16="http://schemas.microsoft.com/office/drawing/2014/main" id="{493A662F-E15A-1B6F-0C2C-EFFF842C8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900" y="782320"/>
            <a:ext cx="8128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>
                <a:solidFill>
                  <a:srgbClr val="B2F7E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267" b="1" ker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?</a:t>
            </a:r>
          </a:p>
        </p:txBody>
      </p:sp>
      <p:sp>
        <p:nvSpPr>
          <p:cNvPr id="20" name="Text Box 1562">
            <a:hlinkClick r:id="" action="ppaction://noaction"/>
            <a:extLst>
              <a:ext uri="{FF2B5EF4-FFF2-40B4-BE49-F238E27FC236}">
                <a16:creationId xmlns:a16="http://schemas.microsoft.com/office/drawing/2014/main" id="{0EEE0C3B-3846-CE4A-D741-03DE039C3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1220" y="753957"/>
            <a:ext cx="41656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B2F7E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4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=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6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21" name="Text Box 15">
            <a:hlinkClick r:id="" action="ppaction://noaction"/>
            <a:extLst>
              <a:ext uri="{FF2B5EF4-FFF2-40B4-BE49-F238E27FC236}">
                <a16:creationId xmlns:a16="http://schemas.microsoft.com/office/drawing/2014/main" id="{0EED8A86-95B6-E1D7-548B-E8D4D1C6E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0666" y="2611120"/>
            <a:ext cx="43688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B2F7E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 + 12 = 14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22" name="Text Box 15">
            <a:hlinkClick r:id="" action="ppaction://noaction"/>
            <a:extLst>
              <a:ext uri="{FF2B5EF4-FFF2-40B4-BE49-F238E27FC236}">
                <a16:creationId xmlns:a16="http://schemas.microsoft.com/office/drawing/2014/main" id="{86691F4E-263B-6371-E0F2-2D78188BD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900" y="2611120"/>
            <a:ext cx="8128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B2F7E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00901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19" grpId="0"/>
      <p:bldP spid="19" grpId="1"/>
      <p:bldP spid="20" grpId="0"/>
      <p:bldP spid="21" grpId="0"/>
      <p:bldP spid="22" grpId="0"/>
      <p:bldP spid="2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B6BD9542-9708-C6F3-8763-CA59070A6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3800" y="1117381"/>
            <a:ext cx="9029700" cy="140564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b) Tính giá trị của biểu thức 40 – b với b </a:t>
            </a:r>
            <a:r>
              <a:rPr lang="en-US" sz="4267" b="1" ker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=</a:t>
            </a:r>
            <a:r>
              <a:rPr lang="vi-VN" sz="4267" b="1" ker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15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A9436A7B-196B-4067-9BD6-0A91FCC32973}"/>
              </a:ext>
            </a:extLst>
          </p:cNvPr>
          <p:cNvSpPr/>
          <p:nvPr/>
        </p:nvSpPr>
        <p:spPr>
          <a:xfrm>
            <a:off x="2959100" y="2895600"/>
            <a:ext cx="6959600" cy="30861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  <a:prstDash val="dashDot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chemeClr val="tx1"/>
                </a:solidFill>
              </a:rPr>
              <a:t>40 – b = 40 – 15</a:t>
            </a:r>
          </a:p>
          <a:p>
            <a:pPr algn="ctr"/>
            <a:r>
              <a:rPr lang="vi-VN" sz="6600" b="1" dirty="0">
                <a:solidFill>
                  <a:schemeClr val="tx1"/>
                </a:solidFill>
              </a:rPr>
              <a:t>   = 25 </a:t>
            </a:r>
            <a:endParaRPr lang="en-US" sz="6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922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E1567DF-26A0-24FE-0D3F-76DD82D30C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7655" y="2924501"/>
            <a:ext cx="3586656" cy="35866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C8F03DF-EB67-2B67-2FD5-720F867EFD65}"/>
              </a:ext>
            </a:extLst>
          </p:cNvPr>
          <p:cNvGrpSpPr/>
          <p:nvPr/>
        </p:nvGrpSpPr>
        <p:grpSpPr>
          <a:xfrm>
            <a:off x="2040402" y="346844"/>
            <a:ext cx="8111197" cy="3790536"/>
            <a:chOff x="1723345" y="362778"/>
            <a:chExt cx="6083398" cy="2842902"/>
          </a:xfrm>
        </p:grpSpPr>
        <p:pic>
          <p:nvPicPr>
            <p:cNvPr id="4" name="Picture 3" descr="Shape&#10;&#10;Description automatically generated">
              <a:extLst>
                <a:ext uri="{FF2B5EF4-FFF2-40B4-BE49-F238E27FC236}">
                  <a16:creationId xmlns:a16="http://schemas.microsoft.com/office/drawing/2014/main" id="{1EB882B8-3DB6-377F-A4E4-626DDE9A1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488" b="94407" l="3901" r="93972">
                          <a14:foregroundMark x1="94618" y1="50243" x2="95035" y2="51902"/>
                          <a14:foregroundMark x1="90785" y1="34979" x2="94267" y2="48844"/>
                          <a14:foregroundMark x1="87057" y1="20134" x2="90182" y2="32577"/>
                          <a14:foregroundMark x1="95035" y1="51902" x2="94874" y2="68801"/>
                          <a14:foregroundMark x1="85465" y1="76951" x2="85018" y2="77260"/>
                          <a14:foregroundMark x1="86115" y1="92890" x2="73016" y2="93979"/>
                          <a14:foregroundMark x1="65775" y1="89038" x2="65151" y2="88368"/>
                          <a14:foregroundMark x1="65964" y1="89241" x2="65775" y2="89038"/>
                          <a14:foregroundMark x1="48901" y1="86046" x2="47518" y2="86130"/>
                          <a14:foregroundMark x1="47518" y1="86130" x2="12589" y2="61074"/>
                          <a14:foregroundMark x1="12589" y1="61074" x2="6028" y2="51678"/>
                          <a14:foregroundMark x1="6028" y1="51678" x2="6915" y2="36242"/>
                          <a14:foregroundMark x1="6915" y1="36242" x2="19681" y2="21029"/>
                          <a14:foregroundMark x1="19681" y1="21029" x2="54433" y2="6711"/>
                          <a14:foregroundMark x1="70205" y1="10940" x2="82801" y2="14318"/>
                          <a14:foregroundMark x1="54433" y1="6711" x2="58584" y2="7824"/>
                          <a14:foregroundMark x1="82801" y1="14318" x2="86879" y2="18568"/>
                          <a14:foregroundMark x1="93972" y1="46085" x2="93972" y2="46085"/>
                          <a14:foregroundMark x1="4078" y1="47204" x2="4078" y2="47204"/>
                          <a14:foregroundMark x1="89539" y1="94407" x2="89539" y2="94407"/>
                          <a14:foregroundMark x1="21809" y1="18121" x2="20922" y2="17897"/>
                          <a14:foregroundMark x1="25709" y1="74944" x2="17376" y2="73378"/>
                          <a14:foregroundMark x1="47340" y1="86130" x2="34574" y2="85459"/>
                          <a14:foregroundMark x1="34574" y1="85459" x2="30496" y2="82327"/>
                          <a14:backgroundMark x1="81915" y1="82774" x2="81915" y2="82774"/>
                          <a14:backgroundMark x1="81560" y1="79642" x2="84043" y2="82550"/>
                          <a14:backgroundMark x1="82447" y1="84787" x2="84220" y2="83445"/>
                          <a14:backgroundMark x1="84574" y1="86353" x2="84574" y2="86353"/>
                          <a14:backgroundMark x1="84574" y1="86353" x2="84574" y2="86353"/>
                          <a14:backgroundMark x1="84929" y1="87472" x2="84929" y2="87472"/>
                          <a14:backgroundMark x1="84929" y1="87472" x2="84929" y2="87472"/>
                          <a14:backgroundMark x1="85816" y1="88143" x2="85816" y2="88143"/>
                          <a14:backgroundMark x1="85816" y1="88143" x2="85816" y2="88143"/>
                          <a14:backgroundMark x1="87766" y1="89038" x2="90248" y2="88143"/>
                          <a14:backgroundMark x1="89894" y1="88367" x2="91667" y2="86130"/>
                          <a14:backgroundMark x1="85816" y1="88591" x2="85816" y2="88591"/>
                          <a14:backgroundMark x1="85816" y1="88591" x2="85816" y2="88591"/>
                          <a14:backgroundMark x1="85106" y1="88591" x2="85106" y2="88591"/>
                          <a14:backgroundMark x1="85106" y1="88591" x2="85106" y2="88591"/>
                          <a14:backgroundMark x1="85284" y1="88143" x2="85106" y2="82774"/>
                          <a14:backgroundMark x1="64007" y1="85906" x2="64007" y2="85906"/>
                          <a14:backgroundMark x1="64007" y1="85906" x2="64007" y2="85906"/>
                          <a14:backgroundMark x1="64007" y1="85906" x2="64007" y2="85906"/>
                          <a14:backgroundMark x1="64007" y1="85906" x2="64007" y2="85906"/>
                          <a14:backgroundMark x1="64007" y1="85906" x2="54787" y2="84340"/>
                          <a14:backgroundMark x1="54787" y1="84340" x2="52305" y2="87472"/>
                          <a14:backgroundMark x1="50532" y1="86353" x2="50532" y2="86353"/>
                          <a14:backgroundMark x1="50355" y1="86353" x2="50355" y2="86353"/>
                          <a14:backgroundMark x1="50000" y1="86353" x2="50000" y2="86353"/>
                          <a14:backgroundMark x1="48759" y1="86353" x2="51064" y2="85906"/>
                          <a14:backgroundMark x1="65426" y1="89038" x2="65426" y2="89038"/>
                          <a14:backgroundMark x1="65780" y1="89485" x2="72695" y2="94407"/>
                          <a14:backgroundMark x1="65426" y1="89038" x2="65248" y2="88591"/>
                          <a14:backgroundMark x1="85106" y1="83445" x2="86525" y2="83445"/>
                          <a14:backgroundMark x1="84574" y1="82998" x2="84574" y2="82998"/>
                          <a14:backgroundMark x1="84574" y1="82998" x2="84574" y2="82998"/>
                          <a14:backgroundMark x1="86170" y1="88367" x2="84574" y2="87472"/>
                          <a14:backgroundMark x1="84220" y1="82103" x2="83511" y2="81208"/>
                          <a14:backgroundMark x1="85106" y1="77852" x2="85106" y2="77629"/>
                          <a14:backgroundMark x1="85284" y1="77405" x2="93794" y2="72707"/>
                          <a14:backgroundMark x1="93794" y1="72707" x2="95213" y2="69128"/>
                          <a14:backgroundMark x1="93794" y1="49664" x2="93794" y2="49664"/>
                          <a14:backgroundMark x1="93794" y1="49664" x2="93794" y2="49664"/>
                          <a14:backgroundMark x1="94681" y1="49664" x2="94326" y2="49664"/>
                          <a14:backgroundMark x1="91489" y1="36465" x2="91135" y2="36018"/>
                          <a14:backgroundMark x1="68085" y1="10515" x2="67908" y2="11633"/>
                          <a14:backgroundMark x1="68262" y1="10291" x2="58688" y2="8054"/>
                          <a14:backgroundMark x1="58688" y1="8054" x2="67908" y2="8054"/>
                          <a14:backgroundMark x1="67908" y1="8054" x2="70390" y2="1073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1630" flipH="1">
              <a:off x="1723345" y="362778"/>
              <a:ext cx="6083398" cy="284290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09C245A-4565-4E27-9455-7CD3364382B3}"/>
                </a:ext>
              </a:extLst>
            </p:cNvPr>
            <p:cNvSpPr txBox="1"/>
            <p:nvPr/>
          </p:nvSpPr>
          <p:spPr>
            <a:xfrm>
              <a:off x="2571751" y="1060629"/>
              <a:ext cx="4210785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48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Đâu là biểu thức chứa chữ?</a:t>
              </a:r>
              <a:endPara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35BCBBDC-F215-5E3A-241D-4DEF62E15A50}"/>
              </a:ext>
            </a:extLst>
          </p:cNvPr>
          <p:cNvSpPr/>
          <p:nvPr/>
        </p:nvSpPr>
        <p:spPr>
          <a:xfrm>
            <a:off x="3615559" y="4035972"/>
            <a:ext cx="2102069" cy="9984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8 x 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FEDA45-9075-4A64-F7B2-C8B8BB548577}"/>
              </a:ext>
            </a:extLst>
          </p:cNvPr>
          <p:cNvSpPr/>
          <p:nvPr/>
        </p:nvSpPr>
        <p:spPr>
          <a:xfrm>
            <a:off x="5914695" y="4035972"/>
            <a:ext cx="3607677" cy="9984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30 + </a:t>
            </a:r>
            <a:r>
              <a:rPr lang="vi-VN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60</a:t>
            </a:r>
            <a:endParaRPr lang="en-US" sz="5867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51E4A9-D544-2CB9-BF37-24373A9FFEF7}"/>
              </a:ext>
            </a:extLst>
          </p:cNvPr>
          <p:cNvSpPr/>
          <p:nvPr/>
        </p:nvSpPr>
        <p:spPr>
          <a:xfrm>
            <a:off x="7499132" y="5194195"/>
            <a:ext cx="3477184" cy="998483"/>
          </a:xfrm>
          <a:prstGeom prst="rect">
            <a:avLst/>
          </a:prstGeom>
          <a:solidFill>
            <a:schemeClr val="accent4">
              <a:lumMod val="95000"/>
            </a:schemeClr>
          </a:solidFill>
          <a:ln>
            <a:solidFill>
              <a:schemeClr val="accent6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10 – y + 2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EF83C5-42B9-8DD2-26B6-063507A305DB}"/>
              </a:ext>
            </a:extLst>
          </p:cNvPr>
          <p:cNvSpPr/>
          <p:nvPr/>
        </p:nvSpPr>
        <p:spPr>
          <a:xfrm>
            <a:off x="2921876" y="5194195"/>
            <a:ext cx="2102069" cy="99848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x - 10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9946DF-DE6E-89F1-0732-957A85BD184B}"/>
              </a:ext>
            </a:extLst>
          </p:cNvPr>
          <p:cNvSpPr/>
          <p:nvPr/>
        </p:nvSpPr>
        <p:spPr>
          <a:xfrm>
            <a:off x="5210504" y="5194195"/>
            <a:ext cx="2102069" cy="9984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10 </a:t>
            </a:r>
            <a:r>
              <a:rPr lang="en-US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+ </a:t>
            </a:r>
            <a:r>
              <a:rPr lang="vi-VN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0</a:t>
            </a:r>
            <a:endParaRPr lang="en-US" sz="5867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92487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9" grpId="0" animBg="1"/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ECDEF-467D-72B8-5D91-DC470FE05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 descr="图片包含 游戏机, 食物&#10;&#10;描述已自动生成">
            <a:extLst>
              <a:ext uri="{FF2B5EF4-FFF2-40B4-BE49-F238E27FC236}">
                <a16:creationId xmlns:a16="http://schemas.microsoft.com/office/drawing/2014/main" id="{58789127-5621-4CC9-918C-AC5A25AD8E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房间的摆设布局&#10;&#10;低可信度描述已自动生成">
            <a:extLst>
              <a:ext uri="{FF2B5EF4-FFF2-40B4-BE49-F238E27FC236}">
                <a16:creationId xmlns:a16="http://schemas.microsoft.com/office/drawing/2014/main" id="{7198FE11-90EB-B236-234D-9F116084DD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" t="9598" r="4485" b="9598"/>
          <a:stretch/>
        </p:blipFill>
        <p:spPr>
          <a:xfrm>
            <a:off x="769257" y="997670"/>
            <a:ext cx="10653486" cy="5319486"/>
          </a:xfrm>
          <a:prstGeom prst="rect">
            <a:avLst/>
          </a:prstGeom>
        </p:spPr>
      </p:pic>
      <p:pic>
        <p:nvPicPr>
          <p:cNvPr id="4" name="图片 24" descr="卡通人物&#10;&#10;低可信度描述已自动生成">
            <a:extLst>
              <a:ext uri="{FF2B5EF4-FFF2-40B4-BE49-F238E27FC236}">
                <a16:creationId xmlns:a16="http://schemas.microsoft.com/office/drawing/2014/main" id="{F700AC34-10B6-5085-A58C-ACDC04058E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58" b="939"/>
          <a:stretch/>
        </p:blipFill>
        <p:spPr>
          <a:xfrm>
            <a:off x="0" y="3629912"/>
            <a:ext cx="12192000" cy="3228088"/>
          </a:xfrm>
          <a:custGeom>
            <a:avLst/>
            <a:gdLst>
              <a:gd name="connsiteX0" fmla="*/ 0 w 12192000"/>
              <a:gd name="connsiteY0" fmla="*/ 0 h 3047107"/>
              <a:gd name="connsiteX1" fmla="*/ 12192000 w 12192000"/>
              <a:gd name="connsiteY1" fmla="*/ 0 h 3047107"/>
              <a:gd name="connsiteX2" fmla="*/ 12192000 w 12192000"/>
              <a:gd name="connsiteY2" fmla="*/ 3047107 h 3047107"/>
              <a:gd name="connsiteX3" fmla="*/ 0 w 12192000"/>
              <a:gd name="connsiteY3" fmla="*/ 3047107 h 3047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7107">
                <a:moveTo>
                  <a:pt x="0" y="0"/>
                </a:moveTo>
                <a:lnTo>
                  <a:pt x="12192000" y="0"/>
                </a:lnTo>
                <a:lnTo>
                  <a:pt x="12192000" y="3047107"/>
                </a:lnTo>
                <a:lnTo>
                  <a:pt x="0" y="3047107"/>
                </a:lnTo>
                <a:close/>
              </a:path>
            </a:pathLst>
          </a:custGeom>
        </p:spPr>
      </p:pic>
      <p:pic>
        <p:nvPicPr>
          <p:cNvPr id="6" name="图片 21" descr="卡通人物&#10;&#10;低可信度描述已自动生成">
            <a:extLst>
              <a:ext uri="{FF2B5EF4-FFF2-40B4-BE49-F238E27FC236}">
                <a16:creationId xmlns:a16="http://schemas.microsoft.com/office/drawing/2014/main" id="{C5A27055-EE16-4B4C-E514-5DF5EADC00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21"/>
          <a:stretch/>
        </p:blipFill>
        <p:spPr>
          <a:xfrm>
            <a:off x="0" y="0"/>
            <a:ext cx="12192000" cy="2338466"/>
          </a:xfrm>
          <a:prstGeom prst="rect">
            <a:avLst/>
          </a:prstGeom>
        </p:spPr>
      </p:pic>
      <p:grpSp>
        <p:nvGrpSpPr>
          <p:cNvPr id="7" name="组合 11">
            <a:extLst>
              <a:ext uri="{FF2B5EF4-FFF2-40B4-BE49-F238E27FC236}">
                <a16:creationId xmlns:a16="http://schemas.microsoft.com/office/drawing/2014/main" id="{C305A0B2-65FC-2A71-48BC-7333E15B86E2}"/>
              </a:ext>
            </a:extLst>
          </p:cNvPr>
          <p:cNvGrpSpPr/>
          <p:nvPr/>
        </p:nvGrpSpPr>
        <p:grpSpPr>
          <a:xfrm>
            <a:off x="167015" y="250972"/>
            <a:ext cx="3026128" cy="3026128"/>
            <a:chOff x="8718098" y="-182640"/>
            <a:chExt cx="3600000" cy="3600000"/>
          </a:xfrm>
        </p:grpSpPr>
        <p:sp>
          <p:nvSpPr>
            <p:cNvPr id="8" name="椭圆 10">
              <a:extLst>
                <a:ext uri="{FF2B5EF4-FFF2-40B4-BE49-F238E27FC236}">
                  <a16:creationId xmlns:a16="http://schemas.microsoft.com/office/drawing/2014/main" id="{24C0AA98-BA6E-A3B6-CED8-05C601E4825C}"/>
                </a:ext>
              </a:extLst>
            </p:cNvPr>
            <p:cNvSpPr/>
            <p:nvPr/>
          </p:nvSpPr>
          <p:spPr>
            <a:xfrm>
              <a:off x="9363976" y="651753"/>
              <a:ext cx="2413416" cy="21885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9" name="图片 8" descr="图片包含 游戏机&#10;&#10;描述已自动生成">
              <a:extLst>
                <a:ext uri="{FF2B5EF4-FFF2-40B4-BE49-F238E27FC236}">
                  <a16:creationId xmlns:a16="http://schemas.microsoft.com/office/drawing/2014/main" id="{C084FE64-D8B1-55EE-3B0D-1CFB0B456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8098" y="-182640"/>
              <a:ext cx="3600000" cy="3600000"/>
            </a:xfrm>
            <a:prstGeom prst="rect">
              <a:avLst/>
            </a:prstGeom>
          </p:spPr>
        </p:pic>
      </p:grpSp>
      <p:pic>
        <p:nvPicPr>
          <p:cNvPr id="10" name="Picture 9" descr="A yellow and blue letters&#10;&#10;AI-generated content may be incorrect.">
            <a:extLst>
              <a:ext uri="{FF2B5EF4-FFF2-40B4-BE49-F238E27FC236}">
                <a16:creationId xmlns:a16="http://schemas.microsoft.com/office/drawing/2014/main" id="{D8510EDC-9D0D-1EC5-E4FD-60AFB0F913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2220277"/>
            <a:ext cx="975360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5965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125382-722A-453C-927F-D3E52280342D}"/>
              </a:ext>
            </a:extLst>
          </p:cNvPr>
          <p:cNvSpPr/>
          <p:nvPr/>
        </p:nvSpPr>
        <p:spPr>
          <a:xfrm>
            <a:off x="278295" y="265043"/>
            <a:ext cx="11694630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598C9C92-0339-BC30-71B0-7227828B0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" y="70697"/>
            <a:ext cx="11893973" cy="707886"/>
          </a:xfrm>
          <a:custGeom>
            <a:avLst/>
            <a:gdLst>
              <a:gd name="connsiteX0" fmla="*/ 0 w 11893973"/>
              <a:gd name="connsiteY0" fmla="*/ 0 h 707886"/>
              <a:gd name="connsiteX1" fmla="*/ 937525 w 11893973"/>
              <a:gd name="connsiteY1" fmla="*/ 0 h 707886"/>
              <a:gd name="connsiteX2" fmla="*/ 1875050 w 11893973"/>
              <a:gd name="connsiteY2" fmla="*/ 0 h 707886"/>
              <a:gd name="connsiteX3" fmla="*/ 2812575 w 11893973"/>
              <a:gd name="connsiteY3" fmla="*/ 0 h 707886"/>
              <a:gd name="connsiteX4" fmla="*/ 3631160 w 11893973"/>
              <a:gd name="connsiteY4" fmla="*/ 0 h 707886"/>
              <a:gd name="connsiteX5" fmla="*/ 4568685 w 11893973"/>
              <a:gd name="connsiteY5" fmla="*/ 0 h 707886"/>
              <a:gd name="connsiteX6" fmla="*/ 5387270 w 11893973"/>
              <a:gd name="connsiteY6" fmla="*/ 0 h 707886"/>
              <a:gd name="connsiteX7" fmla="*/ 6324795 w 11893973"/>
              <a:gd name="connsiteY7" fmla="*/ 0 h 707886"/>
              <a:gd name="connsiteX8" fmla="*/ 7024441 w 11893973"/>
              <a:gd name="connsiteY8" fmla="*/ 0 h 707886"/>
              <a:gd name="connsiteX9" fmla="*/ 7605146 w 11893973"/>
              <a:gd name="connsiteY9" fmla="*/ 0 h 707886"/>
              <a:gd name="connsiteX10" fmla="*/ 8542671 w 11893973"/>
              <a:gd name="connsiteY10" fmla="*/ 0 h 707886"/>
              <a:gd name="connsiteX11" fmla="*/ 8885497 w 11893973"/>
              <a:gd name="connsiteY11" fmla="*/ 0 h 707886"/>
              <a:gd name="connsiteX12" fmla="*/ 9704083 w 11893973"/>
              <a:gd name="connsiteY12" fmla="*/ 0 h 707886"/>
              <a:gd name="connsiteX13" fmla="*/ 10165849 w 11893973"/>
              <a:gd name="connsiteY13" fmla="*/ 0 h 707886"/>
              <a:gd name="connsiteX14" fmla="*/ 10865494 w 11893973"/>
              <a:gd name="connsiteY14" fmla="*/ 0 h 707886"/>
              <a:gd name="connsiteX15" fmla="*/ 11893973 w 11893973"/>
              <a:gd name="connsiteY15" fmla="*/ 0 h 707886"/>
              <a:gd name="connsiteX16" fmla="*/ 11893973 w 11893973"/>
              <a:gd name="connsiteY16" fmla="*/ 353943 h 707886"/>
              <a:gd name="connsiteX17" fmla="*/ 11893973 w 11893973"/>
              <a:gd name="connsiteY17" fmla="*/ 707886 h 707886"/>
              <a:gd name="connsiteX18" fmla="*/ 11075388 w 11893973"/>
              <a:gd name="connsiteY18" fmla="*/ 707886 h 707886"/>
              <a:gd name="connsiteX19" fmla="*/ 10256803 w 11893973"/>
              <a:gd name="connsiteY19" fmla="*/ 707886 h 707886"/>
              <a:gd name="connsiteX20" fmla="*/ 9795037 w 11893973"/>
              <a:gd name="connsiteY20" fmla="*/ 707886 h 707886"/>
              <a:gd name="connsiteX21" fmla="*/ 9333271 w 11893973"/>
              <a:gd name="connsiteY21" fmla="*/ 707886 h 707886"/>
              <a:gd name="connsiteX22" fmla="*/ 8871505 w 11893973"/>
              <a:gd name="connsiteY22" fmla="*/ 707886 h 707886"/>
              <a:gd name="connsiteX23" fmla="*/ 8528678 w 11893973"/>
              <a:gd name="connsiteY23" fmla="*/ 707886 h 707886"/>
              <a:gd name="connsiteX24" fmla="*/ 8185852 w 11893973"/>
              <a:gd name="connsiteY24" fmla="*/ 707886 h 707886"/>
              <a:gd name="connsiteX25" fmla="*/ 7486207 w 11893973"/>
              <a:gd name="connsiteY25" fmla="*/ 707886 h 707886"/>
              <a:gd name="connsiteX26" fmla="*/ 6905501 w 11893973"/>
              <a:gd name="connsiteY26" fmla="*/ 707886 h 707886"/>
              <a:gd name="connsiteX27" fmla="*/ 6324795 w 11893973"/>
              <a:gd name="connsiteY27" fmla="*/ 707886 h 707886"/>
              <a:gd name="connsiteX28" fmla="*/ 5387270 w 11893973"/>
              <a:gd name="connsiteY28" fmla="*/ 707886 h 707886"/>
              <a:gd name="connsiteX29" fmla="*/ 5044444 w 11893973"/>
              <a:gd name="connsiteY29" fmla="*/ 707886 h 707886"/>
              <a:gd name="connsiteX30" fmla="*/ 4344798 w 11893973"/>
              <a:gd name="connsiteY30" fmla="*/ 707886 h 707886"/>
              <a:gd name="connsiteX31" fmla="*/ 3764093 w 11893973"/>
              <a:gd name="connsiteY31" fmla="*/ 707886 h 707886"/>
              <a:gd name="connsiteX32" fmla="*/ 3421266 w 11893973"/>
              <a:gd name="connsiteY32" fmla="*/ 707886 h 707886"/>
              <a:gd name="connsiteX33" fmla="*/ 2959500 w 11893973"/>
              <a:gd name="connsiteY33" fmla="*/ 707886 h 707886"/>
              <a:gd name="connsiteX34" fmla="*/ 2616674 w 11893973"/>
              <a:gd name="connsiteY34" fmla="*/ 707886 h 707886"/>
              <a:gd name="connsiteX35" fmla="*/ 2035968 w 11893973"/>
              <a:gd name="connsiteY35" fmla="*/ 707886 h 707886"/>
              <a:gd name="connsiteX36" fmla="*/ 1217383 w 11893973"/>
              <a:gd name="connsiteY36" fmla="*/ 707886 h 707886"/>
              <a:gd name="connsiteX37" fmla="*/ 0 w 11893973"/>
              <a:gd name="connsiteY37" fmla="*/ 707886 h 707886"/>
              <a:gd name="connsiteX38" fmla="*/ 0 w 11893973"/>
              <a:gd name="connsiteY38" fmla="*/ 353943 h 707886"/>
              <a:gd name="connsiteX39" fmla="*/ 0 w 11893973"/>
              <a:gd name="connsiteY39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893973" h="707886" fill="none" extrusionOk="0">
                <a:moveTo>
                  <a:pt x="0" y="0"/>
                </a:moveTo>
                <a:cubicBezTo>
                  <a:pt x="333038" y="9673"/>
                  <a:pt x="500234" y="28557"/>
                  <a:pt x="937525" y="0"/>
                </a:cubicBezTo>
                <a:cubicBezTo>
                  <a:pt x="1374817" y="-28557"/>
                  <a:pt x="1584179" y="-1876"/>
                  <a:pt x="1875050" y="0"/>
                </a:cubicBezTo>
                <a:cubicBezTo>
                  <a:pt x="2165921" y="1876"/>
                  <a:pt x="2620525" y="-8448"/>
                  <a:pt x="2812575" y="0"/>
                </a:cubicBezTo>
                <a:cubicBezTo>
                  <a:pt x="3004626" y="8448"/>
                  <a:pt x="3271439" y="-5234"/>
                  <a:pt x="3631160" y="0"/>
                </a:cubicBezTo>
                <a:cubicBezTo>
                  <a:pt x="3990881" y="5234"/>
                  <a:pt x="4120439" y="40358"/>
                  <a:pt x="4568685" y="0"/>
                </a:cubicBezTo>
                <a:cubicBezTo>
                  <a:pt x="5016931" y="-40358"/>
                  <a:pt x="5034074" y="3483"/>
                  <a:pt x="5387270" y="0"/>
                </a:cubicBezTo>
                <a:cubicBezTo>
                  <a:pt x="5740466" y="-3483"/>
                  <a:pt x="5862090" y="-44065"/>
                  <a:pt x="6324795" y="0"/>
                </a:cubicBezTo>
                <a:cubicBezTo>
                  <a:pt x="6787501" y="44065"/>
                  <a:pt x="6676865" y="-21462"/>
                  <a:pt x="7024441" y="0"/>
                </a:cubicBezTo>
                <a:cubicBezTo>
                  <a:pt x="7372017" y="21462"/>
                  <a:pt x="7486974" y="-24673"/>
                  <a:pt x="7605146" y="0"/>
                </a:cubicBezTo>
                <a:cubicBezTo>
                  <a:pt x="7723318" y="24673"/>
                  <a:pt x="8309320" y="44225"/>
                  <a:pt x="8542671" y="0"/>
                </a:cubicBezTo>
                <a:cubicBezTo>
                  <a:pt x="8776023" y="-44225"/>
                  <a:pt x="8768080" y="-17068"/>
                  <a:pt x="8885497" y="0"/>
                </a:cubicBezTo>
                <a:cubicBezTo>
                  <a:pt x="9002914" y="17068"/>
                  <a:pt x="9518593" y="-24988"/>
                  <a:pt x="9704083" y="0"/>
                </a:cubicBezTo>
                <a:cubicBezTo>
                  <a:pt x="9889573" y="24988"/>
                  <a:pt x="10030046" y="-17793"/>
                  <a:pt x="10165849" y="0"/>
                </a:cubicBezTo>
                <a:cubicBezTo>
                  <a:pt x="10301652" y="17793"/>
                  <a:pt x="10567805" y="-1385"/>
                  <a:pt x="10865494" y="0"/>
                </a:cubicBezTo>
                <a:cubicBezTo>
                  <a:pt x="11163183" y="1385"/>
                  <a:pt x="11484614" y="-41597"/>
                  <a:pt x="11893973" y="0"/>
                </a:cubicBezTo>
                <a:cubicBezTo>
                  <a:pt x="11897781" y="109124"/>
                  <a:pt x="11885807" y="243682"/>
                  <a:pt x="11893973" y="353943"/>
                </a:cubicBezTo>
                <a:cubicBezTo>
                  <a:pt x="11902139" y="464204"/>
                  <a:pt x="11905711" y="545679"/>
                  <a:pt x="11893973" y="707886"/>
                </a:cubicBezTo>
                <a:cubicBezTo>
                  <a:pt x="11544771" y="728815"/>
                  <a:pt x="11411037" y="697645"/>
                  <a:pt x="11075388" y="707886"/>
                </a:cubicBezTo>
                <a:cubicBezTo>
                  <a:pt x="10739740" y="718127"/>
                  <a:pt x="10541032" y="708083"/>
                  <a:pt x="10256803" y="707886"/>
                </a:cubicBezTo>
                <a:cubicBezTo>
                  <a:pt x="9972574" y="707689"/>
                  <a:pt x="9931556" y="706748"/>
                  <a:pt x="9795037" y="707886"/>
                </a:cubicBezTo>
                <a:cubicBezTo>
                  <a:pt x="9658518" y="709024"/>
                  <a:pt x="9449256" y="705452"/>
                  <a:pt x="9333271" y="707886"/>
                </a:cubicBezTo>
                <a:cubicBezTo>
                  <a:pt x="9217286" y="710320"/>
                  <a:pt x="9092043" y="695110"/>
                  <a:pt x="8871505" y="707886"/>
                </a:cubicBezTo>
                <a:cubicBezTo>
                  <a:pt x="8650967" y="720662"/>
                  <a:pt x="8617964" y="722241"/>
                  <a:pt x="8528678" y="707886"/>
                </a:cubicBezTo>
                <a:cubicBezTo>
                  <a:pt x="8439392" y="693531"/>
                  <a:pt x="8267128" y="704913"/>
                  <a:pt x="8185852" y="707886"/>
                </a:cubicBezTo>
                <a:cubicBezTo>
                  <a:pt x="8104576" y="710859"/>
                  <a:pt x="7631456" y="678874"/>
                  <a:pt x="7486207" y="707886"/>
                </a:cubicBezTo>
                <a:cubicBezTo>
                  <a:pt x="7340958" y="736898"/>
                  <a:pt x="7038478" y="689004"/>
                  <a:pt x="6905501" y="707886"/>
                </a:cubicBezTo>
                <a:cubicBezTo>
                  <a:pt x="6772524" y="726768"/>
                  <a:pt x="6522631" y="697549"/>
                  <a:pt x="6324795" y="707886"/>
                </a:cubicBezTo>
                <a:cubicBezTo>
                  <a:pt x="6126959" y="718223"/>
                  <a:pt x="5770230" y="750169"/>
                  <a:pt x="5387270" y="707886"/>
                </a:cubicBezTo>
                <a:cubicBezTo>
                  <a:pt x="5004310" y="665603"/>
                  <a:pt x="5141690" y="693114"/>
                  <a:pt x="5044444" y="707886"/>
                </a:cubicBezTo>
                <a:cubicBezTo>
                  <a:pt x="4947198" y="722658"/>
                  <a:pt x="4598986" y="709092"/>
                  <a:pt x="4344798" y="707886"/>
                </a:cubicBezTo>
                <a:cubicBezTo>
                  <a:pt x="4090610" y="706680"/>
                  <a:pt x="4031632" y="712115"/>
                  <a:pt x="3764093" y="707886"/>
                </a:cubicBezTo>
                <a:cubicBezTo>
                  <a:pt x="3496555" y="703657"/>
                  <a:pt x="3528731" y="693373"/>
                  <a:pt x="3421266" y="707886"/>
                </a:cubicBezTo>
                <a:cubicBezTo>
                  <a:pt x="3313801" y="722399"/>
                  <a:pt x="3185170" y="693070"/>
                  <a:pt x="2959500" y="707886"/>
                </a:cubicBezTo>
                <a:cubicBezTo>
                  <a:pt x="2733830" y="722702"/>
                  <a:pt x="2776694" y="712979"/>
                  <a:pt x="2616674" y="707886"/>
                </a:cubicBezTo>
                <a:cubicBezTo>
                  <a:pt x="2456654" y="702793"/>
                  <a:pt x="2194127" y="730943"/>
                  <a:pt x="2035968" y="707886"/>
                </a:cubicBezTo>
                <a:cubicBezTo>
                  <a:pt x="1877809" y="684829"/>
                  <a:pt x="1561392" y="726595"/>
                  <a:pt x="1217383" y="707886"/>
                </a:cubicBezTo>
                <a:cubicBezTo>
                  <a:pt x="873374" y="689177"/>
                  <a:pt x="377910" y="681479"/>
                  <a:pt x="0" y="707886"/>
                </a:cubicBezTo>
                <a:cubicBezTo>
                  <a:pt x="2133" y="546954"/>
                  <a:pt x="-8196" y="463644"/>
                  <a:pt x="0" y="353943"/>
                </a:cubicBezTo>
                <a:cubicBezTo>
                  <a:pt x="8196" y="244242"/>
                  <a:pt x="-16102" y="151645"/>
                  <a:pt x="0" y="0"/>
                </a:cubicBezTo>
                <a:close/>
              </a:path>
              <a:path w="11893973" h="707886" stroke="0" extrusionOk="0">
                <a:moveTo>
                  <a:pt x="0" y="0"/>
                </a:moveTo>
                <a:cubicBezTo>
                  <a:pt x="239434" y="20988"/>
                  <a:pt x="353108" y="3429"/>
                  <a:pt x="699645" y="0"/>
                </a:cubicBezTo>
                <a:cubicBezTo>
                  <a:pt x="1046182" y="-3429"/>
                  <a:pt x="881627" y="5663"/>
                  <a:pt x="1042472" y="0"/>
                </a:cubicBezTo>
                <a:cubicBezTo>
                  <a:pt x="1203317" y="-5663"/>
                  <a:pt x="1553488" y="-11520"/>
                  <a:pt x="1861057" y="0"/>
                </a:cubicBezTo>
                <a:cubicBezTo>
                  <a:pt x="2168626" y="11520"/>
                  <a:pt x="2215040" y="-5420"/>
                  <a:pt x="2322823" y="0"/>
                </a:cubicBezTo>
                <a:cubicBezTo>
                  <a:pt x="2430606" y="5420"/>
                  <a:pt x="2553065" y="-13627"/>
                  <a:pt x="2665649" y="0"/>
                </a:cubicBezTo>
                <a:cubicBezTo>
                  <a:pt x="2778233" y="13627"/>
                  <a:pt x="3084622" y="-19468"/>
                  <a:pt x="3246355" y="0"/>
                </a:cubicBezTo>
                <a:cubicBezTo>
                  <a:pt x="3408088" y="19468"/>
                  <a:pt x="3552631" y="-20702"/>
                  <a:pt x="3708121" y="0"/>
                </a:cubicBezTo>
                <a:cubicBezTo>
                  <a:pt x="3863611" y="20702"/>
                  <a:pt x="4200175" y="34316"/>
                  <a:pt x="4407766" y="0"/>
                </a:cubicBezTo>
                <a:cubicBezTo>
                  <a:pt x="4615358" y="-34316"/>
                  <a:pt x="4883943" y="3259"/>
                  <a:pt x="5107412" y="0"/>
                </a:cubicBezTo>
                <a:cubicBezTo>
                  <a:pt x="5330881" y="-3259"/>
                  <a:pt x="5297989" y="-11721"/>
                  <a:pt x="5450238" y="0"/>
                </a:cubicBezTo>
                <a:cubicBezTo>
                  <a:pt x="5602487" y="11721"/>
                  <a:pt x="5625053" y="-9481"/>
                  <a:pt x="5793064" y="0"/>
                </a:cubicBezTo>
                <a:cubicBezTo>
                  <a:pt x="5961075" y="9481"/>
                  <a:pt x="6146777" y="29745"/>
                  <a:pt x="6492710" y="0"/>
                </a:cubicBezTo>
                <a:cubicBezTo>
                  <a:pt x="6838643" y="-29745"/>
                  <a:pt x="6996184" y="14795"/>
                  <a:pt x="7430235" y="0"/>
                </a:cubicBezTo>
                <a:cubicBezTo>
                  <a:pt x="7864287" y="-14795"/>
                  <a:pt x="7848678" y="-24663"/>
                  <a:pt x="8248820" y="0"/>
                </a:cubicBezTo>
                <a:cubicBezTo>
                  <a:pt x="8648963" y="24663"/>
                  <a:pt x="8867607" y="-7449"/>
                  <a:pt x="9067405" y="0"/>
                </a:cubicBezTo>
                <a:cubicBezTo>
                  <a:pt x="9267203" y="7449"/>
                  <a:pt x="9514946" y="-8436"/>
                  <a:pt x="9648111" y="0"/>
                </a:cubicBezTo>
                <a:cubicBezTo>
                  <a:pt x="9781276" y="8436"/>
                  <a:pt x="10124671" y="-37861"/>
                  <a:pt x="10585636" y="0"/>
                </a:cubicBezTo>
                <a:cubicBezTo>
                  <a:pt x="11046602" y="37861"/>
                  <a:pt x="10970635" y="-10660"/>
                  <a:pt x="11285281" y="0"/>
                </a:cubicBezTo>
                <a:cubicBezTo>
                  <a:pt x="11599927" y="10660"/>
                  <a:pt x="11626555" y="-21817"/>
                  <a:pt x="11893973" y="0"/>
                </a:cubicBezTo>
                <a:cubicBezTo>
                  <a:pt x="11900097" y="148957"/>
                  <a:pt x="11901490" y="231010"/>
                  <a:pt x="11893973" y="361022"/>
                </a:cubicBezTo>
                <a:cubicBezTo>
                  <a:pt x="11886456" y="491034"/>
                  <a:pt x="11901955" y="546059"/>
                  <a:pt x="11893973" y="707886"/>
                </a:cubicBezTo>
                <a:cubicBezTo>
                  <a:pt x="11744552" y="701391"/>
                  <a:pt x="11385143" y="677918"/>
                  <a:pt x="11194328" y="707886"/>
                </a:cubicBezTo>
                <a:cubicBezTo>
                  <a:pt x="11003513" y="737854"/>
                  <a:pt x="10831588" y="728361"/>
                  <a:pt x="10494682" y="707886"/>
                </a:cubicBezTo>
                <a:cubicBezTo>
                  <a:pt x="10157776" y="687411"/>
                  <a:pt x="9972839" y="741786"/>
                  <a:pt x="9676097" y="707886"/>
                </a:cubicBezTo>
                <a:cubicBezTo>
                  <a:pt x="9379356" y="673986"/>
                  <a:pt x="9424907" y="726237"/>
                  <a:pt x="9214331" y="707886"/>
                </a:cubicBezTo>
                <a:cubicBezTo>
                  <a:pt x="9003755" y="689535"/>
                  <a:pt x="8779553" y="677747"/>
                  <a:pt x="8514685" y="707886"/>
                </a:cubicBezTo>
                <a:cubicBezTo>
                  <a:pt x="8249817" y="738025"/>
                  <a:pt x="8301210" y="716571"/>
                  <a:pt x="8171859" y="707886"/>
                </a:cubicBezTo>
                <a:cubicBezTo>
                  <a:pt x="8042508" y="699201"/>
                  <a:pt x="7918208" y="708995"/>
                  <a:pt x="7710093" y="707886"/>
                </a:cubicBezTo>
                <a:cubicBezTo>
                  <a:pt x="7501978" y="706777"/>
                  <a:pt x="7295512" y="686301"/>
                  <a:pt x="6891508" y="707886"/>
                </a:cubicBezTo>
                <a:cubicBezTo>
                  <a:pt x="6487505" y="729471"/>
                  <a:pt x="6693658" y="695606"/>
                  <a:pt x="6548682" y="707886"/>
                </a:cubicBezTo>
                <a:cubicBezTo>
                  <a:pt x="6403706" y="720166"/>
                  <a:pt x="6211931" y="731000"/>
                  <a:pt x="5967976" y="707886"/>
                </a:cubicBezTo>
                <a:cubicBezTo>
                  <a:pt x="5724021" y="684772"/>
                  <a:pt x="5700651" y="697789"/>
                  <a:pt x="5506210" y="707886"/>
                </a:cubicBezTo>
                <a:cubicBezTo>
                  <a:pt x="5311769" y="717983"/>
                  <a:pt x="5058077" y="675475"/>
                  <a:pt x="4687625" y="707886"/>
                </a:cubicBezTo>
                <a:cubicBezTo>
                  <a:pt x="4317173" y="740297"/>
                  <a:pt x="4244235" y="720412"/>
                  <a:pt x="4106919" y="707886"/>
                </a:cubicBezTo>
                <a:cubicBezTo>
                  <a:pt x="3969603" y="695360"/>
                  <a:pt x="3573854" y="747813"/>
                  <a:pt x="3169394" y="707886"/>
                </a:cubicBezTo>
                <a:cubicBezTo>
                  <a:pt x="2764935" y="667959"/>
                  <a:pt x="2721696" y="740879"/>
                  <a:pt x="2469749" y="707886"/>
                </a:cubicBezTo>
                <a:cubicBezTo>
                  <a:pt x="2217802" y="674893"/>
                  <a:pt x="2197570" y="713984"/>
                  <a:pt x="2126922" y="707886"/>
                </a:cubicBezTo>
                <a:cubicBezTo>
                  <a:pt x="2056274" y="701788"/>
                  <a:pt x="1935753" y="713302"/>
                  <a:pt x="1784096" y="707886"/>
                </a:cubicBezTo>
                <a:cubicBezTo>
                  <a:pt x="1632439" y="702470"/>
                  <a:pt x="1331212" y="732149"/>
                  <a:pt x="1203390" y="707886"/>
                </a:cubicBezTo>
                <a:cubicBezTo>
                  <a:pt x="1075568" y="683623"/>
                  <a:pt x="876520" y="715486"/>
                  <a:pt x="741624" y="707886"/>
                </a:cubicBezTo>
                <a:cubicBezTo>
                  <a:pt x="606728" y="700286"/>
                  <a:pt x="339492" y="701042"/>
                  <a:pt x="0" y="707886"/>
                </a:cubicBezTo>
                <a:cubicBezTo>
                  <a:pt x="13753" y="554191"/>
                  <a:pt x="-9153" y="446660"/>
                  <a:pt x="0" y="375180"/>
                </a:cubicBezTo>
                <a:cubicBezTo>
                  <a:pt x="9153" y="303700"/>
                  <a:pt x="11637" y="172858"/>
                  <a:pt x="0" y="0"/>
                </a:cubicBezTo>
                <a:close/>
              </a:path>
            </a:pathLst>
          </a:custGeom>
          <a:ln>
            <a:solidFill>
              <a:schemeClr val="bg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9407021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1. </a:t>
            </a:r>
            <a:r>
              <a:rPr lang="en-US" sz="4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thức</a:t>
            </a:r>
            <a:endParaRPr lang="en-US" sz="4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13C2F7B7-021E-A810-8391-AEB430402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727" y="1405467"/>
            <a:ext cx="5689600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a) 125 : m với m = 5</a:t>
            </a:r>
            <a:endParaRPr lang="en-US" sz="40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40B856D5-C920-3236-5115-5138D2808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" y="3545841"/>
            <a:ext cx="5689600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b) (b + 4) x 3 với b = 27</a:t>
            </a:r>
            <a:endParaRPr lang="en-US" sz="40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3709ABE9-60A3-6F9A-D570-2A301D368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1488" y="2178473"/>
            <a:ext cx="9290473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48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Nếu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 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m = 5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thì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125 : m = 125 : 5 = 25</a:t>
            </a:r>
            <a:endParaRPr lang="en-US" sz="40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BA73968E-853B-8F19-219C-F48EB2018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1486" y="4426374"/>
            <a:ext cx="9534313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Nếu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 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b = 27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thì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(b + 4) x 3 = (27 + 4) x 3 </a:t>
            </a:r>
            <a:b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</a:b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                                            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        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= 31 x 3 = 93</a:t>
            </a:r>
            <a:endParaRPr lang="en-US" sz="40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852526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2" grpId="0"/>
      <p:bldP spid="13" grpId="0" bldLvl="0" animBg="1"/>
      <p:bldP spid="14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125382-722A-453C-927F-D3E52280342D}"/>
              </a:ext>
            </a:extLst>
          </p:cNvPr>
          <p:cNvSpPr/>
          <p:nvPr/>
        </p:nvSpPr>
        <p:spPr>
          <a:xfrm>
            <a:off x="278295" y="265042"/>
            <a:ext cx="11384777" cy="6402457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44D3EE-D882-F6AA-03C5-AB6F01605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86" y="340539"/>
            <a:ext cx="11101778" cy="17192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216DF1-EC3E-A6CA-EC8F-33F8FF9DD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812" y="1643062"/>
            <a:ext cx="1590675" cy="1781175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EF1A82C-05EB-D872-626A-169613455FD2}"/>
              </a:ext>
            </a:extLst>
          </p:cNvPr>
          <p:cNvSpPr/>
          <p:nvPr/>
        </p:nvSpPr>
        <p:spPr>
          <a:xfrm>
            <a:off x="2819399" y="2124075"/>
            <a:ext cx="2667001" cy="1104900"/>
          </a:xfrm>
          <a:prstGeom prst="wedgeRoundRectCallout">
            <a:avLst>
              <a:gd name="adj1" fmla="val -78800"/>
              <a:gd name="adj2" fmla="val -2461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 x 4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E4148B-009A-154C-5C01-0E938E7BFA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4412" y="1271587"/>
            <a:ext cx="1876425" cy="21050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1120C0-FECF-CC92-DB00-F57F4137B610}"/>
              </a:ext>
            </a:extLst>
          </p:cNvPr>
          <p:cNvSpPr txBox="1"/>
          <p:nvPr/>
        </p:nvSpPr>
        <p:spPr>
          <a:xfrm>
            <a:off x="1914525" y="3352800"/>
            <a:ext cx="8724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chu vi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 = 5 cm; a = 9 cm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629952-BC5A-60DE-A034-44A9F740315F}"/>
              </a:ext>
            </a:extLst>
          </p:cNvPr>
          <p:cNvSpPr txBox="1"/>
          <p:nvPr/>
        </p:nvSpPr>
        <p:spPr>
          <a:xfrm>
            <a:off x="1314450" y="4229100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 = 5 cm, chu vi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 × 4 = 5 × 4 = 20 (cm)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61BB0D-4B95-9351-B618-D9333F95B912}"/>
              </a:ext>
            </a:extLst>
          </p:cNvPr>
          <p:cNvSpPr txBox="1"/>
          <p:nvPr/>
        </p:nvSpPr>
        <p:spPr>
          <a:xfrm>
            <a:off x="1400175" y="5381625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= 9 cm, chu vi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× 4 = 9 × 4 = 36 (cm)</a:t>
            </a:r>
            <a:endParaRPr lang="en-US" sz="32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6312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125382-722A-453C-927F-D3E52280342D}"/>
              </a:ext>
            </a:extLst>
          </p:cNvPr>
          <p:cNvSpPr/>
          <p:nvPr/>
        </p:nvSpPr>
        <p:spPr>
          <a:xfrm>
            <a:off x="278295" y="265043"/>
            <a:ext cx="11384777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F981C714-3D45-E264-11C9-27B040361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696" y="286609"/>
            <a:ext cx="11792607" cy="1200329"/>
          </a:xfrm>
          <a:custGeom>
            <a:avLst/>
            <a:gdLst>
              <a:gd name="connsiteX0" fmla="*/ 0 w 11792607"/>
              <a:gd name="connsiteY0" fmla="*/ 0 h 1200329"/>
              <a:gd name="connsiteX1" fmla="*/ 929535 w 11792607"/>
              <a:gd name="connsiteY1" fmla="*/ 0 h 1200329"/>
              <a:gd name="connsiteX2" fmla="*/ 1859070 w 11792607"/>
              <a:gd name="connsiteY2" fmla="*/ 0 h 1200329"/>
              <a:gd name="connsiteX3" fmla="*/ 2788605 w 11792607"/>
              <a:gd name="connsiteY3" fmla="*/ 0 h 1200329"/>
              <a:gd name="connsiteX4" fmla="*/ 3718140 w 11792607"/>
              <a:gd name="connsiteY4" fmla="*/ 0 h 1200329"/>
              <a:gd name="connsiteX5" fmla="*/ 4647675 w 11792607"/>
              <a:gd name="connsiteY5" fmla="*/ 0 h 1200329"/>
              <a:gd name="connsiteX6" fmla="*/ 5223431 w 11792607"/>
              <a:gd name="connsiteY6" fmla="*/ 0 h 1200329"/>
              <a:gd name="connsiteX7" fmla="*/ 5917114 w 11792607"/>
              <a:gd name="connsiteY7" fmla="*/ 0 h 1200329"/>
              <a:gd name="connsiteX8" fmla="*/ 6374945 w 11792607"/>
              <a:gd name="connsiteY8" fmla="*/ 0 h 1200329"/>
              <a:gd name="connsiteX9" fmla="*/ 7304480 w 11792607"/>
              <a:gd name="connsiteY9" fmla="*/ 0 h 1200329"/>
              <a:gd name="connsiteX10" fmla="*/ 8116088 w 11792607"/>
              <a:gd name="connsiteY10" fmla="*/ 0 h 1200329"/>
              <a:gd name="connsiteX11" fmla="*/ 9045623 w 11792607"/>
              <a:gd name="connsiteY11" fmla="*/ 0 h 1200329"/>
              <a:gd name="connsiteX12" fmla="*/ 9621380 w 11792607"/>
              <a:gd name="connsiteY12" fmla="*/ 0 h 1200329"/>
              <a:gd name="connsiteX13" fmla="*/ 9961285 w 11792607"/>
              <a:gd name="connsiteY13" fmla="*/ 0 h 1200329"/>
              <a:gd name="connsiteX14" fmla="*/ 10890819 w 11792607"/>
              <a:gd name="connsiteY14" fmla="*/ 0 h 1200329"/>
              <a:gd name="connsiteX15" fmla="*/ 11792607 w 11792607"/>
              <a:gd name="connsiteY15" fmla="*/ 0 h 1200329"/>
              <a:gd name="connsiteX16" fmla="*/ 11792607 w 11792607"/>
              <a:gd name="connsiteY16" fmla="*/ 612168 h 1200329"/>
              <a:gd name="connsiteX17" fmla="*/ 11792607 w 11792607"/>
              <a:gd name="connsiteY17" fmla="*/ 1200329 h 1200329"/>
              <a:gd name="connsiteX18" fmla="*/ 10980998 w 11792607"/>
              <a:gd name="connsiteY18" fmla="*/ 1200329 h 1200329"/>
              <a:gd name="connsiteX19" fmla="*/ 10405241 w 11792607"/>
              <a:gd name="connsiteY19" fmla="*/ 1200329 h 1200329"/>
              <a:gd name="connsiteX20" fmla="*/ 9475707 w 11792607"/>
              <a:gd name="connsiteY20" fmla="*/ 1200329 h 1200329"/>
              <a:gd name="connsiteX21" fmla="*/ 8664098 w 11792607"/>
              <a:gd name="connsiteY21" fmla="*/ 1200329 h 1200329"/>
              <a:gd name="connsiteX22" fmla="*/ 8088341 w 11792607"/>
              <a:gd name="connsiteY22" fmla="*/ 1200329 h 1200329"/>
              <a:gd name="connsiteX23" fmla="*/ 7276732 w 11792607"/>
              <a:gd name="connsiteY23" fmla="*/ 1200329 h 1200329"/>
              <a:gd name="connsiteX24" fmla="*/ 6583049 w 11792607"/>
              <a:gd name="connsiteY24" fmla="*/ 1200329 h 1200329"/>
              <a:gd name="connsiteX25" fmla="*/ 5771441 w 11792607"/>
              <a:gd name="connsiteY25" fmla="*/ 1200329 h 1200329"/>
              <a:gd name="connsiteX26" fmla="*/ 5313610 w 11792607"/>
              <a:gd name="connsiteY26" fmla="*/ 1200329 h 1200329"/>
              <a:gd name="connsiteX27" fmla="*/ 4855779 w 11792607"/>
              <a:gd name="connsiteY27" fmla="*/ 1200329 h 1200329"/>
              <a:gd name="connsiteX28" fmla="*/ 4397949 w 11792607"/>
              <a:gd name="connsiteY28" fmla="*/ 1200329 h 1200329"/>
              <a:gd name="connsiteX29" fmla="*/ 3940118 w 11792607"/>
              <a:gd name="connsiteY29" fmla="*/ 1200329 h 1200329"/>
              <a:gd name="connsiteX30" fmla="*/ 3128509 w 11792607"/>
              <a:gd name="connsiteY30" fmla="*/ 1200329 h 1200329"/>
              <a:gd name="connsiteX31" fmla="*/ 2670679 w 11792607"/>
              <a:gd name="connsiteY31" fmla="*/ 1200329 h 1200329"/>
              <a:gd name="connsiteX32" fmla="*/ 2212848 w 11792607"/>
              <a:gd name="connsiteY32" fmla="*/ 1200329 h 1200329"/>
              <a:gd name="connsiteX33" fmla="*/ 1872943 w 11792607"/>
              <a:gd name="connsiteY33" fmla="*/ 1200329 h 1200329"/>
              <a:gd name="connsiteX34" fmla="*/ 1415113 w 11792607"/>
              <a:gd name="connsiteY34" fmla="*/ 1200329 h 1200329"/>
              <a:gd name="connsiteX35" fmla="*/ 721430 w 11792607"/>
              <a:gd name="connsiteY35" fmla="*/ 1200329 h 1200329"/>
              <a:gd name="connsiteX36" fmla="*/ 0 w 11792607"/>
              <a:gd name="connsiteY36" fmla="*/ 1200329 h 1200329"/>
              <a:gd name="connsiteX37" fmla="*/ 0 w 11792607"/>
              <a:gd name="connsiteY37" fmla="*/ 600165 h 1200329"/>
              <a:gd name="connsiteX38" fmla="*/ 0 w 11792607"/>
              <a:gd name="connsiteY3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792607" h="1200329" fill="none" extrusionOk="0">
                <a:moveTo>
                  <a:pt x="0" y="0"/>
                </a:moveTo>
                <a:cubicBezTo>
                  <a:pt x="248324" y="-45891"/>
                  <a:pt x="664973" y="35564"/>
                  <a:pt x="929535" y="0"/>
                </a:cubicBezTo>
                <a:cubicBezTo>
                  <a:pt x="1194097" y="-35564"/>
                  <a:pt x="1463294" y="-25982"/>
                  <a:pt x="1859070" y="0"/>
                </a:cubicBezTo>
                <a:cubicBezTo>
                  <a:pt x="2254847" y="25982"/>
                  <a:pt x="2382973" y="38702"/>
                  <a:pt x="2788605" y="0"/>
                </a:cubicBezTo>
                <a:cubicBezTo>
                  <a:pt x="3194238" y="-38702"/>
                  <a:pt x="3502732" y="9154"/>
                  <a:pt x="3718140" y="0"/>
                </a:cubicBezTo>
                <a:cubicBezTo>
                  <a:pt x="3933548" y="-9154"/>
                  <a:pt x="4434682" y="31133"/>
                  <a:pt x="4647675" y="0"/>
                </a:cubicBezTo>
                <a:cubicBezTo>
                  <a:pt x="4860668" y="-31133"/>
                  <a:pt x="5058761" y="8401"/>
                  <a:pt x="5223431" y="0"/>
                </a:cubicBezTo>
                <a:cubicBezTo>
                  <a:pt x="5388101" y="-8401"/>
                  <a:pt x="5691569" y="-21089"/>
                  <a:pt x="5917114" y="0"/>
                </a:cubicBezTo>
                <a:cubicBezTo>
                  <a:pt x="6142659" y="21089"/>
                  <a:pt x="6201468" y="17469"/>
                  <a:pt x="6374945" y="0"/>
                </a:cubicBezTo>
                <a:cubicBezTo>
                  <a:pt x="6548422" y="-17469"/>
                  <a:pt x="6930351" y="23328"/>
                  <a:pt x="7304480" y="0"/>
                </a:cubicBezTo>
                <a:cubicBezTo>
                  <a:pt x="7678609" y="-23328"/>
                  <a:pt x="7926860" y="8865"/>
                  <a:pt x="8116088" y="0"/>
                </a:cubicBezTo>
                <a:cubicBezTo>
                  <a:pt x="8305316" y="-8865"/>
                  <a:pt x="8829769" y="-7979"/>
                  <a:pt x="9045623" y="0"/>
                </a:cubicBezTo>
                <a:cubicBezTo>
                  <a:pt x="9261477" y="7979"/>
                  <a:pt x="9426996" y="11993"/>
                  <a:pt x="9621380" y="0"/>
                </a:cubicBezTo>
                <a:cubicBezTo>
                  <a:pt x="9815764" y="-11993"/>
                  <a:pt x="9871773" y="3245"/>
                  <a:pt x="9961285" y="0"/>
                </a:cubicBezTo>
                <a:cubicBezTo>
                  <a:pt x="10050797" y="-3245"/>
                  <a:pt x="10553080" y="-20957"/>
                  <a:pt x="10890819" y="0"/>
                </a:cubicBezTo>
                <a:cubicBezTo>
                  <a:pt x="11228558" y="20957"/>
                  <a:pt x="11498454" y="30790"/>
                  <a:pt x="11792607" y="0"/>
                </a:cubicBezTo>
                <a:cubicBezTo>
                  <a:pt x="11783038" y="279348"/>
                  <a:pt x="11764235" y="475183"/>
                  <a:pt x="11792607" y="612168"/>
                </a:cubicBezTo>
                <a:cubicBezTo>
                  <a:pt x="11820979" y="749153"/>
                  <a:pt x="11796685" y="1059251"/>
                  <a:pt x="11792607" y="1200329"/>
                </a:cubicBezTo>
                <a:cubicBezTo>
                  <a:pt x="11493894" y="1176337"/>
                  <a:pt x="11210245" y="1183989"/>
                  <a:pt x="10980998" y="1200329"/>
                </a:cubicBezTo>
                <a:cubicBezTo>
                  <a:pt x="10751751" y="1216669"/>
                  <a:pt x="10675095" y="1192469"/>
                  <a:pt x="10405241" y="1200329"/>
                </a:cubicBezTo>
                <a:cubicBezTo>
                  <a:pt x="10135387" y="1208189"/>
                  <a:pt x="9883739" y="1159002"/>
                  <a:pt x="9475707" y="1200329"/>
                </a:cubicBezTo>
                <a:cubicBezTo>
                  <a:pt x="9067675" y="1241656"/>
                  <a:pt x="8837724" y="1222723"/>
                  <a:pt x="8664098" y="1200329"/>
                </a:cubicBezTo>
                <a:cubicBezTo>
                  <a:pt x="8490472" y="1177935"/>
                  <a:pt x="8228843" y="1205359"/>
                  <a:pt x="8088341" y="1200329"/>
                </a:cubicBezTo>
                <a:cubicBezTo>
                  <a:pt x="7947839" y="1195299"/>
                  <a:pt x="7645458" y="1228606"/>
                  <a:pt x="7276732" y="1200329"/>
                </a:cubicBezTo>
                <a:cubicBezTo>
                  <a:pt x="6908006" y="1172052"/>
                  <a:pt x="6796389" y="1213149"/>
                  <a:pt x="6583049" y="1200329"/>
                </a:cubicBezTo>
                <a:cubicBezTo>
                  <a:pt x="6369709" y="1187509"/>
                  <a:pt x="6170366" y="1205927"/>
                  <a:pt x="5771441" y="1200329"/>
                </a:cubicBezTo>
                <a:cubicBezTo>
                  <a:pt x="5372516" y="1194731"/>
                  <a:pt x="5428335" y="1222373"/>
                  <a:pt x="5313610" y="1200329"/>
                </a:cubicBezTo>
                <a:cubicBezTo>
                  <a:pt x="5198885" y="1178285"/>
                  <a:pt x="5035001" y="1205200"/>
                  <a:pt x="4855779" y="1200329"/>
                </a:cubicBezTo>
                <a:cubicBezTo>
                  <a:pt x="4676557" y="1195458"/>
                  <a:pt x="4524797" y="1212369"/>
                  <a:pt x="4397949" y="1200329"/>
                </a:cubicBezTo>
                <a:cubicBezTo>
                  <a:pt x="4271101" y="1188290"/>
                  <a:pt x="4071380" y="1185153"/>
                  <a:pt x="3940118" y="1200329"/>
                </a:cubicBezTo>
                <a:cubicBezTo>
                  <a:pt x="3808856" y="1215505"/>
                  <a:pt x="3370326" y="1219221"/>
                  <a:pt x="3128509" y="1200329"/>
                </a:cubicBezTo>
                <a:cubicBezTo>
                  <a:pt x="2886692" y="1181437"/>
                  <a:pt x="2855980" y="1201049"/>
                  <a:pt x="2670679" y="1200329"/>
                </a:cubicBezTo>
                <a:cubicBezTo>
                  <a:pt x="2485378" y="1199610"/>
                  <a:pt x="2310977" y="1222670"/>
                  <a:pt x="2212848" y="1200329"/>
                </a:cubicBezTo>
                <a:cubicBezTo>
                  <a:pt x="2114719" y="1177988"/>
                  <a:pt x="2041601" y="1196535"/>
                  <a:pt x="1872943" y="1200329"/>
                </a:cubicBezTo>
                <a:cubicBezTo>
                  <a:pt x="1704286" y="1204123"/>
                  <a:pt x="1511770" y="1195240"/>
                  <a:pt x="1415113" y="1200329"/>
                </a:cubicBezTo>
                <a:cubicBezTo>
                  <a:pt x="1318456" y="1205419"/>
                  <a:pt x="916545" y="1218782"/>
                  <a:pt x="721430" y="1200329"/>
                </a:cubicBezTo>
                <a:cubicBezTo>
                  <a:pt x="526315" y="1181876"/>
                  <a:pt x="289826" y="1231467"/>
                  <a:pt x="0" y="1200329"/>
                </a:cubicBezTo>
                <a:cubicBezTo>
                  <a:pt x="-29325" y="917900"/>
                  <a:pt x="-14628" y="794086"/>
                  <a:pt x="0" y="600165"/>
                </a:cubicBezTo>
                <a:cubicBezTo>
                  <a:pt x="14628" y="406244"/>
                  <a:pt x="22981" y="192548"/>
                  <a:pt x="0" y="0"/>
                </a:cubicBezTo>
                <a:close/>
              </a:path>
              <a:path w="11792607" h="1200329" stroke="0" extrusionOk="0">
                <a:moveTo>
                  <a:pt x="0" y="0"/>
                </a:moveTo>
                <a:cubicBezTo>
                  <a:pt x="102446" y="-3346"/>
                  <a:pt x="267367" y="16473"/>
                  <a:pt x="339905" y="0"/>
                </a:cubicBezTo>
                <a:cubicBezTo>
                  <a:pt x="412444" y="-16473"/>
                  <a:pt x="849610" y="25252"/>
                  <a:pt x="1033587" y="0"/>
                </a:cubicBezTo>
                <a:cubicBezTo>
                  <a:pt x="1217564" y="-25252"/>
                  <a:pt x="1765856" y="20541"/>
                  <a:pt x="1963122" y="0"/>
                </a:cubicBezTo>
                <a:cubicBezTo>
                  <a:pt x="2160388" y="-20541"/>
                  <a:pt x="2346327" y="32608"/>
                  <a:pt x="2656805" y="0"/>
                </a:cubicBezTo>
                <a:cubicBezTo>
                  <a:pt x="2967283" y="-32608"/>
                  <a:pt x="3045667" y="-7619"/>
                  <a:pt x="3350488" y="0"/>
                </a:cubicBezTo>
                <a:cubicBezTo>
                  <a:pt x="3655309" y="7619"/>
                  <a:pt x="3632122" y="-19685"/>
                  <a:pt x="3808318" y="0"/>
                </a:cubicBezTo>
                <a:cubicBezTo>
                  <a:pt x="3984514" y="19685"/>
                  <a:pt x="4169146" y="10245"/>
                  <a:pt x="4384075" y="0"/>
                </a:cubicBezTo>
                <a:cubicBezTo>
                  <a:pt x="4599004" y="-10245"/>
                  <a:pt x="5011540" y="-29095"/>
                  <a:pt x="5195684" y="0"/>
                </a:cubicBezTo>
                <a:cubicBezTo>
                  <a:pt x="5379828" y="29095"/>
                  <a:pt x="5812213" y="-16594"/>
                  <a:pt x="6125219" y="0"/>
                </a:cubicBezTo>
                <a:cubicBezTo>
                  <a:pt x="6438226" y="16594"/>
                  <a:pt x="6382200" y="21681"/>
                  <a:pt x="6583049" y="0"/>
                </a:cubicBezTo>
                <a:cubicBezTo>
                  <a:pt x="6783898" y="-21681"/>
                  <a:pt x="6938249" y="-13666"/>
                  <a:pt x="7040880" y="0"/>
                </a:cubicBezTo>
                <a:cubicBezTo>
                  <a:pt x="7143511" y="13666"/>
                  <a:pt x="7618409" y="-1938"/>
                  <a:pt x="7852489" y="0"/>
                </a:cubicBezTo>
                <a:cubicBezTo>
                  <a:pt x="8086569" y="1938"/>
                  <a:pt x="8160365" y="26332"/>
                  <a:pt x="8428246" y="0"/>
                </a:cubicBezTo>
                <a:cubicBezTo>
                  <a:pt x="8696127" y="-26332"/>
                  <a:pt x="8843545" y="-30623"/>
                  <a:pt x="9121928" y="0"/>
                </a:cubicBezTo>
                <a:cubicBezTo>
                  <a:pt x="9400311" y="30623"/>
                  <a:pt x="9294710" y="3168"/>
                  <a:pt x="9461833" y="0"/>
                </a:cubicBezTo>
                <a:cubicBezTo>
                  <a:pt x="9628956" y="-3168"/>
                  <a:pt x="9998069" y="23822"/>
                  <a:pt x="10273442" y="0"/>
                </a:cubicBezTo>
                <a:cubicBezTo>
                  <a:pt x="10548815" y="-23822"/>
                  <a:pt x="10870458" y="14930"/>
                  <a:pt x="11085051" y="0"/>
                </a:cubicBezTo>
                <a:cubicBezTo>
                  <a:pt x="11299644" y="-14930"/>
                  <a:pt x="11618969" y="-23634"/>
                  <a:pt x="11792607" y="0"/>
                </a:cubicBezTo>
                <a:cubicBezTo>
                  <a:pt x="11800679" y="251090"/>
                  <a:pt x="11768138" y="397263"/>
                  <a:pt x="11792607" y="576158"/>
                </a:cubicBezTo>
                <a:cubicBezTo>
                  <a:pt x="11817076" y="755053"/>
                  <a:pt x="11776016" y="1072179"/>
                  <a:pt x="11792607" y="1200329"/>
                </a:cubicBezTo>
                <a:cubicBezTo>
                  <a:pt x="11721360" y="1187096"/>
                  <a:pt x="11583436" y="1203037"/>
                  <a:pt x="11452702" y="1200329"/>
                </a:cubicBezTo>
                <a:cubicBezTo>
                  <a:pt x="11321968" y="1197621"/>
                  <a:pt x="11188680" y="1200639"/>
                  <a:pt x="10994872" y="1200329"/>
                </a:cubicBezTo>
                <a:cubicBezTo>
                  <a:pt x="10801064" y="1200020"/>
                  <a:pt x="10416205" y="1196967"/>
                  <a:pt x="10183263" y="1200329"/>
                </a:cubicBezTo>
                <a:cubicBezTo>
                  <a:pt x="9950321" y="1203691"/>
                  <a:pt x="9748502" y="1196586"/>
                  <a:pt x="9607506" y="1200329"/>
                </a:cubicBezTo>
                <a:cubicBezTo>
                  <a:pt x="9466510" y="1204072"/>
                  <a:pt x="8991871" y="1202194"/>
                  <a:pt x="8677971" y="1200329"/>
                </a:cubicBezTo>
                <a:cubicBezTo>
                  <a:pt x="8364071" y="1198464"/>
                  <a:pt x="8109115" y="1225969"/>
                  <a:pt x="7866363" y="1200329"/>
                </a:cubicBezTo>
                <a:cubicBezTo>
                  <a:pt x="7623611" y="1174689"/>
                  <a:pt x="7680087" y="1189772"/>
                  <a:pt x="7526458" y="1200329"/>
                </a:cubicBezTo>
                <a:cubicBezTo>
                  <a:pt x="7372829" y="1210886"/>
                  <a:pt x="7067918" y="1214616"/>
                  <a:pt x="6950701" y="1200329"/>
                </a:cubicBezTo>
                <a:cubicBezTo>
                  <a:pt x="6833484" y="1186042"/>
                  <a:pt x="6660850" y="1226270"/>
                  <a:pt x="6374945" y="1200329"/>
                </a:cubicBezTo>
                <a:cubicBezTo>
                  <a:pt x="6089040" y="1174388"/>
                  <a:pt x="5745529" y="1154505"/>
                  <a:pt x="5445410" y="1200329"/>
                </a:cubicBezTo>
                <a:cubicBezTo>
                  <a:pt x="5145291" y="1246153"/>
                  <a:pt x="4961164" y="1188036"/>
                  <a:pt x="4751727" y="1200329"/>
                </a:cubicBezTo>
                <a:cubicBezTo>
                  <a:pt x="4542290" y="1212622"/>
                  <a:pt x="4294396" y="1186469"/>
                  <a:pt x="4175970" y="1200329"/>
                </a:cubicBezTo>
                <a:cubicBezTo>
                  <a:pt x="4057544" y="1214189"/>
                  <a:pt x="3700282" y="1218065"/>
                  <a:pt x="3482287" y="1200329"/>
                </a:cubicBezTo>
                <a:cubicBezTo>
                  <a:pt x="3264292" y="1182593"/>
                  <a:pt x="2976981" y="1167440"/>
                  <a:pt x="2788605" y="1200329"/>
                </a:cubicBezTo>
                <a:cubicBezTo>
                  <a:pt x="2600229" y="1233218"/>
                  <a:pt x="2500446" y="1199587"/>
                  <a:pt x="2330774" y="1200329"/>
                </a:cubicBezTo>
                <a:cubicBezTo>
                  <a:pt x="2161102" y="1201071"/>
                  <a:pt x="2028046" y="1205792"/>
                  <a:pt x="1872943" y="1200329"/>
                </a:cubicBezTo>
                <a:cubicBezTo>
                  <a:pt x="1717840" y="1194866"/>
                  <a:pt x="1381494" y="1243527"/>
                  <a:pt x="943409" y="1200329"/>
                </a:cubicBezTo>
                <a:cubicBezTo>
                  <a:pt x="505324" y="1157131"/>
                  <a:pt x="367503" y="1214483"/>
                  <a:pt x="0" y="1200329"/>
                </a:cubicBezTo>
                <a:cubicBezTo>
                  <a:pt x="19707" y="936126"/>
                  <a:pt x="22924" y="823480"/>
                  <a:pt x="0" y="636174"/>
                </a:cubicBezTo>
                <a:cubicBezTo>
                  <a:pt x="-22924" y="448869"/>
                  <a:pt x="11045" y="278035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54711020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3. Chọn giá trị của biểu thức 35 + 5 x a trong mỗi trường hợp sau:</a:t>
            </a:r>
            <a:endParaRPr lang="en-US" sz="36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E48FD7-F939-B96E-C001-DCCA76A9D036}"/>
              </a:ext>
            </a:extLst>
          </p:cNvPr>
          <p:cNvSpPr/>
          <p:nvPr/>
        </p:nvSpPr>
        <p:spPr>
          <a:xfrm>
            <a:off x="609600" y="3951275"/>
            <a:ext cx="6604000" cy="596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trị của biểu thức với a = 7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85C828-F8E1-B9F9-60EE-C4BECDF5BE1B}"/>
              </a:ext>
            </a:extLst>
          </p:cNvPr>
          <p:cNvSpPr/>
          <p:nvPr/>
        </p:nvSpPr>
        <p:spPr>
          <a:xfrm>
            <a:off x="2975303" y="5128683"/>
            <a:ext cx="6604000" cy="5969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trị của biểu thức với a = 6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2" descr="Họ hải cẩu thật sự trả tiền bản Quyền, đồ họa Véc tơ Chứng nhiếp ảnh minh  Họa - png tải về - Miễn phí trong suốt Biển California Sư Tử png">
            <a:extLst>
              <a:ext uri="{FF2B5EF4-FFF2-40B4-BE49-F238E27FC236}">
                <a16:creationId xmlns:a16="http://schemas.microsoft.com/office/drawing/2014/main" id="{66ADC125-3DC4-49D8-B02E-AF4BAE4DE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894" y="588232"/>
            <a:ext cx="4385945" cy="243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F37C813-0200-56B3-749B-5B3FDAF70949}"/>
              </a:ext>
            </a:extLst>
          </p:cNvPr>
          <p:cNvSpPr/>
          <p:nvPr/>
        </p:nvSpPr>
        <p:spPr>
          <a:xfrm>
            <a:off x="313996" y="1596459"/>
            <a:ext cx="6604000" cy="5969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trị của biểu thức với a = 2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2" descr="Họ hải cẩu thật sự trả tiền bản Quyền, đồ họa Véc tơ Chứng nhiếp ảnh minh  Họa - png tải về - Miễn phí trong suốt Biển California Sư Tử png">
            <a:extLst>
              <a:ext uri="{FF2B5EF4-FFF2-40B4-BE49-F238E27FC236}">
                <a16:creationId xmlns:a16="http://schemas.microsoft.com/office/drawing/2014/main" id="{7C17601C-BFDB-3036-66F7-44EA2FCB4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83" y="1844488"/>
            <a:ext cx="4385945" cy="243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2C65261-ADF0-B29D-E85D-BF8F6BA4EAF9}"/>
              </a:ext>
            </a:extLst>
          </p:cNvPr>
          <p:cNvSpPr/>
          <p:nvPr/>
        </p:nvSpPr>
        <p:spPr>
          <a:xfrm>
            <a:off x="2408615" y="2714940"/>
            <a:ext cx="6604000" cy="5969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trị của biểu thức với a = 5</a:t>
            </a:r>
            <a:endParaRPr lang="en-US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2" descr="Họ hải cẩu thật sự trả tiền bản Quyền, đồ họa Véc tơ Chứng nhiếp ảnh minh  Họa - png tải về - Miễn phí trong suốt Biển California Sư Tử png">
            <a:extLst>
              <a:ext uri="{FF2B5EF4-FFF2-40B4-BE49-F238E27FC236}">
                <a16:creationId xmlns:a16="http://schemas.microsoft.com/office/drawing/2014/main" id="{8220F985-95D0-DACA-7952-5F04D9716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817" y="3079742"/>
            <a:ext cx="4385945" cy="243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ọ hải cẩu thật sự trả tiền bản Quyền, đồ họa Véc tơ Chứng nhiếp ảnh minh  Họa - png tải về - Miễn phí trong suốt Biển California Sư Tử png">
            <a:extLst>
              <a:ext uri="{FF2B5EF4-FFF2-40B4-BE49-F238E27FC236}">
                <a16:creationId xmlns:a16="http://schemas.microsoft.com/office/drawing/2014/main" id="{2D3C9C2B-15B6-5BF4-092F-9738E8CF2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16" y="4365785"/>
            <a:ext cx="4385945" cy="243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3113FAE6-AA15-5A96-F7B0-A85F2F0205CC}"/>
              </a:ext>
            </a:extLst>
          </p:cNvPr>
          <p:cNvSpPr/>
          <p:nvPr/>
        </p:nvSpPr>
        <p:spPr>
          <a:xfrm>
            <a:off x="9690100" y="1486938"/>
            <a:ext cx="1054100" cy="1054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9050B20-45F2-146A-2DB3-E42ECDE25AB3}"/>
              </a:ext>
            </a:extLst>
          </p:cNvPr>
          <p:cNvSpPr/>
          <p:nvPr/>
        </p:nvSpPr>
        <p:spPr>
          <a:xfrm>
            <a:off x="10647855" y="2631509"/>
            <a:ext cx="1054100" cy="1054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E936566-5A20-3EB6-42ED-F527A1B4E9F2}"/>
              </a:ext>
            </a:extLst>
          </p:cNvPr>
          <p:cNvSpPr/>
          <p:nvPr/>
        </p:nvSpPr>
        <p:spPr>
          <a:xfrm>
            <a:off x="9528503" y="3494075"/>
            <a:ext cx="1054100" cy="1054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65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5D2B861-44F7-F7E3-FCAC-B73802824164}"/>
              </a:ext>
            </a:extLst>
          </p:cNvPr>
          <p:cNvSpPr/>
          <p:nvPr/>
        </p:nvSpPr>
        <p:spPr>
          <a:xfrm>
            <a:off x="10486258" y="4638646"/>
            <a:ext cx="1054100" cy="1054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3415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-0.21719 -0.0187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59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L -0.12175 -0.0412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94" y="-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-0.26928 -0.1312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64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59259E-6 L 0.00586 0.1988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0A322-BB82-3D3D-63C9-C40D7AF57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 descr="图片包含 游戏机, 食物&#10;&#10;描述已自动生成">
            <a:extLst>
              <a:ext uri="{FF2B5EF4-FFF2-40B4-BE49-F238E27FC236}">
                <a16:creationId xmlns:a16="http://schemas.microsoft.com/office/drawing/2014/main" id="{983198FC-63DA-2511-129C-1D6439F16D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房间的摆设布局&#10;&#10;低可信度描述已自动生成">
            <a:extLst>
              <a:ext uri="{FF2B5EF4-FFF2-40B4-BE49-F238E27FC236}">
                <a16:creationId xmlns:a16="http://schemas.microsoft.com/office/drawing/2014/main" id="{E153A1C6-5016-6D4E-CFEF-23436F42D1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" t="9598" r="4485" b="9598"/>
          <a:stretch/>
        </p:blipFill>
        <p:spPr>
          <a:xfrm>
            <a:off x="769257" y="997670"/>
            <a:ext cx="10653486" cy="5319486"/>
          </a:xfrm>
          <a:prstGeom prst="rect">
            <a:avLst/>
          </a:prstGeom>
        </p:spPr>
      </p:pic>
      <p:pic>
        <p:nvPicPr>
          <p:cNvPr id="4" name="图片 24" descr="卡通人物&#10;&#10;低可信度描述已自动生成">
            <a:extLst>
              <a:ext uri="{FF2B5EF4-FFF2-40B4-BE49-F238E27FC236}">
                <a16:creationId xmlns:a16="http://schemas.microsoft.com/office/drawing/2014/main" id="{AB12347F-00F6-B90F-D36F-FE36280E2A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58" b="939"/>
          <a:stretch/>
        </p:blipFill>
        <p:spPr>
          <a:xfrm>
            <a:off x="0" y="3629912"/>
            <a:ext cx="12192000" cy="3228088"/>
          </a:xfrm>
          <a:custGeom>
            <a:avLst/>
            <a:gdLst>
              <a:gd name="connsiteX0" fmla="*/ 0 w 12192000"/>
              <a:gd name="connsiteY0" fmla="*/ 0 h 3047107"/>
              <a:gd name="connsiteX1" fmla="*/ 12192000 w 12192000"/>
              <a:gd name="connsiteY1" fmla="*/ 0 h 3047107"/>
              <a:gd name="connsiteX2" fmla="*/ 12192000 w 12192000"/>
              <a:gd name="connsiteY2" fmla="*/ 3047107 h 3047107"/>
              <a:gd name="connsiteX3" fmla="*/ 0 w 12192000"/>
              <a:gd name="connsiteY3" fmla="*/ 3047107 h 3047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7107">
                <a:moveTo>
                  <a:pt x="0" y="0"/>
                </a:moveTo>
                <a:lnTo>
                  <a:pt x="12192000" y="0"/>
                </a:lnTo>
                <a:lnTo>
                  <a:pt x="12192000" y="3047107"/>
                </a:lnTo>
                <a:lnTo>
                  <a:pt x="0" y="3047107"/>
                </a:lnTo>
                <a:close/>
              </a:path>
            </a:pathLst>
          </a:custGeom>
        </p:spPr>
      </p:pic>
      <p:pic>
        <p:nvPicPr>
          <p:cNvPr id="6" name="图片 21" descr="卡通人物&#10;&#10;低可信度描述已自动生成">
            <a:extLst>
              <a:ext uri="{FF2B5EF4-FFF2-40B4-BE49-F238E27FC236}">
                <a16:creationId xmlns:a16="http://schemas.microsoft.com/office/drawing/2014/main" id="{EFC836A6-0925-E408-03F2-06155DB087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21"/>
          <a:stretch/>
        </p:blipFill>
        <p:spPr>
          <a:xfrm>
            <a:off x="0" y="0"/>
            <a:ext cx="12192000" cy="2338466"/>
          </a:xfrm>
          <a:prstGeom prst="rect">
            <a:avLst/>
          </a:prstGeom>
        </p:spPr>
      </p:pic>
      <p:grpSp>
        <p:nvGrpSpPr>
          <p:cNvPr id="7" name="组合 11">
            <a:extLst>
              <a:ext uri="{FF2B5EF4-FFF2-40B4-BE49-F238E27FC236}">
                <a16:creationId xmlns:a16="http://schemas.microsoft.com/office/drawing/2014/main" id="{5BA5D8BD-00AF-BE2F-6040-102DEC388F50}"/>
              </a:ext>
            </a:extLst>
          </p:cNvPr>
          <p:cNvGrpSpPr/>
          <p:nvPr/>
        </p:nvGrpSpPr>
        <p:grpSpPr>
          <a:xfrm>
            <a:off x="167015" y="250972"/>
            <a:ext cx="3026128" cy="3026128"/>
            <a:chOff x="8718098" y="-182640"/>
            <a:chExt cx="3600000" cy="3600000"/>
          </a:xfrm>
        </p:grpSpPr>
        <p:sp>
          <p:nvSpPr>
            <p:cNvPr id="8" name="椭圆 10">
              <a:extLst>
                <a:ext uri="{FF2B5EF4-FFF2-40B4-BE49-F238E27FC236}">
                  <a16:creationId xmlns:a16="http://schemas.microsoft.com/office/drawing/2014/main" id="{9A59D1DF-1894-524A-3D4E-A68EFF37E376}"/>
                </a:ext>
              </a:extLst>
            </p:cNvPr>
            <p:cNvSpPr/>
            <p:nvPr/>
          </p:nvSpPr>
          <p:spPr>
            <a:xfrm>
              <a:off x="9363976" y="651753"/>
              <a:ext cx="2413416" cy="21885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9" name="图片 8" descr="图片包含 游戏机&#10;&#10;描述已自动生成">
              <a:extLst>
                <a:ext uri="{FF2B5EF4-FFF2-40B4-BE49-F238E27FC236}">
                  <a16:creationId xmlns:a16="http://schemas.microsoft.com/office/drawing/2014/main" id="{9A25C42E-0BB9-F04C-6097-9DE8EAEB2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8098" y="-182640"/>
              <a:ext cx="3600000" cy="3600000"/>
            </a:xfrm>
            <a:prstGeom prst="rect">
              <a:avLst/>
            </a:prstGeom>
          </p:spPr>
        </p:pic>
      </p:grpSp>
      <p:pic>
        <p:nvPicPr>
          <p:cNvPr id="11" name="Picture 10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5DB9CC4B-98DD-0EE9-2FDA-B04A4B2728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142" y="1840854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5043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ACE3C36-A5D1-D9DB-4428-9525D20C12C5}"/>
              </a:ext>
            </a:extLst>
          </p:cNvPr>
          <p:cNvGrpSpPr/>
          <p:nvPr/>
        </p:nvGrpSpPr>
        <p:grpSpPr>
          <a:xfrm>
            <a:off x="1225056" y="2125640"/>
            <a:ext cx="9741888" cy="2083767"/>
            <a:chOff x="444470" y="1186718"/>
            <a:chExt cx="7293065" cy="93332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99B0F78-354B-37E4-5D9D-1816359CCE92}"/>
                </a:ext>
              </a:extLst>
            </p:cNvPr>
            <p:cNvSpPr/>
            <p:nvPr/>
          </p:nvSpPr>
          <p:spPr>
            <a:xfrm>
              <a:off x="444470" y="1186718"/>
              <a:ext cx="7293065" cy="72246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C681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3F8E2E-B1E9-4FC3-AC64-F91AE7B2F7AB}"/>
                </a:ext>
              </a:extLst>
            </p:cNvPr>
            <p:cNvSpPr txBox="1"/>
            <p:nvPr/>
          </p:nvSpPr>
          <p:spPr>
            <a:xfrm>
              <a:off x="658392" y="1251563"/>
              <a:ext cx="6865221" cy="868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ctr"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giúp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Na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chuẩn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liệu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C3D6560-4318-A1A0-97B4-6DCC9B0419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513856" y="4080285"/>
            <a:ext cx="2594608" cy="28876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B72FC3-14F9-FEBD-536D-580A0CE1BA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3389998" y="4394025"/>
            <a:ext cx="1688498" cy="22043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DAB9E0-1B92-59A3-A079-981304C6C4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5419939" y="4675781"/>
            <a:ext cx="2321702" cy="18635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A0364D-FED5-DE41-EB58-9BEB231877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9" y="4675781"/>
            <a:ext cx="2679611" cy="1863524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3CABD2EE-04BC-0122-EEC5-7C31064FDB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56640" y="1019810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7D5D37-4CC1-6217-C90E-42ED89FA76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527" y="141639"/>
            <a:ext cx="1108958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1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273685" y="110490"/>
            <a:ext cx="11367770" cy="6515100"/>
          </a:xfrm>
          <a:custGeom>
            <a:avLst/>
            <a:gdLst>
              <a:gd name="connisteX0" fmla="*/ 629288 w 11368079"/>
              <a:gd name="connsiteY0" fmla="*/ 6161887 h 6515165"/>
              <a:gd name="connisteX1" fmla="*/ 1475743 w 11368079"/>
              <a:gd name="connsiteY1" fmla="*/ 6359372 h 6515165"/>
              <a:gd name="connisteX2" fmla="*/ 2195198 w 11368079"/>
              <a:gd name="connsiteY2" fmla="*/ 6190462 h 6515165"/>
              <a:gd name="connisteX3" fmla="*/ 3423288 w 11368079"/>
              <a:gd name="connsiteY3" fmla="*/ 6401917 h 6515165"/>
              <a:gd name="connisteX4" fmla="*/ 4199258 w 11368079"/>
              <a:gd name="connsiteY4" fmla="*/ 6175857 h 6515165"/>
              <a:gd name="connisteX5" fmla="*/ 5229228 w 11368079"/>
              <a:gd name="connsiteY5" fmla="*/ 6373977 h 6515165"/>
              <a:gd name="connisteX6" fmla="*/ 6301743 w 11368079"/>
              <a:gd name="connsiteY6" fmla="*/ 6218402 h 6515165"/>
              <a:gd name="connisteX7" fmla="*/ 7148198 w 11368079"/>
              <a:gd name="connsiteY7" fmla="*/ 6514947 h 6515165"/>
              <a:gd name="connisteX8" fmla="*/ 8376288 w 11368079"/>
              <a:gd name="connsiteY8" fmla="*/ 6260947 h 6515165"/>
              <a:gd name="connisteX9" fmla="*/ 9307198 w 11368079"/>
              <a:gd name="connsiteY9" fmla="*/ 6345402 h 6515165"/>
              <a:gd name="connisteX10" fmla="*/ 10125713 w 11368079"/>
              <a:gd name="connsiteY10" fmla="*/ 6175857 h 6515165"/>
              <a:gd name="connisteX11" fmla="*/ 10986773 w 11368079"/>
              <a:gd name="connsiteY11" fmla="*/ 6387947 h 6515165"/>
              <a:gd name="connisteX12" fmla="*/ 11339198 w 11368079"/>
              <a:gd name="connsiteY12" fmla="*/ 5682462 h 6515165"/>
              <a:gd name="connisteX13" fmla="*/ 11113773 w 11368079"/>
              <a:gd name="connsiteY13" fmla="*/ 4948402 h 6515165"/>
              <a:gd name="connisteX14" fmla="*/ 11353168 w 11368079"/>
              <a:gd name="connsiteY14" fmla="*/ 4200372 h 6515165"/>
              <a:gd name="connisteX15" fmla="*/ 11014713 w 11368079"/>
              <a:gd name="connsiteY15" fmla="*/ 3353917 h 6515165"/>
              <a:gd name="connisteX16" fmla="*/ 11353168 w 11368079"/>
              <a:gd name="connsiteY16" fmla="*/ 2577947 h 6515165"/>
              <a:gd name="connisteX17" fmla="*/ 10986773 w 11368079"/>
              <a:gd name="connsiteY17" fmla="*/ 1928977 h 6515165"/>
              <a:gd name="connisteX18" fmla="*/ 11367773 w 11368079"/>
              <a:gd name="connsiteY18" fmla="*/ 1138402 h 6515165"/>
              <a:gd name="connisteX19" fmla="*/ 11043288 w 11368079"/>
              <a:gd name="connsiteY19" fmla="*/ 559917 h 6515165"/>
              <a:gd name="connisteX20" fmla="*/ 11254743 w 11368079"/>
              <a:gd name="connsiteY20" fmla="*/ 122402 h 6515165"/>
              <a:gd name="connisteX21" fmla="*/ 10704198 w 11368079"/>
              <a:gd name="connsiteY21" fmla="*/ 23977 h 6515165"/>
              <a:gd name="connisteX22" fmla="*/ 10196198 w 11368079"/>
              <a:gd name="connsiteY22" fmla="*/ 404977 h 6515165"/>
              <a:gd name="connisteX23" fmla="*/ 9250683 w 11368079"/>
              <a:gd name="connsiteY23" fmla="*/ 192887 h 6515165"/>
              <a:gd name="connisteX24" fmla="*/ 8926198 w 11368079"/>
              <a:gd name="connsiteY24" fmla="*/ 588492 h 6515165"/>
              <a:gd name="connisteX25" fmla="*/ 7444743 w 11368079"/>
              <a:gd name="connsiteY25" fmla="*/ 65887 h 6515165"/>
              <a:gd name="connisteX26" fmla="*/ 6231258 w 11368079"/>
              <a:gd name="connsiteY26" fmla="*/ 432917 h 6515165"/>
              <a:gd name="connisteX27" fmla="*/ 5102228 w 11368079"/>
              <a:gd name="connsiteY27" fmla="*/ 122402 h 6515165"/>
              <a:gd name="connisteX28" fmla="*/ 3775713 w 11368079"/>
              <a:gd name="connsiteY28" fmla="*/ 531977 h 6515165"/>
              <a:gd name="connisteX29" fmla="*/ 2844168 w 11368079"/>
              <a:gd name="connsiteY29" fmla="*/ 136372 h 6515165"/>
              <a:gd name="connisteX30" fmla="*/ 1517653 w 11368079"/>
              <a:gd name="connsiteY30" fmla="*/ 573887 h 6515165"/>
              <a:gd name="connisteX31" fmla="*/ 756288 w 11368079"/>
              <a:gd name="connsiteY31" fmla="*/ 122402 h 6515165"/>
              <a:gd name="connisteX32" fmla="*/ 121288 w 11368079"/>
              <a:gd name="connsiteY32" fmla="*/ 489432 h 6515165"/>
              <a:gd name="connisteX33" fmla="*/ 248288 w 11368079"/>
              <a:gd name="connsiteY33" fmla="*/ 1180947 h 6515165"/>
              <a:gd name="connisteX34" fmla="*/ 8258 w 11368079"/>
              <a:gd name="connsiteY34" fmla="*/ 2027402 h 6515165"/>
              <a:gd name="connisteX35" fmla="*/ 544198 w 11368079"/>
              <a:gd name="connsiteY35" fmla="*/ 2874492 h 6515165"/>
              <a:gd name="connisteX36" fmla="*/ 92713 w 11368079"/>
              <a:gd name="connsiteY36" fmla="*/ 3932402 h 6515165"/>
              <a:gd name="connisteX37" fmla="*/ 572773 w 11368079"/>
              <a:gd name="connsiteY37" fmla="*/ 5004917 h 6515165"/>
              <a:gd name="connisteX38" fmla="*/ 219713 w 11368079"/>
              <a:gd name="connsiteY38" fmla="*/ 6077432 h 6515165"/>
              <a:gd name="connisteX39" fmla="*/ 629288 w 11368079"/>
              <a:gd name="connsiteY39" fmla="*/ 6161887 h 6515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1368079" h="6515166">
                <a:moveTo>
                  <a:pt x="629289" y="6161888"/>
                </a:moveTo>
                <a:cubicBezTo>
                  <a:pt x="880749" y="6218403"/>
                  <a:pt x="1162689" y="6353658"/>
                  <a:pt x="1475744" y="6359373"/>
                </a:cubicBezTo>
                <a:cubicBezTo>
                  <a:pt x="1788799" y="6365088"/>
                  <a:pt x="1805944" y="6182208"/>
                  <a:pt x="2195199" y="6190463"/>
                </a:cubicBezTo>
                <a:cubicBezTo>
                  <a:pt x="2584454" y="6198718"/>
                  <a:pt x="3022604" y="6405093"/>
                  <a:pt x="3423289" y="6401918"/>
                </a:cubicBezTo>
                <a:cubicBezTo>
                  <a:pt x="3823974" y="6398743"/>
                  <a:pt x="3837944" y="6181573"/>
                  <a:pt x="4199259" y="6175858"/>
                </a:cubicBezTo>
                <a:cubicBezTo>
                  <a:pt x="4560574" y="6170143"/>
                  <a:pt x="4808859" y="6365723"/>
                  <a:pt x="5229229" y="6373978"/>
                </a:cubicBezTo>
                <a:cubicBezTo>
                  <a:pt x="5649599" y="6382233"/>
                  <a:pt x="5918204" y="6190463"/>
                  <a:pt x="6301744" y="6218403"/>
                </a:cubicBezTo>
                <a:cubicBezTo>
                  <a:pt x="6685284" y="6246343"/>
                  <a:pt x="6733544" y="6506693"/>
                  <a:pt x="7148199" y="6514948"/>
                </a:cubicBezTo>
                <a:cubicBezTo>
                  <a:pt x="7562854" y="6523203"/>
                  <a:pt x="7944489" y="6294603"/>
                  <a:pt x="8376289" y="6260948"/>
                </a:cubicBezTo>
                <a:cubicBezTo>
                  <a:pt x="8808089" y="6227293"/>
                  <a:pt x="8957314" y="6362548"/>
                  <a:pt x="9307199" y="6345403"/>
                </a:cubicBezTo>
                <a:cubicBezTo>
                  <a:pt x="9657084" y="6328258"/>
                  <a:pt x="9789799" y="6167603"/>
                  <a:pt x="10125714" y="6175858"/>
                </a:cubicBezTo>
                <a:cubicBezTo>
                  <a:pt x="10461629" y="6184113"/>
                  <a:pt x="10744204" y="6486373"/>
                  <a:pt x="10986774" y="6387948"/>
                </a:cubicBezTo>
                <a:cubicBezTo>
                  <a:pt x="11229344" y="6289523"/>
                  <a:pt x="11313799" y="5970118"/>
                  <a:pt x="11339199" y="5682463"/>
                </a:cubicBezTo>
                <a:cubicBezTo>
                  <a:pt x="11364599" y="5394808"/>
                  <a:pt x="11111234" y="5244948"/>
                  <a:pt x="11113774" y="4948403"/>
                </a:cubicBezTo>
                <a:cubicBezTo>
                  <a:pt x="11116314" y="4651858"/>
                  <a:pt x="11372854" y="4519143"/>
                  <a:pt x="11353169" y="4200373"/>
                </a:cubicBezTo>
                <a:cubicBezTo>
                  <a:pt x="11333484" y="3881603"/>
                  <a:pt x="11014714" y="3678403"/>
                  <a:pt x="11014714" y="3353918"/>
                </a:cubicBezTo>
                <a:cubicBezTo>
                  <a:pt x="11014714" y="3029433"/>
                  <a:pt x="11358884" y="2863063"/>
                  <a:pt x="11353169" y="2577948"/>
                </a:cubicBezTo>
                <a:cubicBezTo>
                  <a:pt x="11347454" y="2292833"/>
                  <a:pt x="10983599" y="2216633"/>
                  <a:pt x="10986774" y="1928978"/>
                </a:cubicBezTo>
                <a:cubicBezTo>
                  <a:pt x="10989949" y="1641323"/>
                  <a:pt x="11356344" y="1412088"/>
                  <a:pt x="11367774" y="1138403"/>
                </a:cubicBezTo>
                <a:cubicBezTo>
                  <a:pt x="11379204" y="864718"/>
                  <a:pt x="11066149" y="763118"/>
                  <a:pt x="11043289" y="559918"/>
                </a:cubicBezTo>
                <a:cubicBezTo>
                  <a:pt x="11020429" y="356718"/>
                  <a:pt x="11322689" y="229718"/>
                  <a:pt x="11254744" y="122403"/>
                </a:cubicBezTo>
                <a:cubicBezTo>
                  <a:pt x="11186799" y="15088"/>
                  <a:pt x="10915654" y="-32537"/>
                  <a:pt x="10704199" y="23978"/>
                </a:cubicBezTo>
                <a:cubicBezTo>
                  <a:pt x="10492744" y="80493"/>
                  <a:pt x="10487029" y="371323"/>
                  <a:pt x="10196199" y="404978"/>
                </a:cubicBezTo>
                <a:cubicBezTo>
                  <a:pt x="9905369" y="438633"/>
                  <a:pt x="9504684" y="156058"/>
                  <a:pt x="9250684" y="192888"/>
                </a:cubicBezTo>
                <a:cubicBezTo>
                  <a:pt x="8996684" y="229718"/>
                  <a:pt x="9287514" y="613893"/>
                  <a:pt x="8926199" y="588493"/>
                </a:cubicBezTo>
                <a:cubicBezTo>
                  <a:pt x="8564884" y="563093"/>
                  <a:pt x="7983859" y="97003"/>
                  <a:pt x="7444744" y="65888"/>
                </a:cubicBezTo>
                <a:cubicBezTo>
                  <a:pt x="6905629" y="34773"/>
                  <a:pt x="6699889" y="421488"/>
                  <a:pt x="6231259" y="432918"/>
                </a:cubicBezTo>
                <a:cubicBezTo>
                  <a:pt x="5762629" y="444348"/>
                  <a:pt x="5593084" y="102718"/>
                  <a:pt x="5102229" y="122403"/>
                </a:cubicBezTo>
                <a:cubicBezTo>
                  <a:pt x="4611374" y="142088"/>
                  <a:pt x="4227199" y="529438"/>
                  <a:pt x="3775714" y="531978"/>
                </a:cubicBezTo>
                <a:cubicBezTo>
                  <a:pt x="3324229" y="534518"/>
                  <a:pt x="3295654" y="128118"/>
                  <a:pt x="2844169" y="136373"/>
                </a:cubicBezTo>
                <a:cubicBezTo>
                  <a:pt x="2392684" y="144628"/>
                  <a:pt x="1935484" y="576428"/>
                  <a:pt x="1517654" y="573888"/>
                </a:cubicBezTo>
                <a:cubicBezTo>
                  <a:pt x="1099824" y="571348"/>
                  <a:pt x="1035689" y="139548"/>
                  <a:pt x="756289" y="122403"/>
                </a:cubicBezTo>
                <a:cubicBezTo>
                  <a:pt x="476889" y="105258"/>
                  <a:pt x="222889" y="277978"/>
                  <a:pt x="121289" y="489433"/>
                </a:cubicBezTo>
                <a:cubicBezTo>
                  <a:pt x="19689" y="700888"/>
                  <a:pt x="271149" y="873608"/>
                  <a:pt x="248289" y="1180948"/>
                </a:cubicBezTo>
                <a:cubicBezTo>
                  <a:pt x="225429" y="1488288"/>
                  <a:pt x="-50796" y="1688948"/>
                  <a:pt x="8259" y="2027403"/>
                </a:cubicBezTo>
                <a:cubicBezTo>
                  <a:pt x="67314" y="2365858"/>
                  <a:pt x="527054" y="2493493"/>
                  <a:pt x="544199" y="2874493"/>
                </a:cubicBezTo>
                <a:cubicBezTo>
                  <a:pt x="561344" y="3255493"/>
                  <a:pt x="86999" y="3506318"/>
                  <a:pt x="92714" y="3932403"/>
                </a:cubicBezTo>
                <a:cubicBezTo>
                  <a:pt x="98429" y="4358488"/>
                  <a:pt x="547374" y="4575658"/>
                  <a:pt x="572774" y="5004918"/>
                </a:cubicBezTo>
                <a:cubicBezTo>
                  <a:pt x="598174" y="5434178"/>
                  <a:pt x="208284" y="5846293"/>
                  <a:pt x="219714" y="6077433"/>
                </a:cubicBezTo>
                <a:cubicBezTo>
                  <a:pt x="231144" y="6308573"/>
                  <a:pt x="377829" y="6105373"/>
                  <a:pt x="629289" y="6161888"/>
                </a:cubicBezTo>
                <a:close/>
              </a:path>
            </a:pathLst>
          </a:custGeom>
          <a:solidFill>
            <a:schemeClr val="bg1"/>
          </a:solidFill>
          <a:ln w="47625">
            <a:solidFill>
              <a:schemeClr val="accent2"/>
            </a:solidFill>
          </a:ln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70" r="-180" b="50428"/>
          <a:stretch>
            <a:fillRect/>
          </a:stretch>
        </p:blipFill>
        <p:spPr>
          <a:xfrm>
            <a:off x="8425188" y="48641"/>
            <a:ext cx="3799033" cy="682225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66" b="41583"/>
          <a:stretch>
            <a:fillRect/>
          </a:stretch>
        </p:blipFill>
        <p:spPr>
          <a:xfrm>
            <a:off x="-32224" y="-124178"/>
            <a:ext cx="4744101" cy="6995075"/>
          </a:xfrm>
          <a:prstGeom prst="rect">
            <a:avLst/>
          </a:prstGeom>
        </p:spPr>
      </p:pic>
      <p:pic>
        <p:nvPicPr>
          <p:cNvPr id="23" name="图片 22" descr="E:\ppt创作\2进行中\2进行中\新建文件夹\新建文件夹\2.png2"/>
          <p:cNvPicPr>
            <a:picLocks noChangeAspect="1"/>
          </p:cNvPicPr>
          <p:nvPr/>
        </p:nvPicPr>
        <p:blipFill rotWithShape="1">
          <a:blip r:embed="rId4"/>
          <a:srcRect l="63285" t="14768" r="4893" b="8899"/>
          <a:stretch>
            <a:fillRect/>
          </a:stretch>
        </p:blipFill>
        <p:spPr>
          <a:xfrm>
            <a:off x="9692042" y="3379911"/>
            <a:ext cx="2532179" cy="3417442"/>
          </a:xfrm>
          <a:prstGeom prst="rect">
            <a:avLst/>
          </a:prstGeom>
        </p:spPr>
      </p:pic>
      <p:pic>
        <p:nvPicPr>
          <p:cNvPr id="4" name="图片 3" descr="5"/>
          <p:cNvPicPr>
            <a:picLocks noChangeAspect="1"/>
          </p:cNvPicPr>
          <p:nvPr/>
        </p:nvPicPr>
        <p:blipFill>
          <a:blip r:embed="rId5"/>
          <a:srcRect l="45652" t="46499" r="34238" b="11787"/>
          <a:stretch>
            <a:fillRect/>
          </a:stretch>
        </p:blipFill>
        <p:spPr>
          <a:xfrm flipH="1">
            <a:off x="8312208" y="4614742"/>
            <a:ext cx="1933575" cy="2256155"/>
          </a:xfrm>
          <a:prstGeom prst="rect">
            <a:avLst/>
          </a:prstGeom>
        </p:spPr>
      </p:pic>
      <p:pic>
        <p:nvPicPr>
          <p:cNvPr id="5" name="图片 4" descr="4"/>
          <p:cNvPicPr>
            <a:picLocks noChangeAspect="1"/>
          </p:cNvPicPr>
          <p:nvPr/>
        </p:nvPicPr>
        <p:blipFill>
          <a:blip r:embed="rId6"/>
          <a:srcRect l="9650" t="3999" r="66869" b="83436"/>
          <a:stretch>
            <a:fillRect/>
          </a:stretch>
        </p:blipFill>
        <p:spPr>
          <a:xfrm>
            <a:off x="4469133" y="828200"/>
            <a:ext cx="3799032" cy="1143455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/>
        </p:nvPicPr>
        <p:blipFill>
          <a:blip r:embed="rId7"/>
          <a:srcRect l="38419" t="45705" r="43403"/>
          <a:stretch>
            <a:fillRect/>
          </a:stretch>
        </p:blipFill>
        <p:spPr>
          <a:xfrm>
            <a:off x="1157605" y="2595880"/>
            <a:ext cx="1595755" cy="2680970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7"/>
          <a:srcRect l="77807" t="45705"/>
          <a:stretch>
            <a:fillRect/>
          </a:stretch>
        </p:blipFill>
        <p:spPr>
          <a:xfrm>
            <a:off x="9817080" y="-157366"/>
            <a:ext cx="1948180" cy="2680970"/>
          </a:xfrm>
          <a:prstGeom prst="rect">
            <a:avLst/>
          </a:prstGeom>
        </p:spPr>
      </p:pic>
      <p:pic>
        <p:nvPicPr>
          <p:cNvPr id="24" name="图片 23" descr="E:\ppt创作\2进行中\2进行中\新建文件夹\新建文件夹\8.png8"/>
          <p:cNvPicPr>
            <a:picLocks noChangeAspect="1"/>
          </p:cNvPicPr>
          <p:nvPr/>
        </p:nvPicPr>
        <p:blipFill rotWithShape="1">
          <a:blip r:embed="rId8"/>
          <a:srcRect l="12120" t="50266" r="62702" b="5792"/>
          <a:stretch>
            <a:fillRect/>
          </a:stretch>
        </p:blipFill>
        <p:spPr>
          <a:xfrm rot="1218917">
            <a:off x="1168011" y="3391532"/>
            <a:ext cx="2294255" cy="22523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28B6AD-9842-EA46-23CB-FE28F5CAAE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7541" y="1770723"/>
            <a:ext cx="5236918" cy="38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38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55D460-AC73-93AC-5DDD-EB3476A2C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844130" cy="738378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0B32E8-880A-FA9E-25FC-F864B3EB43D1}"/>
              </a:ext>
            </a:extLst>
          </p:cNvPr>
          <p:cNvGrpSpPr/>
          <p:nvPr/>
        </p:nvGrpSpPr>
        <p:grpSpPr>
          <a:xfrm>
            <a:off x="12763387" y="2824091"/>
            <a:ext cx="3552825" cy="3848099"/>
            <a:chOff x="6600825" y="2876551"/>
            <a:chExt cx="3552825" cy="384809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4A60A7E-E47D-C9BA-24C1-48040750A4AA}"/>
                </a:ext>
              </a:extLst>
            </p:cNvPr>
            <p:cNvSpPr/>
            <p:nvPr/>
          </p:nvSpPr>
          <p:spPr>
            <a:xfrm>
              <a:off x="6894576" y="2876551"/>
              <a:ext cx="3259074" cy="3781424"/>
            </a:xfrm>
            <a:custGeom>
              <a:avLst/>
              <a:gdLst/>
              <a:ahLst/>
              <a:cxnLst/>
              <a:rect l="l" t="t" r="r" b="b"/>
              <a:pathLst>
                <a:path w="6899148" h="8229600">
                  <a:moveTo>
                    <a:pt x="0" y="0"/>
                  </a:moveTo>
                  <a:lnTo>
                    <a:pt x="6899148" y="0"/>
                  </a:lnTo>
                  <a:lnTo>
                    <a:pt x="6899148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B5059B6-F6A5-34FD-AFC9-A4E7953F07BF}"/>
                </a:ext>
              </a:extLst>
            </p:cNvPr>
            <p:cNvSpPr/>
            <p:nvPr/>
          </p:nvSpPr>
          <p:spPr>
            <a:xfrm>
              <a:off x="6600825" y="5124449"/>
              <a:ext cx="2413998" cy="1600201"/>
            </a:xfrm>
            <a:custGeom>
              <a:avLst/>
              <a:gdLst/>
              <a:ahLst/>
              <a:cxnLst/>
              <a:rect l="l" t="t" r="r" b="b"/>
              <a:pathLst>
                <a:path w="10567705" h="8229600">
                  <a:moveTo>
                    <a:pt x="0" y="0"/>
                  </a:moveTo>
                  <a:lnTo>
                    <a:pt x="10567704" y="0"/>
                  </a:lnTo>
                  <a:lnTo>
                    <a:pt x="10567704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9DA3E60C-D9C7-50E9-93E3-AB70FD91C7F0}"/>
                </a:ext>
              </a:extLst>
            </p:cNvPr>
            <p:cNvSpPr/>
            <p:nvPr/>
          </p:nvSpPr>
          <p:spPr>
            <a:xfrm rot="5012020">
              <a:off x="7917083" y="4899691"/>
              <a:ext cx="585503" cy="477396"/>
            </a:xfrm>
            <a:custGeom>
              <a:avLst/>
              <a:gdLst/>
              <a:ahLst/>
              <a:cxnLst/>
              <a:rect l="l" t="t" r="r" b="b"/>
              <a:pathLst>
                <a:path w="1478858" h="1486969">
                  <a:moveTo>
                    <a:pt x="0" y="0"/>
                  </a:moveTo>
                  <a:lnTo>
                    <a:pt x="1478859" y="0"/>
                  </a:lnTo>
                  <a:lnTo>
                    <a:pt x="1478859" y="1486969"/>
                  </a:lnTo>
                  <a:lnTo>
                    <a:pt x="0" y="1486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Freeform 9">
            <a:extLst>
              <a:ext uri="{FF2B5EF4-FFF2-40B4-BE49-F238E27FC236}">
                <a16:creationId xmlns:a16="http://schemas.microsoft.com/office/drawing/2014/main" id="{CEDB0A59-409E-3B8D-1C84-3FD1FCF18868}"/>
              </a:ext>
            </a:extLst>
          </p:cNvPr>
          <p:cNvSpPr/>
          <p:nvPr/>
        </p:nvSpPr>
        <p:spPr>
          <a:xfrm>
            <a:off x="3267075" y="1562100"/>
            <a:ext cx="4067175" cy="4324349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4" y="0"/>
                </a:lnTo>
                <a:lnTo>
                  <a:pt x="7766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CDDD47A5-8577-5199-77AA-F011D40BABA6}"/>
              </a:ext>
            </a:extLst>
          </p:cNvPr>
          <p:cNvSpPr/>
          <p:nvPr/>
        </p:nvSpPr>
        <p:spPr>
          <a:xfrm>
            <a:off x="-76200" y="2857499"/>
            <a:ext cx="3736257" cy="3762375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4" y="0"/>
                </a:lnTo>
                <a:lnTo>
                  <a:pt x="7766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536893A8-7186-6516-6FB9-6390DA76E4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95424" y="0"/>
            <a:ext cx="1522373" cy="1522373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CDE46150-13C8-F618-C47D-0CD64A96501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55696" y="5224295"/>
            <a:ext cx="1238250" cy="1289844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704D4E9A-D3F2-B7A5-075E-2A8E62D3AD6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9934575" y="392112"/>
            <a:ext cx="1038225" cy="12898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0C89FD-4138-26C8-C08D-73B9D8010B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06365" y="-1279597"/>
            <a:ext cx="7779170" cy="4578493"/>
          </a:xfrm>
          <a:prstGeom prst="rect">
            <a:avLst/>
          </a:prstGeom>
        </p:spPr>
      </p:pic>
      <p:pic>
        <p:nvPicPr>
          <p:cNvPr id="25" name="Nhacnen_OnTap">
            <a:hlinkClick r:id="" action="ppaction://media"/>
            <a:extLst>
              <a:ext uri="{FF2B5EF4-FFF2-40B4-BE49-F238E27FC236}">
                <a16:creationId xmlns:a16="http://schemas.microsoft.com/office/drawing/2014/main" id="{9C7FAD65-D292-3154-E8E9-A877979EA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50601" y="5789421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87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-0.43998 -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05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9" name="Freeform 2">
            <a:extLst>
              <a:ext uri="{FF2B5EF4-FFF2-40B4-BE49-F238E27FC236}">
                <a16:creationId xmlns:a16="http://schemas.microsoft.com/office/drawing/2014/main" id="{A00DB783-83F3-06E7-DBF6-95730939919D}"/>
              </a:ext>
            </a:extLst>
          </p:cNvPr>
          <p:cNvSpPr/>
          <p:nvPr/>
        </p:nvSpPr>
        <p:spPr>
          <a:xfrm>
            <a:off x="0" y="0"/>
            <a:ext cx="6087266" cy="6805306"/>
          </a:xfrm>
          <a:custGeom>
            <a:avLst/>
            <a:gdLst/>
            <a:ahLst/>
            <a:cxnLst/>
            <a:rect l="l" t="t" r="r" b="b"/>
            <a:pathLst>
              <a:path w="7682150" h="8097128">
                <a:moveTo>
                  <a:pt x="0" y="0"/>
                </a:moveTo>
                <a:lnTo>
                  <a:pt x="7682150" y="0"/>
                </a:lnTo>
                <a:lnTo>
                  <a:pt x="7682150" y="8097128"/>
                </a:lnTo>
                <a:lnTo>
                  <a:pt x="0" y="80971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1">
            <a:hlinkClick r:id="rId7" action="ppaction://hlinksldjump"/>
            <a:extLst>
              <a:ext uri="{FF2B5EF4-FFF2-40B4-BE49-F238E27FC236}">
                <a16:creationId xmlns:a16="http://schemas.microsoft.com/office/drawing/2014/main" id="{78C0858D-B06D-CA43-22BC-2C1BAE8EB581}"/>
              </a:ext>
            </a:extLst>
          </p:cNvPr>
          <p:cNvSpPr/>
          <p:nvPr/>
        </p:nvSpPr>
        <p:spPr>
          <a:xfrm rot="4461102">
            <a:off x="863451" y="1325061"/>
            <a:ext cx="878457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2">
            <a:hlinkClick r:id="rId10" action="ppaction://hlinksldjump"/>
            <a:extLst>
              <a:ext uri="{FF2B5EF4-FFF2-40B4-BE49-F238E27FC236}">
                <a16:creationId xmlns:a16="http://schemas.microsoft.com/office/drawing/2014/main" id="{8020A023-5905-8972-963B-CAE1BD180AF5}"/>
              </a:ext>
            </a:extLst>
          </p:cNvPr>
          <p:cNvSpPr/>
          <p:nvPr/>
        </p:nvSpPr>
        <p:spPr>
          <a:xfrm rot="2996330">
            <a:off x="2401609" y="609828"/>
            <a:ext cx="1053213" cy="848113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3">
            <a:hlinkClick r:id="rId11" action="ppaction://hlinksldjump"/>
            <a:extLst>
              <a:ext uri="{FF2B5EF4-FFF2-40B4-BE49-F238E27FC236}">
                <a16:creationId xmlns:a16="http://schemas.microsoft.com/office/drawing/2014/main" id="{BDBD9C16-355C-D11B-117D-136617A8F892}"/>
              </a:ext>
            </a:extLst>
          </p:cNvPr>
          <p:cNvSpPr/>
          <p:nvPr/>
        </p:nvSpPr>
        <p:spPr>
          <a:xfrm>
            <a:off x="4212702" y="976643"/>
            <a:ext cx="1082311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23ADEA0-982F-31DC-BF0F-CEA091B70BC4}"/>
              </a:ext>
            </a:extLst>
          </p:cNvPr>
          <p:cNvGrpSpPr/>
          <p:nvPr/>
        </p:nvGrpSpPr>
        <p:grpSpPr>
          <a:xfrm>
            <a:off x="7902528" y="2222205"/>
            <a:ext cx="4047430" cy="4635795"/>
            <a:chOff x="7902528" y="2222205"/>
            <a:chExt cx="4047430" cy="4635795"/>
          </a:xfrm>
        </p:grpSpPr>
        <p:pic>
          <p:nvPicPr>
            <p:cNvPr id="21" name="Picture 20" descr="A cartoon of a child holding an orange&#10;&#10;Description automatically generated">
              <a:extLst>
                <a:ext uri="{FF2B5EF4-FFF2-40B4-BE49-F238E27FC236}">
                  <a16:creationId xmlns:a16="http://schemas.microsoft.com/office/drawing/2014/main" id="{EE8717A8-2204-55E6-25A9-DC6D5055E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2528" y="2222205"/>
              <a:ext cx="4047430" cy="4635795"/>
            </a:xfrm>
            <a:prstGeom prst="rect">
              <a:avLst/>
            </a:prstGeom>
          </p:spPr>
        </p:pic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63441C48-B312-93D6-A74E-1E0DF639F43C}"/>
                </a:ext>
              </a:extLst>
            </p:cNvPr>
            <p:cNvSpPr/>
            <p:nvPr/>
          </p:nvSpPr>
          <p:spPr>
            <a:xfrm rot="2596266">
              <a:off x="9193347" y="4519089"/>
              <a:ext cx="705328" cy="832153"/>
            </a:xfrm>
            <a:custGeom>
              <a:avLst/>
              <a:gdLst/>
              <a:ahLst/>
              <a:cxnLst/>
              <a:rect l="l" t="t" r="r" b="b"/>
              <a:pathLst>
                <a:path w="1478858" h="1486969">
                  <a:moveTo>
                    <a:pt x="0" y="0"/>
                  </a:moveTo>
                  <a:lnTo>
                    <a:pt x="1478859" y="0"/>
                  </a:lnTo>
                  <a:lnTo>
                    <a:pt x="1478859" y="1486969"/>
                  </a:lnTo>
                  <a:lnTo>
                    <a:pt x="0" y="1486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Picture 25" descr="A wicker basket with a black background&#10;&#10;Description automatically generated">
            <a:extLst>
              <a:ext uri="{FF2B5EF4-FFF2-40B4-BE49-F238E27FC236}">
                <a16:creationId xmlns:a16="http://schemas.microsoft.com/office/drawing/2014/main" id="{6920DB43-2367-B71B-CCAD-37B69072E9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924" y="4242391"/>
            <a:ext cx="3891518" cy="28495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F49E7F5-8F52-4E4A-5ACE-DD219B5F99B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56334" y="6092190"/>
            <a:ext cx="2965329" cy="382772"/>
          </a:xfrm>
          <a:prstGeom prst="rect">
            <a:avLst/>
          </a:prstGeom>
        </p:spPr>
      </p:pic>
      <p:pic>
        <p:nvPicPr>
          <p:cNvPr id="29" name="Picture 4">
            <a:hlinkClick r:id="rId15" action="ppaction://hlinksldjump"/>
            <a:extLst>
              <a:ext uri="{FF2B5EF4-FFF2-40B4-BE49-F238E27FC236}">
                <a16:creationId xmlns:a16="http://schemas.microsoft.com/office/drawing/2014/main" id="{B1F9FA9C-EB99-FFFD-B5A3-89ABBDA8E46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948531" y="191386"/>
            <a:ext cx="2083981" cy="208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38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50547 0.542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73" y="2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41654 0.6368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20" y="3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32787 0.6055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93" y="3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51767F-B0D3-18A3-EB6F-8481E4EE5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20" y="0"/>
            <a:ext cx="12271463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EC6FAE5-C1A5-D783-B5CC-5A1703F9EE6A}"/>
              </a:ext>
            </a:extLst>
          </p:cNvPr>
          <p:cNvSpPr/>
          <p:nvPr/>
        </p:nvSpPr>
        <p:spPr>
          <a:xfrm>
            <a:off x="742610" y="152400"/>
            <a:ext cx="10494161" cy="16002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Tính giá trị biểu thức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320 + m với m = 20</a:t>
            </a:r>
            <a:endParaRPr kumimoji="0" lang="en-US" sz="4800" b="0" i="0" u="none" strike="noStrike" kern="1200" cap="none" spc="0" normalizeH="0" baseline="0" noProof="0" dirty="0" err="1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22" name="Picture 21" descr="A wicker basket with a black backgroun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D3C807A3-56A1-38B2-6C96-A459C071BC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F95828-56E1-9E21-7F47-FC10034C69A9}"/>
              </a:ext>
            </a:extLst>
          </p:cNvPr>
          <p:cNvSpPr/>
          <p:nvPr/>
        </p:nvSpPr>
        <p:spPr>
          <a:xfrm>
            <a:off x="3855681" y="2422988"/>
            <a:ext cx="4671870" cy="12309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340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F3692A-D8D4-0E57-6FAC-88C13EB409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6415768"/>
            <a:ext cx="25908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69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E9D459-DE9D-5E3A-C580-CF37F9449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20" y="0"/>
            <a:ext cx="12271463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15B79A-7231-08D8-62D8-6D33819F5A80}"/>
              </a:ext>
            </a:extLst>
          </p:cNvPr>
          <p:cNvSpPr/>
          <p:nvPr/>
        </p:nvSpPr>
        <p:spPr>
          <a:xfrm>
            <a:off x="742610" y="152400"/>
            <a:ext cx="10494161" cy="16002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Tính giá trị biểu thức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725 – n với n = 50</a:t>
            </a:r>
          </a:p>
        </p:txBody>
      </p:sp>
      <p:pic>
        <p:nvPicPr>
          <p:cNvPr id="10" name="Picture 9" descr="A wicker basket with a black backgroun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A42AF44D-6A38-DADA-6713-C240DAA5B3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86EA96-079A-2D76-E9A1-630B88D0D14E}"/>
              </a:ext>
            </a:extLst>
          </p:cNvPr>
          <p:cNvSpPr/>
          <p:nvPr/>
        </p:nvSpPr>
        <p:spPr>
          <a:xfrm>
            <a:off x="3855681" y="2422988"/>
            <a:ext cx="4671870" cy="12309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675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3CD5B7-F6CB-E132-5AF5-420EBC1ED6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6415768"/>
            <a:ext cx="25908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95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4686FD-2963-5442-E045-46F9AD33A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20" y="0"/>
            <a:ext cx="1227146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88E9312-E9F5-468D-81CC-C682A63B2E0E}"/>
              </a:ext>
            </a:extLst>
          </p:cNvPr>
          <p:cNvSpPr/>
          <p:nvPr/>
        </p:nvSpPr>
        <p:spPr>
          <a:xfrm>
            <a:off x="742610" y="152400"/>
            <a:ext cx="10494161" cy="16002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Tính giá trị biểu thức: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456 - b với b = 0</a:t>
            </a:r>
            <a:endParaRPr kumimoji="0" lang="en-US" sz="4800" b="0" i="0" u="none" strike="noStrike" kern="1200" cap="none" spc="0" normalizeH="0" baseline="0" noProof="0" dirty="0" err="1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9" name="Picture 8" descr="A wicker basket with a black backgroun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8AEBA507-55D3-F309-C05B-233249B03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DF7F6D0-7894-7894-09DB-A1FF0288C884}"/>
              </a:ext>
            </a:extLst>
          </p:cNvPr>
          <p:cNvSpPr/>
          <p:nvPr/>
        </p:nvSpPr>
        <p:spPr>
          <a:xfrm>
            <a:off x="3855681" y="2422988"/>
            <a:ext cx="4671870" cy="12309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72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456</a:t>
            </a:r>
            <a:endParaRPr lang="en-US" sz="7200" dirty="0" err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A5442D-D893-7E0E-C503-C498CFB1A3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6415768"/>
            <a:ext cx="25908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36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130" y="669595"/>
            <a:ext cx="3869610" cy="12552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0471" y="2132386"/>
            <a:ext cx="6636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1ACB25A2-05BB-A8BF-50D7-5E202DDBC9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089276" y="2055921"/>
            <a:ext cx="4697576" cy="469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11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 descr="图片包含 游戏机, 食物&#10;&#10;描述已自动生成">
            <a:extLst>
              <a:ext uri="{FF2B5EF4-FFF2-40B4-BE49-F238E27FC236}">
                <a16:creationId xmlns:a16="http://schemas.microsoft.com/office/drawing/2014/main" id="{C336D485-FED9-78CF-067E-04B1325C71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房间的摆设布局&#10;&#10;低可信度描述已自动生成">
            <a:extLst>
              <a:ext uri="{FF2B5EF4-FFF2-40B4-BE49-F238E27FC236}">
                <a16:creationId xmlns:a16="http://schemas.microsoft.com/office/drawing/2014/main" id="{9FF359CC-F732-638A-835D-3385C405E0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" t="9598" r="4485" b="9598"/>
          <a:stretch/>
        </p:blipFill>
        <p:spPr>
          <a:xfrm>
            <a:off x="769257" y="532975"/>
            <a:ext cx="10653486" cy="5319486"/>
          </a:xfrm>
          <a:prstGeom prst="rect">
            <a:avLst/>
          </a:prstGeom>
        </p:spPr>
      </p:pic>
      <p:pic>
        <p:nvPicPr>
          <p:cNvPr id="4" name="图片 47" descr="图片包含 游戏机, 食物, 房间&#10;&#10;描述已自动生成">
            <a:extLst>
              <a:ext uri="{FF2B5EF4-FFF2-40B4-BE49-F238E27FC236}">
                <a16:creationId xmlns:a16="http://schemas.microsoft.com/office/drawing/2014/main" id="{3FEEED6F-2337-D3F2-1EDB-C1E2032E3E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5927" r="9643" b="55546"/>
          <a:stretch/>
        </p:blipFill>
        <p:spPr>
          <a:xfrm>
            <a:off x="9299919" y="128860"/>
            <a:ext cx="2514640" cy="2383670"/>
          </a:xfrm>
          <a:prstGeom prst="rect">
            <a:avLst/>
          </a:prstGeom>
        </p:spPr>
      </p:pic>
      <p:pic>
        <p:nvPicPr>
          <p:cNvPr id="5" name="图片 52" descr="徽标&#10;&#10;描述已自动生成">
            <a:extLst>
              <a:ext uri="{FF2B5EF4-FFF2-40B4-BE49-F238E27FC236}">
                <a16:creationId xmlns:a16="http://schemas.microsoft.com/office/drawing/2014/main" id="{7E17698C-1487-9B8F-A4BD-9C2B0BF4B3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165" y="891861"/>
            <a:ext cx="2007668" cy="2007668"/>
          </a:xfrm>
          <a:prstGeom prst="rect">
            <a:avLst/>
          </a:prstGeom>
        </p:spPr>
      </p:pic>
      <p:pic>
        <p:nvPicPr>
          <p:cNvPr id="6" name="图片 4" descr="图片包含 游戏机, 房间&#10;&#10;描述已自动生成">
            <a:extLst>
              <a:ext uri="{FF2B5EF4-FFF2-40B4-BE49-F238E27FC236}">
                <a16:creationId xmlns:a16="http://schemas.microsoft.com/office/drawing/2014/main" id="{E4C6AA31-4C56-B158-782E-9DD49272EF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9" t="65235" r="3333"/>
          <a:stretch/>
        </p:blipFill>
        <p:spPr>
          <a:xfrm>
            <a:off x="-727618" y="3905068"/>
            <a:ext cx="13647235" cy="29529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8503" y="994564"/>
            <a:ext cx="8305294" cy="410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720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B41265-8871-E776-310B-6526A22DA5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314C167-1989-158B-1090-8FEBBC3D91D1}"/>
              </a:ext>
            </a:extLst>
          </p:cNvPr>
          <p:cNvGrpSpPr/>
          <p:nvPr/>
        </p:nvGrpSpPr>
        <p:grpSpPr>
          <a:xfrm>
            <a:off x="1558563" y="765018"/>
            <a:ext cx="9249497" cy="1547797"/>
            <a:chOff x="226633" y="147365"/>
            <a:chExt cx="14097812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0489975D-1A34-632E-DEA9-D8C15D6BEF05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6368383" y="-145439"/>
                    <a:pt x="12260719" y="24523"/>
                    <a:pt x="13830686" y="0"/>
                  </a:cubicBezTo>
                  <a:cubicBezTo>
                    <a:pt x="13861831" y="939101"/>
                    <a:pt x="13849996" y="1351382"/>
                    <a:pt x="13830686" y="2021573"/>
                  </a:cubicBezTo>
                  <a:cubicBezTo>
                    <a:pt x="11825697" y="1792214"/>
                    <a:pt x="4740642" y="1577037"/>
                    <a:pt x="0" y="2021573"/>
                  </a:cubicBezTo>
                  <a:cubicBezTo>
                    <a:pt x="215259" y="1173766"/>
                    <a:pt x="-39356" y="602164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3767916" y="-74108"/>
                    <a:pt x="11630929" y="-110622"/>
                    <a:pt x="13830686" y="0"/>
                  </a:cubicBezTo>
                  <a:cubicBezTo>
                    <a:pt x="13840725" y="482056"/>
                    <a:pt x="13805737" y="1680511"/>
                    <a:pt x="13830686" y="2021573"/>
                  </a:cubicBezTo>
                  <a:cubicBezTo>
                    <a:pt x="8222705" y="1913522"/>
                    <a:pt x="5628889" y="2412586"/>
                    <a:pt x="0" y="2021573"/>
                  </a:cubicBezTo>
                  <a:cubicBezTo>
                    <a:pt x="121876" y="1616341"/>
                    <a:pt x="81914" y="61795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6503045" y="-162852"/>
                    <a:pt x="12533069" y="75315"/>
                    <a:pt x="13830686" y="0"/>
                  </a:cubicBezTo>
                  <a:cubicBezTo>
                    <a:pt x="13882289" y="866300"/>
                    <a:pt x="13931276" y="1467422"/>
                    <a:pt x="13830686" y="2021573"/>
                  </a:cubicBezTo>
                  <a:cubicBezTo>
                    <a:pt x="11117467" y="1502892"/>
                    <a:pt x="5151511" y="1034808"/>
                    <a:pt x="0" y="2021573"/>
                  </a:cubicBezTo>
                  <a:cubicBezTo>
                    <a:pt x="212503" y="1205564"/>
                    <a:pt x="-54722" y="52261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7DA53E-82B4-3EB2-C156-AFBF7288635C}"/>
                </a:ext>
              </a:extLst>
            </p:cNvPr>
            <p:cNvSpPr txBox="1"/>
            <p:nvPr/>
          </p:nvSpPr>
          <p:spPr>
            <a:xfrm>
              <a:off x="702365" y="547848"/>
              <a:ext cx="13622080" cy="10049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như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thế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gọi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chẵn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CFD57EE-9B3D-29B9-6063-D8724F8CC42C}"/>
              </a:ext>
            </a:extLst>
          </p:cNvPr>
          <p:cNvGrpSpPr/>
          <p:nvPr/>
        </p:nvGrpSpPr>
        <p:grpSpPr>
          <a:xfrm>
            <a:off x="1334726" y="3023831"/>
            <a:ext cx="4537107" cy="1138591"/>
            <a:chOff x="6830721" y="2855352"/>
            <a:chExt cx="4537107" cy="1138591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33C6D08-2A89-DD63-A20C-EEADDB26D192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64A198-5458-9D53-925A-DD870714A37D}"/>
                </a:ext>
              </a:extLst>
            </p:cNvPr>
            <p:cNvSpPr txBox="1"/>
            <p:nvPr/>
          </p:nvSpPr>
          <p:spPr>
            <a:xfrm>
              <a:off x="7049248" y="2855352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chia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hết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cho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68E699-2160-85DA-DD83-1ADD74F5314A}"/>
              </a:ext>
            </a:extLst>
          </p:cNvPr>
          <p:cNvGrpSpPr/>
          <p:nvPr/>
        </p:nvGrpSpPr>
        <p:grpSpPr>
          <a:xfrm>
            <a:off x="7019949" y="2997497"/>
            <a:ext cx="4537107" cy="1148296"/>
            <a:chOff x="981375" y="2864057"/>
            <a:chExt cx="4537107" cy="114829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0D0B02F-09FB-F7BA-DB9F-0ECB607A443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153F51-A2CA-2A79-CF27-339FA1907D99}"/>
                </a:ext>
              </a:extLst>
            </p:cNvPr>
            <p:cNvSpPr txBox="1"/>
            <p:nvPr/>
          </p:nvSpPr>
          <p:spPr>
            <a:xfrm>
              <a:off x="1504834" y="2935135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chi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hết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cho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1DEFF0-7759-C076-4830-3359E23F680D}"/>
              </a:ext>
            </a:extLst>
          </p:cNvPr>
          <p:cNvGrpSpPr/>
          <p:nvPr/>
        </p:nvGrpSpPr>
        <p:grpSpPr>
          <a:xfrm>
            <a:off x="1210590" y="4937554"/>
            <a:ext cx="4537107" cy="1157479"/>
            <a:chOff x="981375" y="4872764"/>
            <a:chExt cx="4537107" cy="115747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78FAFF-4E95-4930-E02E-B4D30A504654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08FD43-50ED-B6A5-D28F-A5443EFFE786}"/>
                </a:ext>
              </a:extLst>
            </p:cNvPr>
            <p:cNvSpPr txBox="1"/>
            <p:nvPr/>
          </p:nvSpPr>
          <p:spPr>
            <a:xfrm>
              <a:off x="1438043" y="4953025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 chia hết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cho 5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1F6733-27A5-E4B3-E26A-5B0E1030126A}"/>
              </a:ext>
            </a:extLst>
          </p:cNvPr>
          <p:cNvGrpSpPr/>
          <p:nvPr/>
        </p:nvGrpSpPr>
        <p:grpSpPr>
          <a:xfrm>
            <a:off x="7003771" y="4865867"/>
            <a:ext cx="4537107" cy="1201573"/>
            <a:chOff x="6830721" y="4714800"/>
            <a:chExt cx="4537107" cy="1201573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D5DDED8-DCC6-8CC7-C967-561C0E55B5F6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ACA628D-E78B-5F33-4298-A4B890C05984}"/>
                </a:ext>
              </a:extLst>
            </p:cNvPr>
            <p:cNvSpPr txBox="1"/>
            <p:nvPr/>
          </p:nvSpPr>
          <p:spPr>
            <a:xfrm>
              <a:off x="7662896" y="4839155"/>
              <a:ext cx="290511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 chia hết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cho 7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2904F2A-A9C4-5F91-5770-E6839215D4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236547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55B090-AEBD-587E-1282-1F6254B979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9E4CB2-5388-ADB7-203F-BD1333DA47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06811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0979DD-CF35-DCBB-2F47-A99F97AB02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12168" y="4982578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2F90759-71F7-663C-B803-563692B6EE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CF83CBD-7B92-DAC0-E699-FD96AB7CC3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696C636-F2CB-FB6F-FCD1-22FC5DD8DBE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314960" y="4730954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FD2D61C-5215-D9DC-4C9D-97419654DF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5614" y="4663963"/>
            <a:ext cx="1365186" cy="15707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4396F3-617B-7191-E3A5-50FD48FD356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-205272" y="-64452"/>
            <a:ext cx="2806700" cy="312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53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6127C0-EE2B-78C5-0D61-66D7C5C18B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A58A10A-0178-F442-6203-92CC4D407F56}"/>
              </a:ext>
            </a:extLst>
          </p:cNvPr>
          <p:cNvGrpSpPr/>
          <p:nvPr/>
        </p:nvGrpSpPr>
        <p:grpSpPr>
          <a:xfrm>
            <a:off x="1414461" y="590548"/>
            <a:ext cx="9941179" cy="1831955"/>
            <a:chOff x="226633" y="-47311"/>
            <a:chExt cx="13830686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575881CA-132B-ED8C-B330-06CD1A15C4C3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D96D52-DBF8-ADBF-B53F-EEBB11C5CB28}"/>
                </a:ext>
              </a:extLst>
            </p:cNvPr>
            <p:cNvSpPr txBox="1"/>
            <p:nvPr/>
          </p:nvSpPr>
          <p:spPr>
            <a:xfrm>
              <a:off x="330935" y="433131"/>
              <a:ext cx="13622080" cy="1004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Đâu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là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số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chẵn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trong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các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số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sau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65D55EE-192C-6525-5C7C-AC985BF4DEAB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56EE51B-4010-215E-500C-083B3A4F4570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D49266-3ABA-19F8-FDDA-71266E044638}"/>
                </a:ext>
              </a:extLst>
            </p:cNvPr>
            <p:cNvSpPr txBox="1"/>
            <p:nvPr/>
          </p:nvSpPr>
          <p:spPr>
            <a:xfrm>
              <a:off x="7059541" y="3132981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776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660C549-4105-C151-2757-A73EFF33C1E2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99825C5-C539-4836-49D8-9476E62196E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883968-E3BB-8F00-D9DC-6CCA3D904DBF}"/>
                </a:ext>
              </a:extLst>
            </p:cNvPr>
            <p:cNvSpPr txBox="1"/>
            <p:nvPr/>
          </p:nvSpPr>
          <p:spPr>
            <a:xfrm>
              <a:off x="1420288" y="3050862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775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FFA85C-7585-DB89-CE16-B17CB8A48C7D}"/>
              </a:ext>
            </a:extLst>
          </p:cNvPr>
          <p:cNvGrpSpPr/>
          <p:nvPr/>
        </p:nvGrpSpPr>
        <p:grpSpPr>
          <a:xfrm>
            <a:off x="1077528" y="4901904"/>
            <a:ext cx="4630996" cy="1129886"/>
            <a:chOff x="887486" y="4872764"/>
            <a:chExt cx="4630996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6C4DC3A-1C80-1410-14E5-019708231BFA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683739-4A93-F112-7A88-64B0168E0BE2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779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D50CF6-3446-5F1D-4868-DABC4A9FCD61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5C06FEE-AF29-7FE3-4829-CD12B509A6C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8B7A41E-CFF4-C790-A6D3-BD7942C5604F}"/>
                </a:ext>
              </a:extLst>
            </p:cNvPr>
            <p:cNvSpPr txBox="1"/>
            <p:nvPr/>
          </p:nvSpPr>
          <p:spPr>
            <a:xfrm>
              <a:off x="7667750" y="4915912"/>
              <a:ext cx="3460024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781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B509C59-13FA-3FC5-370E-2972D097FE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F4DC1E-4303-4694-BBCC-4176506A26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5142A8-4370-397B-68A3-6EF53A69BF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B44F60-14BB-AFA2-CA67-9A06E01ECB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8DB426-7FBC-1828-5D7B-204AF5279C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AC697A-2C53-1DBF-32E0-ADB7692216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C4E767-7A8C-D1DD-75BF-62C8C016765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248577-7A20-A7F7-925E-888CDFC0B5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51A6502-FD7A-4DB2-59FE-CB97D1B4AC9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-76901" y="382628"/>
            <a:ext cx="1826522" cy="238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0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48632-CBA8-927C-ED6A-270791FCB1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29D7730-0E64-C100-8A98-844D7ED8CF6B}"/>
              </a:ext>
            </a:extLst>
          </p:cNvPr>
          <p:cNvGrpSpPr/>
          <p:nvPr/>
        </p:nvGrpSpPr>
        <p:grpSpPr>
          <a:xfrm>
            <a:off x="1662566" y="697981"/>
            <a:ext cx="8936696" cy="1831954"/>
            <a:chOff x="226633" y="-47311"/>
            <a:chExt cx="31747402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8565E55F-B7FB-EB48-1697-71AAD7F37331}"/>
                </a:ext>
              </a:extLst>
            </p:cNvPr>
            <p:cNvSpPr/>
            <p:nvPr/>
          </p:nvSpPr>
          <p:spPr>
            <a:xfrm>
              <a:off x="226633" y="-47311"/>
              <a:ext cx="31555625" cy="2392709"/>
            </a:xfrm>
            <a:custGeom>
              <a:avLst/>
              <a:gdLst>
                <a:gd name="connsiteX0" fmla="*/ 0 w 31555625"/>
                <a:gd name="connsiteY0" fmla="*/ 0 h 2392709"/>
                <a:gd name="connsiteX1" fmla="*/ 31555625 w 31555625"/>
                <a:gd name="connsiteY1" fmla="*/ 0 h 2392709"/>
                <a:gd name="connsiteX2" fmla="*/ 31555625 w 31555625"/>
                <a:gd name="connsiteY2" fmla="*/ 2392709 h 2392709"/>
                <a:gd name="connsiteX3" fmla="*/ 0 w 31555625"/>
                <a:gd name="connsiteY3" fmla="*/ 2392709 h 2392709"/>
                <a:gd name="connsiteX4" fmla="*/ 0 w 31555625"/>
                <a:gd name="connsiteY4" fmla="*/ 0 h 2392709"/>
                <a:gd name="connsiteX0" fmla="*/ 0 w 31555625"/>
                <a:gd name="connsiteY0" fmla="*/ 0 h 2392709"/>
                <a:gd name="connsiteX1" fmla="*/ 31555625 w 31555625"/>
                <a:gd name="connsiteY1" fmla="*/ 0 h 2392709"/>
                <a:gd name="connsiteX2" fmla="*/ 31555625 w 31555625"/>
                <a:gd name="connsiteY2" fmla="*/ 2392709 h 2392709"/>
                <a:gd name="connsiteX3" fmla="*/ 0 w 31555625"/>
                <a:gd name="connsiteY3" fmla="*/ 2392709 h 2392709"/>
                <a:gd name="connsiteX4" fmla="*/ 0 w 31555625"/>
                <a:gd name="connsiteY4" fmla="*/ 0 h 2392709"/>
                <a:gd name="connsiteX0" fmla="*/ 0 w 31555625"/>
                <a:gd name="connsiteY0" fmla="*/ 0 h 2392709"/>
                <a:gd name="connsiteX1" fmla="*/ 31555625 w 31555625"/>
                <a:gd name="connsiteY1" fmla="*/ 0 h 2392709"/>
                <a:gd name="connsiteX2" fmla="*/ 31555625 w 31555625"/>
                <a:gd name="connsiteY2" fmla="*/ 2392709 h 2392709"/>
                <a:gd name="connsiteX3" fmla="*/ 0 w 31555625"/>
                <a:gd name="connsiteY3" fmla="*/ 2392709 h 2392709"/>
                <a:gd name="connsiteX4" fmla="*/ 0 w 31555625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55625" h="2392709" fill="none" extrusionOk="0">
                  <a:moveTo>
                    <a:pt x="0" y="0"/>
                  </a:moveTo>
                  <a:cubicBezTo>
                    <a:pt x="11376530" y="170434"/>
                    <a:pt x="17454100" y="1034821"/>
                    <a:pt x="31555625" y="0"/>
                  </a:cubicBezTo>
                  <a:cubicBezTo>
                    <a:pt x="31059107" y="501752"/>
                    <a:pt x="30844831" y="1671566"/>
                    <a:pt x="31555625" y="2392709"/>
                  </a:cubicBezTo>
                  <a:cubicBezTo>
                    <a:pt x="16714277" y="2225787"/>
                    <a:pt x="6561020" y="987095"/>
                    <a:pt x="0" y="2392709"/>
                  </a:cubicBezTo>
                  <a:cubicBezTo>
                    <a:pt x="390563" y="1451151"/>
                    <a:pt x="315168" y="558169"/>
                    <a:pt x="0" y="0"/>
                  </a:cubicBezTo>
                  <a:close/>
                </a:path>
                <a:path w="31555625" h="2392709" stroke="0" extrusionOk="0">
                  <a:moveTo>
                    <a:pt x="0" y="0"/>
                  </a:moveTo>
                  <a:cubicBezTo>
                    <a:pt x="15230138" y="146231"/>
                    <a:pt x="26068501" y="-296335"/>
                    <a:pt x="31555625" y="0"/>
                  </a:cubicBezTo>
                  <a:cubicBezTo>
                    <a:pt x="31223941" y="308179"/>
                    <a:pt x="31889820" y="1466872"/>
                    <a:pt x="31555625" y="2392709"/>
                  </a:cubicBezTo>
                  <a:cubicBezTo>
                    <a:pt x="20360137" y="2269662"/>
                    <a:pt x="8811047" y="3336061"/>
                    <a:pt x="0" y="2392709"/>
                  </a:cubicBezTo>
                  <a:cubicBezTo>
                    <a:pt x="15814" y="1699585"/>
                    <a:pt x="274633" y="1328793"/>
                    <a:pt x="0" y="0"/>
                  </a:cubicBezTo>
                  <a:close/>
                </a:path>
                <a:path w="31555625" h="2392709" fill="none" stroke="0" extrusionOk="0">
                  <a:moveTo>
                    <a:pt x="0" y="0"/>
                  </a:moveTo>
                  <a:cubicBezTo>
                    <a:pt x="10622740" y="-274934"/>
                    <a:pt x="19619363" y="319558"/>
                    <a:pt x="31555625" y="0"/>
                  </a:cubicBezTo>
                  <a:cubicBezTo>
                    <a:pt x="30939700" y="446366"/>
                    <a:pt x="31548882" y="1679437"/>
                    <a:pt x="31555625" y="2392709"/>
                  </a:cubicBezTo>
                  <a:cubicBezTo>
                    <a:pt x="26946258" y="2398228"/>
                    <a:pt x="12952570" y="2370602"/>
                    <a:pt x="0" y="2392709"/>
                  </a:cubicBezTo>
                  <a:cubicBezTo>
                    <a:pt x="261020" y="1577916"/>
                    <a:pt x="-2301" y="422610"/>
                    <a:pt x="0" y="0"/>
                  </a:cubicBezTo>
                  <a:close/>
                </a:path>
                <a:path w="31555625" h="2392709" fill="none" stroke="0" extrusionOk="0">
                  <a:moveTo>
                    <a:pt x="0" y="0"/>
                  </a:moveTo>
                  <a:cubicBezTo>
                    <a:pt x="11500648" y="-98915"/>
                    <a:pt x="18627787" y="593308"/>
                    <a:pt x="31555625" y="0"/>
                  </a:cubicBezTo>
                  <a:cubicBezTo>
                    <a:pt x="30973437" y="424692"/>
                    <a:pt x="30894642" y="1864360"/>
                    <a:pt x="31555625" y="2392709"/>
                  </a:cubicBezTo>
                  <a:cubicBezTo>
                    <a:pt x="15992921" y="1446286"/>
                    <a:pt x="7438547" y="720747"/>
                    <a:pt x="0" y="2392709"/>
                  </a:cubicBezTo>
                  <a:cubicBezTo>
                    <a:pt x="362928" y="1537695"/>
                    <a:pt x="292822" y="516486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93252" h="1831954" fill="none" extrusionOk="0">
                          <a:moveTo>
                            <a:pt x="0" y="0"/>
                          </a:moveTo>
                          <a:cubicBezTo>
                            <a:pt x="1335524" y="-106145"/>
                            <a:pt x="2240046" y="-83177"/>
                            <a:pt x="3893252" y="0"/>
                          </a:cubicBezTo>
                          <a:cubicBezTo>
                            <a:pt x="3837990" y="335732"/>
                            <a:pt x="3812923" y="1292575"/>
                            <a:pt x="3893252" y="1831954"/>
                          </a:cubicBezTo>
                          <a:cubicBezTo>
                            <a:pt x="2030697" y="1803804"/>
                            <a:pt x="860925" y="1523711"/>
                            <a:pt x="0" y="1831954"/>
                          </a:cubicBezTo>
                          <a:cubicBezTo>
                            <a:pt x="44266" y="1183918"/>
                            <a:pt x="36324" y="409513"/>
                            <a:pt x="0" y="0"/>
                          </a:cubicBezTo>
                          <a:close/>
                        </a:path>
                        <a:path w="3893252" h="1831954" stroke="0" extrusionOk="0">
                          <a:moveTo>
                            <a:pt x="0" y="0"/>
                          </a:moveTo>
                          <a:cubicBezTo>
                            <a:pt x="1728195" y="-165232"/>
                            <a:pt x="3081647" y="-98353"/>
                            <a:pt x="3893252" y="0"/>
                          </a:cubicBezTo>
                          <a:cubicBezTo>
                            <a:pt x="3854847" y="250646"/>
                            <a:pt x="3926130" y="1198589"/>
                            <a:pt x="3893252" y="1831954"/>
                          </a:cubicBezTo>
                          <a:cubicBezTo>
                            <a:pt x="2490700" y="1727274"/>
                            <a:pt x="928894" y="2011770"/>
                            <a:pt x="0" y="1831954"/>
                          </a:cubicBezTo>
                          <a:cubicBezTo>
                            <a:pt x="12282" y="1317382"/>
                            <a:pt x="33835" y="950414"/>
                            <a:pt x="0" y="0"/>
                          </a:cubicBezTo>
                          <a:close/>
                        </a:path>
                        <a:path w="3893252" h="1831954" fill="none" stroke="0" extrusionOk="0">
                          <a:moveTo>
                            <a:pt x="0" y="0"/>
                          </a:moveTo>
                          <a:cubicBezTo>
                            <a:pt x="1323997" y="-139308"/>
                            <a:pt x="2337457" y="-31219"/>
                            <a:pt x="3893252" y="0"/>
                          </a:cubicBezTo>
                          <a:cubicBezTo>
                            <a:pt x="3816278" y="325109"/>
                            <a:pt x="3892359" y="1347769"/>
                            <a:pt x="3893252" y="1831954"/>
                          </a:cubicBezTo>
                          <a:cubicBezTo>
                            <a:pt x="1960164" y="1790603"/>
                            <a:pt x="939204" y="1671194"/>
                            <a:pt x="0" y="1831954"/>
                          </a:cubicBezTo>
                          <a:cubicBezTo>
                            <a:pt x="35753" y="1222409"/>
                            <a:pt x="6974" y="33060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A603948-E8CC-A86F-644A-565CCDBA392F}"/>
                </a:ext>
              </a:extLst>
            </p:cNvPr>
            <p:cNvSpPr txBox="1"/>
            <p:nvPr/>
          </p:nvSpPr>
          <p:spPr>
            <a:xfrm>
              <a:off x="708555" y="524556"/>
              <a:ext cx="31265480" cy="1004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Đâu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là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số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lẻ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trong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các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số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sau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5FA36FB-66F6-A582-3C3F-9357FA1F2472}"/>
              </a:ext>
            </a:extLst>
          </p:cNvPr>
          <p:cNvGrpSpPr/>
          <p:nvPr/>
        </p:nvGrpSpPr>
        <p:grpSpPr>
          <a:xfrm>
            <a:off x="7043532" y="481501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D42C24B-8CFD-9A00-CF82-B2D717D62A0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B30008-816D-8587-D427-4FCF8683491E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815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BB123F1-537E-CD93-6C3B-63268CB693D7}"/>
              </a:ext>
            </a:extLst>
          </p:cNvPr>
          <p:cNvGrpSpPr/>
          <p:nvPr/>
        </p:nvGrpSpPr>
        <p:grpSpPr>
          <a:xfrm>
            <a:off x="7018104" y="3109679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033FB67-E145-371C-28BB-72564133641A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898D0B-EDCE-EFCE-C8EF-C9D8DBE23B9F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800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44F195-E652-F554-D115-755E28D37E0C}"/>
              </a:ext>
            </a:extLst>
          </p:cNvPr>
          <p:cNvGrpSpPr/>
          <p:nvPr/>
        </p:nvGrpSpPr>
        <p:grpSpPr>
          <a:xfrm>
            <a:off x="1070307" y="4937554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5EBF75A-B21F-3768-4B4D-36C6C7F3A8C1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19B2F9E-ABAD-E411-D7FF-CE03B366164F}"/>
                </a:ext>
              </a:extLst>
            </p:cNvPr>
            <p:cNvSpPr txBox="1"/>
            <p:nvPr/>
          </p:nvSpPr>
          <p:spPr>
            <a:xfrm>
              <a:off x="1510005" y="504233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810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3C566F-ACA7-0124-127B-10DB2603230C}"/>
              </a:ext>
            </a:extLst>
          </p:cNvPr>
          <p:cNvGrpSpPr/>
          <p:nvPr/>
        </p:nvGrpSpPr>
        <p:grpSpPr>
          <a:xfrm>
            <a:off x="1196527" y="309596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60251D4-B608-51B8-E6E8-F5000FBB81CF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6276298-24A0-6E64-2BBB-73FA16ADEEC7}"/>
                </a:ext>
              </a:extLst>
            </p:cNvPr>
            <p:cNvSpPr txBox="1"/>
            <p:nvPr/>
          </p:nvSpPr>
          <p:spPr>
            <a:xfrm>
              <a:off x="8511851" y="4869805"/>
              <a:ext cx="272975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820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5A2D657-DBCB-322B-7700-FCB253A5E4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0218" y="5019030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88DE34-CBED-618A-A704-31CC16CADE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4999" y="3162877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782C41-A8B5-F58C-20BE-E8A0974A1E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1788" y="50681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18A99-F64F-BF0D-3BCB-D7C345CB66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04924" y="3212677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CB4BCDB-8E18-D3E6-55C5-728404324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002" y="291893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A48D37-B6AB-4BC1-FF88-3E00BEE1E4B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3391" y="3009228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D1DC249-407C-0539-4009-3F2D9E69077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74677" y="47309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8091E2C-2154-EA21-08F4-E8073B3D0B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8743" y="4730954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40A6035-B2D9-4A21-BFE0-B363F25756B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-23891" y="911109"/>
            <a:ext cx="2019082" cy="162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7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5366B1B-D767-3FB7-3176-A644A1D4E77C}"/>
              </a:ext>
            </a:extLst>
          </p:cNvPr>
          <p:cNvGrpSpPr/>
          <p:nvPr/>
        </p:nvGrpSpPr>
        <p:grpSpPr>
          <a:xfrm>
            <a:off x="7186810" y="112488"/>
            <a:ext cx="5005190" cy="6834413"/>
            <a:chOff x="6958905" y="0"/>
            <a:chExt cx="5005190" cy="7077607"/>
          </a:xfrm>
        </p:grpSpPr>
        <p:pic>
          <p:nvPicPr>
            <p:cNvPr id="19" name="图片 8">
              <a:extLst>
                <a:ext uri="{FF2B5EF4-FFF2-40B4-BE49-F238E27FC236}">
                  <a16:creationId xmlns:a16="http://schemas.microsoft.com/office/drawing/2014/main" id="{EA2996D7-91C3-D734-69FF-230D7FD256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63" t="14991" r="5461" b="15724"/>
            <a:stretch/>
          </p:blipFill>
          <p:spPr>
            <a:xfrm>
              <a:off x="6958905" y="0"/>
              <a:ext cx="5005190" cy="6251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B4BE999-E408-A5A1-9270-DD8FD5D20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71" t="41044" r="15979" b="38494"/>
            <a:stretch/>
          </p:blipFill>
          <p:spPr>
            <a:xfrm>
              <a:off x="7162800" y="4448066"/>
              <a:ext cx="2014194" cy="2629541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3882" y="112488"/>
            <a:ext cx="6950042" cy="3316511"/>
          </a:xfrm>
          <a:prstGeom prst="rect">
            <a:avLst/>
          </a:prstGeom>
        </p:spPr>
      </p:pic>
      <p:sp>
        <p:nvSpPr>
          <p:cNvPr id="3" name="38"/>
          <p:cNvSpPr txBox="1"/>
          <p:nvPr/>
        </p:nvSpPr>
        <p:spPr>
          <a:xfrm>
            <a:off x="640080" y="3130649"/>
            <a:ext cx="6546730" cy="3232725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trồng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5" name="2">
            <a:hlinkClick r:id="" action="ppaction://media"/>
            <a:extLst>
              <a:ext uri="{FF2B5EF4-FFF2-40B4-BE49-F238E27FC236}">
                <a16:creationId xmlns:a16="http://schemas.microsoft.com/office/drawing/2014/main" id="{2C0ED8F7-D219-AFA7-CF7C-EA91CD9A8A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82320" y="3111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9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图片包含 游戏机, 食物&#10;&#10;描述已自动生成">
            <a:extLst>
              <a:ext uri="{FF2B5EF4-FFF2-40B4-BE49-F238E27FC236}">
                <a16:creationId xmlns:a16="http://schemas.microsoft.com/office/drawing/2014/main" id="{C336D485-FED9-78CF-067E-04B1325C71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 descr="图片包含 游戏机, 食物, 房间&#10;&#10;描述已自动生成">
            <a:extLst>
              <a:ext uri="{FF2B5EF4-FFF2-40B4-BE49-F238E27FC236}">
                <a16:creationId xmlns:a16="http://schemas.microsoft.com/office/drawing/2014/main" id="{C3157F0A-B68A-998A-3044-9D766BEA9E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6126" y="13063"/>
            <a:ext cx="12192000" cy="6856549"/>
          </a:xfrm>
          <a:custGeom>
            <a:avLst/>
            <a:gdLst>
              <a:gd name="connsiteX0" fmla="*/ 9506858 w 12192000"/>
              <a:gd name="connsiteY0" fmla="*/ 264160 h 6856549"/>
              <a:gd name="connsiteX1" fmla="*/ 7924801 w 12192000"/>
              <a:gd name="connsiteY1" fmla="*/ 1846217 h 6856549"/>
              <a:gd name="connsiteX2" fmla="*/ 9506858 w 12192000"/>
              <a:gd name="connsiteY2" fmla="*/ 3428274 h 6856549"/>
              <a:gd name="connsiteX3" fmla="*/ 11088915 w 12192000"/>
              <a:gd name="connsiteY3" fmla="*/ 1846217 h 6856549"/>
              <a:gd name="connsiteX4" fmla="*/ 9506858 w 12192000"/>
              <a:gd name="connsiteY4" fmla="*/ 264160 h 6856549"/>
              <a:gd name="connsiteX5" fmla="*/ 0 w 12192000"/>
              <a:gd name="connsiteY5" fmla="*/ 0 h 6856549"/>
              <a:gd name="connsiteX6" fmla="*/ 12192000 w 12192000"/>
              <a:gd name="connsiteY6" fmla="*/ 0 h 6856549"/>
              <a:gd name="connsiteX7" fmla="*/ 12192000 w 12192000"/>
              <a:gd name="connsiteY7" fmla="*/ 6856549 h 6856549"/>
              <a:gd name="connsiteX8" fmla="*/ 0 w 12192000"/>
              <a:gd name="connsiteY8" fmla="*/ 6856549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6549">
                <a:moveTo>
                  <a:pt x="9506858" y="264160"/>
                </a:moveTo>
                <a:cubicBezTo>
                  <a:pt x="8633112" y="264160"/>
                  <a:pt x="7924801" y="972471"/>
                  <a:pt x="7924801" y="1846217"/>
                </a:cubicBezTo>
                <a:cubicBezTo>
                  <a:pt x="7924801" y="2719963"/>
                  <a:pt x="8633112" y="3428274"/>
                  <a:pt x="9506858" y="3428274"/>
                </a:cubicBezTo>
                <a:cubicBezTo>
                  <a:pt x="10380604" y="3428274"/>
                  <a:pt x="11088915" y="2719963"/>
                  <a:pt x="11088915" y="1846217"/>
                </a:cubicBezTo>
                <a:cubicBezTo>
                  <a:pt x="11088915" y="972471"/>
                  <a:pt x="10380604" y="264160"/>
                  <a:pt x="9506858" y="26416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6549"/>
                </a:lnTo>
                <a:lnTo>
                  <a:pt x="0" y="6856549"/>
                </a:lnTo>
                <a:close/>
              </a:path>
            </a:pathLst>
          </a:custGeom>
        </p:spPr>
      </p:pic>
      <p:pic>
        <p:nvPicPr>
          <p:cNvPr id="48" name="图片 47" descr="图片包含 游戏机, 食物, 房间&#10;&#10;描述已自动生成">
            <a:extLst>
              <a:ext uri="{FF2B5EF4-FFF2-40B4-BE49-F238E27FC236}">
                <a16:creationId xmlns:a16="http://schemas.microsoft.com/office/drawing/2014/main" id="{3FEEED6F-2337-D3F2-1EDB-C1E2032E3E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5927" r="9643" b="55546"/>
          <a:stretch/>
        </p:blipFill>
        <p:spPr>
          <a:xfrm>
            <a:off x="9347200" y="-192012"/>
            <a:ext cx="2514640" cy="2383670"/>
          </a:xfrm>
          <a:prstGeom prst="rect">
            <a:avLst/>
          </a:prstGeom>
        </p:spPr>
      </p:pic>
      <p:pic>
        <p:nvPicPr>
          <p:cNvPr id="53" name="图片 52" descr="徽标&#10;&#10;描述已自动生成">
            <a:extLst>
              <a:ext uri="{FF2B5EF4-FFF2-40B4-BE49-F238E27FC236}">
                <a16:creationId xmlns:a16="http://schemas.microsoft.com/office/drawing/2014/main" id="{7E17698C-1487-9B8F-A4BD-9C2B0BF4B3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69" y="3476190"/>
            <a:ext cx="2007668" cy="20076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125" y="-133694"/>
            <a:ext cx="1523956" cy="1508868"/>
          </a:xfrm>
          <a:prstGeom prst="rect">
            <a:avLst/>
          </a:prstGeom>
        </p:spPr>
      </p:pic>
      <p:pic>
        <p:nvPicPr>
          <p:cNvPr id="4" name="Hình ảnh 17">
            <a:extLst>
              <a:ext uri="{FF2B5EF4-FFF2-40B4-BE49-F238E27FC236}">
                <a16:creationId xmlns:a16="http://schemas.microsoft.com/office/drawing/2014/main" id="{E5BA24D7-9AE1-CEA2-5BA5-BDCC457E86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4176" y="294560"/>
            <a:ext cx="2975106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631EBA-655A-5A02-744F-D145CF2349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8632" y="1578727"/>
            <a:ext cx="7663336" cy="31519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59DB34-B60D-AE64-51C4-458282B69D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8351" y="891484"/>
            <a:ext cx="2462997" cy="1280271"/>
          </a:xfrm>
          <a:prstGeom prst="rect">
            <a:avLst/>
          </a:prstGeom>
        </p:spPr>
      </p:pic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D8A21F1-8370-297F-E61D-C435753633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26" y="5326380"/>
            <a:ext cx="1411374" cy="141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06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89D6E-00EF-0FA3-C205-1ADF9D46E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 descr="图片包含 游戏机, 食物&#10;&#10;描述已自动生成">
            <a:extLst>
              <a:ext uri="{FF2B5EF4-FFF2-40B4-BE49-F238E27FC236}">
                <a16:creationId xmlns:a16="http://schemas.microsoft.com/office/drawing/2014/main" id="{7E39C371-9EE9-B536-0A27-794E753BDA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房间的摆设布局&#10;&#10;低可信度描述已自动生成">
            <a:extLst>
              <a:ext uri="{FF2B5EF4-FFF2-40B4-BE49-F238E27FC236}">
                <a16:creationId xmlns:a16="http://schemas.microsoft.com/office/drawing/2014/main" id="{BC1664AE-F30A-AAD3-CA5D-35894329CB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" t="9598" r="4485" b="9598"/>
          <a:stretch/>
        </p:blipFill>
        <p:spPr>
          <a:xfrm>
            <a:off x="769257" y="997670"/>
            <a:ext cx="10653486" cy="5319486"/>
          </a:xfrm>
          <a:prstGeom prst="rect">
            <a:avLst/>
          </a:prstGeom>
        </p:spPr>
      </p:pic>
      <p:pic>
        <p:nvPicPr>
          <p:cNvPr id="4" name="图片 24" descr="卡通人物&#10;&#10;低可信度描述已自动生成">
            <a:extLst>
              <a:ext uri="{FF2B5EF4-FFF2-40B4-BE49-F238E27FC236}">
                <a16:creationId xmlns:a16="http://schemas.microsoft.com/office/drawing/2014/main" id="{A7864D1B-B489-75D2-B161-F9ED60BD72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58" b="939"/>
          <a:stretch/>
        </p:blipFill>
        <p:spPr>
          <a:xfrm>
            <a:off x="0" y="3629912"/>
            <a:ext cx="12192000" cy="3228088"/>
          </a:xfrm>
          <a:custGeom>
            <a:avLst/>
            <a:gdLst>
              <a:gd name="connsiteX0" fmla="*/ 0 w 12192000"/>
              <a:gd name="connsiteY0" fmla="*/ 0 h 3047107"/>
              <a:gd name="connsiteX1" fmla="*/ 12192000 w 12192000"/>
              <a:gd name="connsiteY1" fmla="*/ 0 h 3047107"/>
              <a:gd name="connsiteX2" fmla="*/ 12192000 w 12192000"/>
              <a:gd name="connsiteY2" fmla="*/ 3047107 h 3047107"/>
              <a:gd name="connsiteX3" fmla="*/ 0 w 12192000"/>
              <a:gd name="connsiteY3" fmla="*/ 3047107 h 3047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7107">
                <a:moveTo>
                  <a:pt x="0" y="0"/>
                </a:moveTo>
                <a:lnTo>
                  <a:pt x="12192000" y="0"/>
                </a:lnTo>
                <a:lnTo>
                  <a:pt x="12192000" y="3047107"/>
                </a:lnTo>
                <a:lnTo>
                  <a:pt x="0" y="3047107"/>
                </a:lnTo>
                <a:close/>
              </a:path>
            </a:pathLst>
          </a:custGeom>
        </p:spPr>
      </p:pic>
      <p:pic>
        <p:nvPicPr>
          <p:cNvPr id="6" name="图片 21" descr="卡通人物&#10;&#10;低可信度描述已自动生成">
            <a:extLst>
              <a:ext uri="{FF2B5EF4-FFF2-40B4-BE49-F238E27FC236}">
                <a16:creationId xmlns:a16="http://schemas.microsoft.com/office/drawing/2014/main" id="{D1EC505A-D1BD-A5C6-03C6-33D3D9AFE1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21"/>
          <a:stretch/>
        </p:blipFill>
        <p:spPr>
          <a:xfrm>
            <a:off x="0" y="0"/>
            <a:ext cx="12192000" cy="2338466"/>
          </a:xfrm>
          <a:prstGeom prst="rect">
            <a:avLst/>
          </a:prstGeom>
        </p:spPr>
      </p:pic>
      <p:grpSp>
        <p:nvGrpSpPr>
          <p:cNvPr id="7" name="组合 11">
            <a:extLst>
              <a:ext uri="{FF2B5EF4-FFF2-40B4-BE49-F238E27FC236}">
                <a16:creationId xmlns:a16="http://schemas.microsoft.com/office/drawing/2014/main" id="{6CA3F85E-E5E2-9FAE-AF22-5BD483FC6178}"/>
              </a:ext>
            </a:extLst>
          </p:cNvPr>
          <p:cNvGrpSpPr/>
          <p:nvPr/>
        </p:nvGrpSpPr>
        <p:grpSpPr>
          <a:xfrm>
            <a:off x="167015" y="250972"/>
            <a:ext cx="3026128" cy="3026128"/>
            <a:chOff x="8718098" y="-182640"/>
            <a:chExt cx="3600000" cy="3600000"/>
          </a:xfrm>
        </p:grpSpPr>
        <p:sp>
          <p:nvSpPr>
            <p:cNvPr id="8" name="椭圆 10">
              <a:extLst>
                <a:ext uri="{FF2B5EF4-FFF2-40B4-BE49-F238E27FC236}">
                  <a16:creationId xmlns:a16="http://schemas.microsoft.com/office/drawing/2014/main" id="{ECD305DB-1843-1195-2A96-6EFB95FE89F7}"/>
                </a:ext>
              </a:extLst>
            </p:cNvPr>
            <p:cNvSpPr/>
            <p:nvPr/>
          </p:nvSpPr>
          <p:spPr>
            <a:xfrm>
              <a:off x="9363976" y="651753"/>
              <a:ext cx="2413416" cy="21885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9" name="图片 8" descr="图片包含 游戏机&#10;&#10;描述已自动生成">
              <a:extLst>
                <a:ext uri="{FF2B5EF4-FFF2-40B4-BE49-F238E27FC236}">
                  <a16:creationId xmlns:a16="http://schemas.microsoft.com/office/drawing/2014/main" id="{BDD7CB9C-365A-29A0-A76D-DFD9E6493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8098" y="-182640"/>
              <a:ext cx="3600000" cy="3600000"/>
            </a:xfrm>
            <a:prstGeom prst="rect">
              <a:avLst/>
            </a:prstGeom>
          </p:spPr>
        </p:pic>
      </p:grpSp>
      <p:pic>
        <p:nvPicPr>
          <p:cNvPr id="11" name="Picture 10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28EE9552-A2D4-2493-44E1-918DEF255C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80" y="2380043"/>
            <a:ext cx="8692588" cy="295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631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F4BFE88A-DD49-22D0-F590-B8680F08E1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738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661</Words>
  <Application>Microsoft Office PowerPoint</Application>
  <PresentationFormat>Widescreen</PresentationFormat>
  <Paragraphs>117</Paragraphs>
  <Slides>27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等线</vt:lpstr>
      <vt:lpstr>字魂27号-布丁体</vt:lpstr>
      <vt:lpstr>Arial</vt:lpstr>
      <vt:lpstr>Calibri</vt:lpstr>
      <vt:lpstr>Calibri Light</vt:lpstr>
      <vt:lpstr>Cambria</vt:lpstr>
      <vt:lpstr>Times New Roman</vt:lpstr>
      <vt:lpstr>1_Office Theme</vt:lpstr>
      <vt:lpstr>Office 主题​​</vt:lpstr>
      <vt:lpstr>Office Theme</vt:lpstr>
      <vt:lpstr>自定义设计方案</vt:lpstr>
      <vt:lpstr>2_Office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57</cp:revision>
  <dcterms:created xsi:type="dcterms:W3CDTF">2023-06-22T12:42:59Z</dcterms:created>
  <dcterms:modified xsi:type="dcterms:W3CDTF">2025-08-20T12:55:31Z</dcterms:modified>
</cp:coreProperties>
</file>