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307" r:id="rId3"/>
    <p:sldId id="294" r:id="rId4"/>
    <p:sldId id="308" r:id="rId5"/>
    <p:sldId id="310" r:id="rId6"/>
    <p:sldId id="309" r:id="rId7"/>
    <p:sldId id="311" r:id="rId8"/>
    <p:sldId id="268" r:id="rId9"/>
    <p:sldId id="271" r:id="rId10"/>
    <p:sldId id="317" r:id="rId11"/>
    <p:sldId id="299" r:id="rId12"/>
    <p:sldId id="316" r:id="rId13"/>
    <p:sldId id="312" r:id="rId14"/>
    <p:sldId id="306" r:id="rId15"/>
    <p:sldId id="270" r:id="rId16"/>
    <p:sldId id="313" r:id="rId17"/>
    <p:sldId id="314" r:id="rId18"/>
    <p:sldId id="315"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4C764-058C-48B5-8A2B-0813ACF21B3B}"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B62C9-D277-4F43-91AA-6C87471185E1}" type="slidenum">
              <a:rPr lang="en-US" smtClean="0"/>
              <a:t>‹#›</a:t>
            </a:fld>
            <a:endParaRPr lang="en-US"/>
          </a:p>
        </p:txBody>
      </p:sp>
    </p:spTree>
    <p:extLst>
      <p:ext uri="{BB962C8B-B14F-4D97-AF65-F5344CB8AC3E}">
        <p14:creationId xmlns:p14="http://schemas.microsoft.com/office/powerpoint/2010/main" val="3616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8391F-6263-480F-9DA2-9C933F71B3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5522-A6BA-403D-96FC-272EE4A4CD0D}"/>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9D8DE-6F07-4CEA-AF43-B79591D76619}"/>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5" name="Footer Placeholder 4">
            <a:extLst>
              <a:ext uri="{FF2B5EF4-FFF2-40B4-BE49-F238E27FC236}">
                <a16:creationId xmlns:a16="http://schemas.microsoft.com/office/drawing/2014/main" id="{9E47BEB3-8268-41B2-B28D-04ACF4F717D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8DAD90-2CE3-4329-8879-72D9FCBD08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036FB8B-E92F-A262-D387-086D9DE261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4133" y="154667"/>
            <a:ext cx="1611071" cy="1611071"/>
          </a:xfrm>
          <a:prstGeom prst="rect">
            <a:avLst/>
          </a:prstGeom>
        </p:spPr>
      </p:pic>
    </p:spTree>
    <p:extLst>
      <p:ext uri="{BB962C8B-B14F-4D97-AF65-F5344CB8AC3E}">
        <p14:creationId xmlns:p14="http://schemas.microsoft.com/office/powerpoint/2010/main" val="628250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2605-ECB3-45BE-8131-7500576F9B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77B84-3ADB-4A3B-8637-FF4F2B6B63D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C26A-C105-4532-91E0-DEDDD96F95E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25F0B-77A0-4B4E-B75A-B1E3ECD5ECB5}"/>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6" name="Footer Placeholder 5">
            <a:extLst>
              <a:ext uri="{FF2B5EF4-FFF2-40B4-BE49-F238E27FC236}">
                <a16:creationId xmlns:a16="http://schemas.microsoft.com/office/drawing/2014/main" id="{C3F8C352-0A7A-4497-8D39-0F0B7DC720E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465808-1D88-4BE3-9309-A50CCAE92BE7}"/>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318638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7C94-9341-4F6B-B1B2-CFC5F60A49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FDA028-8476-4495-9760-A6633D8C8825}"/>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E8A13A3-B368-40A6-97C0-267CE00622D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A8CD7-EB1B-4269-8579-BEBAA3111FF6}"/>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6" name="Footer Placeholder 5">
            <a:extLst>
              <a:ext uri="{FF2B5EF4-FFF2-40B4-BE49-F238E27FC236}">
                <a16:creationId xmlns:a16="http://schemas.microsoft.com/office/drawing/2014/main" id="{E9C88632-9053-4F0B-B584-3864D83A82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30BB98-D097-4C2F-8348-EF1E077AAAC9}"/>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566280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2F0D-2F3D-4B84-B190-C819C0A38B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1CB133-BCCE-4A45-A16A-8F79C3034A65}"/>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88C91-BA28-445D-932D-28F894FC4398}"/>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5" name="Footer Placeholder 4">
            <a:extLst>
              <a:ext uri="{FF2B5EF4-FFF2-40B4-BE49-F238E27FC236}">
                <a16:creationId xmlns:a16="http://schemas.microsoft.com/office/drawing/2014/main" id="{644A7A6B-29C0-4F10-AC53-F077FA73E10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2B9D7A-39AF-4589-BC33-37062C68A487}"/>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808043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DA8AEB-3274-4479-9B20-D902CE31A931}"/>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720D79-2956-40B8-9BE7-A461079EE2D5}"/>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3A248-661D-46EE-9DAD-953F4A2841AE}"/>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5" name="Footer Placeholder 4">
            <a:extLst>
              <a:ext uri="{FF2B5EF4-FFF2-40B4-BE49-F238E27FC236}">
                <a16:creationId xmlns:a16="http://schemas.microsoft.com/office/drawing/2014/main" id="{159F8B4E-0E28-4ECC-91D0-A89275DAC2E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29F6CA-589B-4238-89C6-73715E6E1280}"/>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629336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170075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523912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67633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342338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6201227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042285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E77A-D4A5-49AE-AE58-D18D8979B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48D673-A2D9-4A77-9517-ABF4C26C66DF}"/>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1F131-AABF-4C38-B063-FBD30CE7DB11}"/>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5" name="Footer Placeholder 4">
            <a:extLst>
              <a:ext uri="{FF2B5EF4-FFF2-40B4-BE49-F238E27FC236}">
                <a16:creationId xmlns:a16="http://schemas.microsoft.com/office/drawing/2014/main" id="{3A787D17-15B0-462F-B0C8-4A382140891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22F3D3-F5E7-477F-A705-7F7E37B4A7F8}"/>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1983503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49845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857507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655128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911695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19/08/2025</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9087603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C10B-C6C3-4B01-A6DC-6A5C171F6E9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9864C4-5651-449D-BED6-04A88706241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A74DB-E940-4FCD-B1BE-8BB76E2BCEE0}"/>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5" name="Footer Placeholder 4">
            <a:extLst>
              <a:ext uri="{FF2B5EF4-FFF2-40B4-BE49-F238E27FC236}">
                <a16:creationId xmlns:a16="http://schemas.microsoft.com/office/drawing/2014/main" id="{AC114CAF-DB21-4FB4-AB19-009B6FC97EF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624D42-0AD2-445D-BA48-1AD4416178AF}"/>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416173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AD7D-4095-4CFA-8069-C52B76F4D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69E832-BC7A-432A-8DD3-DB4A12566147}"/>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27F62-4DE2-4FF2-90F2-D2B86DE192A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12395-7B25-4C3B-BC39-CD14523EF5C5}"/>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6" name="Footer Placeholder 5">
            <a:extLst>
              <a:ext uri="{FF2B5EF4-FFF2-40B4-BE49-F238E27FC236}">
                <a16:creationId xmlns:a16="http://schemas.microsoft.com/office/drawing/2014/main" id="{93C64C7A-C24B-46F3-A4EA-9910BA34F46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D0FCA-1927-40CF-A6C0-41DBC3F5B5D1}"/>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363437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518C-81D9-4C1C-BE6F-1CFC3042DEA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D489C9-85BD-4018-8578-5F2DB0AC1BF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6A7C3-60B9-42E0-87EC-80BDA52FFAF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1334C5-4E9D-456E-97B9-BC9618C363A4}"/>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8EB177-DBFC-4FB9-B760-453B6667616D}"/>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4E36D-8FFC-474E-9F39-85357CDBAAB1}"/>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8" name="Footer Placeholder 7">
            <a:extLst>
              <a:ext uri="{FF2B5EF4-FFF2-40B4-BE49-F238E27FC236}">
                <a16:creationId xmlns:a16="http://schemas.microsoft.com/office/drawing/2014/main" id="{E9F9CCE9-5E47-4933-9B23-3F47938EBA2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E2524AD-E515-472D-8EB2-D0C03EE6AC6A}"/>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2463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94D3A-FB6E-43BD-80C7-03619186A3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70EBC8-BB23-4514-85FC-0A07A9A7E829}"/>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4" name="Footer Placeholder 3">
            <a:extLst>
              <a:ext uri="{FF2B5EF4-FFF2-40B4-BE49-F238E27FC236}">
                <a16:creationId xmlns:a16="http://schemas.microsoft.com/office/drawing/2014/main" id="{AC286C60-E5F8-41CD-BDF8-349474059A2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97BE76-AAB7-40D9-970C-70EBFC5FB235}"/>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79637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2940-7106-4AE7-BBB0-C11DAD3204AC}"/>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3" name="Footer Placeholder 2">
            <a:extLst>
              <a:ext uri="{FF2B5EF4-FFF2-40B4-BE49-F238E27FC236}">
                <a16:creationId xmlns:a16="http://schemas.microsoft.com/office/drawing/2014/main" id="{64D37011-E62B-48A4-BCF5-8D80D3EF070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5E524D-0117-4242-A80C-99EF9CC68F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702785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2940-7106-4AE7-BBB0-C11DAD3204AC}"/>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3" name="Footer Placeholder 2">
            <a:extLst>
              <a:ext uri="{FF2B5EF4-FFF2-40B4-BE49-F238E27FC236}">
                <a16:creationId xmlns:a16="http://schemas.microsoft.com/office/drawing/2014/main" id="{64D37011-E62B-48A4-BCF5-8D80D3EF070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5E524D-0117-4242-A80C-99EF9CC68F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3774768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F2940-7106-4AE7-BBB0-C11DAD3204AC}"/>
              </a:ext>
            </a:extLst>
          </p:cNvPr>
          <p:cNvSpPr>
            <a:spLocks noGrp="1"/>
          </p:cNvSpPr>
          <p:nvPr>
            <p:ph type="dt" sz="half" idx="10"/>
          </p:nvPr>
        </p:nvSpPr>
        <p:spPr>
          <a:xfrm>
            <a:off x="838200" y="6356351"/>
            <a:ext cx="2743200" cy="365125"/>
          </a:xfrm>
          <a:prstGeom prst="rect">
            <a:avLst/>
          </a:prstGeom>
        </p:spPr>
        <p:txBody>
          <a:bodyPr/>
          <a:lstStyle/>
          <a:p>
            <a:fld id="{2BE66475-0B82-44B5-9252-E200DE4EA3BF}" type="datetimeFigureOut">
              <a:rPr lang="en-US" smtClean="0"/>
              <a:t>8/19/2025</a:t>
            </a:fld>
            <a:endParaRPr lang="en-US"/>
          </a:p>
        </p:txBody>
      </p:sp>
      <p:sp>
        <p:nvSpPr>
          <p:cNvPr id="3" name="Footer Placeholder 2">
            <a:extLst>
              <a:ext uri="{FF2B5EF4-FFF2-40B4-BE49-F238E27FC236}">
                <a16:creationId xmlns:a16="http://schemas.microsoft.com/office/drawing/2014/main" id="{64D37011-E62B-48A4-BCF5-8D80D3EF070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5E524D-0117-4242-A80C-99EF9CC68FDD}"/>
              </a:ext>
            </a:extLst>
          </p:cNvPr>
          <p:cNvSpPr>
            <a:spLocks noGrp="1"/>
          </p:cNvSpPr>
          <p:nvPr>
            <p:ph type="sldNum" sz="quarter" idx="12"/>
          </p:nvPr>
        </p:nvSpPr>
        <p:spPr>
          <a:xfrm>
            <a:off x="8610600" y="6356351"/>
            <a:ext cx="2743200" cy="365125"/>
          </a:xfrm>
          <a:prstGeom prst="rect">
            <a:avLst/>
          </a:prstGeom>
        </p:spPr>
        <p:txBody>
          <a:bodyPr/>
          <a:lstStyle/>
          <a:p>
            <a:fld id="{8E7A7554-85AA-415D-B148-A2F83039EEB6}" type="slidenum">
              <a:rPr lang="en-US" smtClean="0"/>
              <a:t>‹#›</a:t>
            </a:fld>
            <a:endParaRPr lang="en-US"/>
          </a:p>
        </p:txBody>
      </p:sp>
    </p:spTree>
    <p:extLst>
      <p:ext uri="{BB962C8B-B14F-4D97-AF65-F5344CB8AC3E}">
        <p14:creationId xmlns:p14="http://schemas.microsoft.com/office/powerpoint/2010/main" val="254207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EAF4E2DE-D54E-DA7C-D874-4D0E4C4BBAD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4133" y="154667"/>
            <a:ext cx="1611071" cy="1611071"/>
          </a:xfrm>
          <a:prstGeom prst="rect">
            <a:avLst/>
          </a:prstGeom>
        </p:spPr>
      </p:pic>
    </p:spTree>
    <p:extLst>
      <p:ext uri="{BB962C8B-B14F-4D97-AF65-F5344CB8AC3E}">
        <p14:creationId xmlns:p14="http://schemas.microsoft.com/office/powerpoint/2010/main" val="3640987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19/08/2025</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spTree>
    <p:extLst>
      <p:ext uri="{BB962C8B-B14F-4D97-AF65-F5344CB8AC3E}">
        <p14:creationId xmlns:p14="http://schemas.microsoft.com/office/powerpoint/2010/main" val="21142831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32.gif"/><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98" name="Freeform: Shape 97">
            <a:extLst>
              <a:ext uri="{FF2B5EF4-FFF2-40B4-BE49-F238E27FC236}">
                <a16:creationId xmlns:a16="http://schemas.microsoft.com/office/drawing/2014/main" id="{B8633DCF-E1E7-4758-82A3-02A82CF4002D}"/>
              </a:ext>
            </a:extLst>
          </p:cNvPr>
          <p:cNvSpPr/>
          <p:nvPr/>
        </p:nvSpPr>
        <p:spPr>
          <a:xfrm>
            <a:off x="-422722" y="-24098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EC76C895-7812-4223-9E0C-F4C64960F122}"/>
              </a:ext>
            </a:extLst>
          </p:cNvPr>
          <p:cNvSpPr/>
          <p:nvPr/>
        </p:nvSpPr>
        <p:spPr>
          <a:xfrm>
            <a:off x="2754833" y="4695673"/>
            <a:ext cx="10162443" cy="2751785"/>
          </a:xfrm>
          <a:custGeom>
            <a:avLst/>
            <a:gdLst>
              <a:gd name="connsiteX0" fmla="*/ 520630 w 10162443"/>
              <a:gd name="connsiteY0" fmla="*/ 2128210 h 2751785"/>
              <a:gd name="connsiteX1" fmla="*/ 1175722 w 10162443"/>
              <a:gd name="connsiteY1" fmla="*/ 1882550 h 2751785"/>
              <a:gd name="connsiteX2" fmla="*/ 2090122 w 10162443"/>
              <a:gd name="connsiteY2" fmla="*/ 2032675 h 2751785"/>
              <a:gd name="connsiteX3" fmla="*/ 3059113 w 10162443"/>
              <a:gd name="connsiteY3" fmla="*/ 1787016 h 2751785"/>
              <a:gd name="connsiteX4" fmla="*/ 4355651 w 10162443"/>
              <a:gd name="connsiteY4" fmla="*/ 1937141 h 2751785"/>
              <a:gd name="connsiteX5" fmla="*/ 5270051 w 10162443"/>
              <a:gd name="connsiteY5" fmla="*/ 1636890 h 2751785"/>
              <a:gd name="connsiteX6" fmla="*/ 6716713 w 10162443"/>
              <a:gd name="connsiteY6" fmla="*/ 1459469 h 2751785"/>
              <a:gd name="connsiteX7" fmla="*/ 7972307 w 10162443"/>
              <a:gd name="connsiteY7" fmla="*/ 722490 h 2751785"/>
              <a:gd name="connsiteX8" fmla="*/ 8900355 w 10162443"/>
              <a:gd name="connsiteY8" fmla="*/ 613308 h 2751785"/>
              <a:gd name="connsiteX9" fmla="*/ 9500857 w 10162443"/>
              <a:gd name="connsiteY9" fmla="*/ 53750 h 2751785"/>
              <a:gd name="connsiteX10" fmla="*/ 10101358 w 10162443"/>
              <a:gd name="connsiteY10" fmla="*/ 2114562 h 2751785"/>
              <a:gd name="connsiteX11" fmla="*/ 7917716 w 10162443"/>
              <a:gd name="connsiteY11" fmla="*/ 2728711 h 2751785"/>
              <a:gd name="connsiteX12" fmla="*/ 588868 w 10162443"/>
              <a:gd name="connsiteY12" fmla="*/ 2578586 h 2751785"/>
              <a:gd name="connsiteX13" fmla="*/ 520630 w 10162443"/>
              <a:gd name="connsiteY13" fmla="*/ 2128210 h 27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2443" h="2751785">
                <a:moveTo>
                  <a:pt x="520630" y="2128210"/>
                </a:moveTo>
                <a:cubicBezTo>
                  <a:pt x="618439" y="2012204"/>
                  <a:pt x="914140" y="1898472"/>
                  <a:pt x="1175722" y="1882550"/>
                </a:cubicBezTo>
                <a:cubicBezTo>
                  <a:pt x="1437304" y="1866628"/>
                  <a:pt x="1776224" y="2048597"/>
                  <a:pt x="2090122" y="2032675"/>
                </a:cubicBezTo>
                <a:cubicBezTo>
                  <a:pt x="2404021" y="2016753"/>
                  <a:pt x="2681525" y="1802938"/>
                  <a:pt x="3059113" y="1787016"/>
                </a:cubicBezTo>
                <a:cubicBezTo>
                  <a:pt x="3436701" y="1771094"/>
                  <a:pt x="3987161" y="1962162"/>
                  <a:pt x="4355651" y="1937141"/>
                </a:cubicBezTo>
                <a:cubicBezTo>
                  <a:pt x="4724141" y="1912120"/>
                  <a:pt x="4876541" y="1716502"/>
                  <a:pt x="5270051" y="1636890"/>
                </a:cubicBezTo>
                <a:cubicBezTo>
                  <a:pt x="5663561" y="1557278"/>
                  <a:pt x="6266337" y="1611869"/>
                  <a:pt x="6716713" y="1459469"/>
                </a:cubicBezTo>
                <a:cubicBezTo>
                  <a:pt x="7167089" y="1307069"/>
                  <a:pt x="7608367" y="863517"/>
                  <a:pt x="7972307" y="722490"/>
                </a:cubicBezTo>
                <a:cubicBezTo>
                  <a:pt x="8336247" y="581463"/>
                  <a:pt x="8645597" y="724765"/>
                  <a:pt x="8900355" y="613308"/>
                </a:cubicBezTo>
                <a:cubicBezTo>
                  <a:pt x="9155113" y="501851"/>
                  <a:pt x="9300690" y="-196459"/>
                  <a:pt x="9500857" y="53750"/>
                </a:cubicBezTo>
                <a:cubicBezTo>
                  <a:pt x="9701024" y="303959"/>
                  <a:pt x="10365215" y="1668735"/>
                  <a:pt x="10101358" y="2114562"/>
                </a:cubicBezTo>
                <a:cubicBezTo>
                  <a:pt x="9837501" y="2560389"/>
                  <a:pt x="9503131" y="2651374"/>
                  <a:pt x="7917716" y="2728711"/>
                </a:cubicBezTo>
                <a:cubicBezTo>
                  <a:pt x="6332301" y="2806048"/>
                  <a:pt x="1819441" y="2671846"/>
                  <a:pt x="588868" y="2578586"/>
                </a:cubicBezTo>
                <a:cubicBezTo>
                  <a:pt x="-641705" y="2485326"/>
                  <a:pt x="422821" y="2244216"/>
                  <a:pt x="520630" y="2128210"/>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02A32F3-9813-4386-9A07-4101F2E03AC4}"/>
              </a:ext>
            </a:extLst>
          </p:cNvPr>
          <p:cNvGrpSpPr/>
          <p:nvPr/>
        </p:nvGrpSpPr>
        <p:grpSpPr>
          <a:xfrm>
            <a:off x="1941959" y="1328315"/>
            <a:ext cx="8308083" cy="4769116"/>
            <a:chOff x="1904672" y="1167423"/>
            <a:chExt cx="8308082" cy="4769116"/>
          </a:xfrm>
        </p:grpSpPr>
        <p:grpSp>
          <p:nvGrpSpPr>
            <p:cNvPr id="3" name="Group 2">
              <a:extLst>
                <a:ext uri="{FF2B5EF4-FFF2-40B4-BE49-F238E27FC236}">
                  <a16:creationId xmlns:a16="http://schemas.microsoft.com/office/drawing/2014/main" id="{1283C9B1-7408-4AE4-9D14-46E76F79091C}"/>
                </a:ext>
              </a:extLst>
            </p:cNvPr>
            <p:cNvGrpSpPr/>
            <p:nvPr/>
          </p:nvGrpSpPr>
          <p:grpSpPr>
            <a:xfrm>
              <a:off x="1904672" y="1167423"/>
              <a:ext cx="8308082" cy="4769116"/>
              <a:chOff x="445437" y="256830"/>
              <a:chExt cx="11333661" cy="6295753"/>
            </a:xfrm>
          </p:grpSpPr>
          <p:sp>
            <p:nvSpPr>
              <p:cNvPr id="74" name="Rectangle: Rounded Corners 73">
                <a:extLst>
                  <a:ext uri="{FF2B5EF4-FFF2-40B4-BE49-F238E27FC236}">
                    <a16:creationId xmlns:a16="http://schemas.microsoft.com/office/drawing/2014/main" id="{15DE86CA-7FBC-4580-AE7E-066B142E11AF}"/>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74">
                <a:extLst>
                  <a:ext uri="{FF2B5EF4-FFF2-40B4-BE49-F238E27FC236}">
                    <a16:creationId xmlns:a16="http://schemas.microsoft.com/office/drawing/2014/main" id="{9468B5B9-817F-4A18-9C2E-634DE959BE61}"/>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EED68199-CDD9-4333-B668-0A42688252F5}"/>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26AF7A2E-37C1-4FE5-AD70-6742E534A186}"/>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DC0E99F1-2605-4FBE-92FD-C44A150480E2}"/>
                  </a:ext>
                </a:extLst>
              </p:cNvPr>
              <p:cNvGrpSpPr/>
              <p:nvPr/>
            </p:nvGrpSpPr>
            <p:grpSpPr>
              <a:xfrm>
                <a:off x="9611855" y="933450"/>
                <a:ext cx="1409700" cy="2547457"/>
                <a:chOff x="9611855" y="933450"/>
                <a:chExt cx="1409700" cy="2547457"/>
              </a:xfrm>
            </p:grpSpPr>
            <p:sp>
              <p:nvSpPr>
                <p:cNvPr id="81" name="Rectangle 80">
                  <a:extLst>
                    <a:ext uri="{FF2B5EF4-FFF2-40B4-BE49-F238E27FC236}">
                      <a16:creationId xmlns:a16="http://schemas.microsoft.com/office/drawing/2014/main" id="{1C1794B5-2C62-4370-AFF2-CCE469BEC553}"/>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874C3483-40C7-4DA5-A1E4-39E8208C40C5}"/>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89F8916-0287-4E74-8C23-78AB1070975B}"/>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2F587250-D94C-4EE6-8FE4-7737E642DC45}"/>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689BA70-220E-4899-909D-1E9378C5259D}"/>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2FFE5595-628A-4F26-825A-04962A4830D5}"/>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70D90334-24E7-4D22-A021-364419C08887}"/>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1A81D10C-07B0-464D-804B-9FF957A2F18E}"/>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22BAD6FA-C712-4CA4-BD9C-3A930C3AED05}"/>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3C3CAB51-54B7-491F-AD8C-0969D40C52CC}"/>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2" name="Oval 91">
                <a:extLst>
                  <a:ext uri="{FF2B5EF4-FFF2-40B4-BE49-F238E27FC236}">
                    <a16:creationId xmlns:a16="http://schemas.microsoft.com/office/drawing/2014/main" id="{CAA688BF-147C-4E28-8B7A-AF616DA405C8}"/>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9023A208-09F3-40A2-AF0A-FF1A2FB80CF2}"/>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6" name="Picture 8" descr="Comic style Images | Free Vectors, Stock Photos &amp; PSD">
              <a:extLst>
                <a:ext uri="{FF2B5EF4-FFF2-40B4-BE49-F238E27FC236}">
                  <a16:creationId xmlns:a16="http://schemas.microsoft.com/office/drawing/2014/main" id="{DFE46954-EC3C-4B16-911B-1E156F54D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Top 100 hình ảnh mèo tom và jerry đáng yêu dễ thương nhất">
            <a:extLst>
              <a:ext uri="{FF2B5EF4-FFF2-40B4-BE49-F238E27FC236}">
                <a16:creationId xmlns:a16="http://schemas.microsoft.com/office/drawing/2014/main" id="{24AE4FC4-BC93-4D09-867A-15B55F922935}"/>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 b="97999" l="5720" r="92480">
                        <a14:foregroundMark x1="23840" y1="3952" x2="23840" y2="3952"/>
                        <a14:foregroundMark x1="44160" y1="70935" x2="53000" y2="78039"/>
                        <a14:foregroundMark x1="43800" y1="45273" x2="44720" y2="55928"/>
                        <a14:foregroundMark x1="44720" y1="55928" x2="54600" y2="58879"/>
                        <a14:foregroundMark x1="54600" y1="58879" x2="47160" y2="37119"/>
                        <a14:foregroundMark x1="47160" y1="37119" x2="37080" y2="40670"/>
                        <a14:foregroundMark x1="37080" y1="40670" x2="36560" y2="42421"/>
                        <a14:foregroundMark x1="36760" y1="44822" x2="43920" y2="60280"/>
                        <a14:foregroundMark x1="51880" y1="44672" x2="61040" y2="48524"/>
                        <a14:foregroundMark x1="67400" y1="37869" x2="70680" y2="39270"/>
                        <a14:foregroundMark x1="71840" y1="36168" x2="69200" y2="42121"/>
                        <a14:foregroundMark x1="41440" y1="73487" x2="59000" y2="85243"/>
                        <a14:foregroundMark x1="37560" y1="87944" x2="36880" y2="94447"/>
                        <a14:foregroundMark x1="34280" y1="76288" x2="43600" y2="76588"/>
                        <a14:foregroundMark x1="48680" y1="48374" x2="40200" y2="73637"/>
                        <a14:foregroundMark x1="68520" y1="53027" x2="73240" y2="77339"/>
                        <a14:foregroundMark x1="73240" y1="77339" x2="69880" y2="88494"/>
                        <a14:foregroundMark x1="69200" y1="48924" x2="69800" y2="53177"/>
                        <a14:foregroundMark x1="68760" y1="45123" x2="71840" y2="53627"/>
                        <a14:foregroundMark x1="71840" y1="53627" x2="71840" y2="53627"/>
                        <a14:foregroundMark x1="71360" y1="44122" x2="73200" y2="53877"/>
                        <a14:foregroundMark x1="77720" y1="40720" x2="77480" y2="47924"/>
                        <a14:foregroundMark x1="77480" y1="47924" x2="77360" y2="48224"/>
                        <a14:foregroundMark x1="51520" y1="17859" x2="51520" y2="17859"/>
                        <a14:foregroundMark x1="53320" y1="11056" x2="52440" y2="14757"/>
                        <a14:foregroundMark x1="41640" y1="17709" x2="48800" y2="20860"/>
                        <a14:foregroundMark x1="54680" y1="21961" x2="55840" y2="22961"/>
                        <a14:foregroundMark x1="38720" y1="50775" x2="34160" y2="63532"/>
                        <a14:foregroundMark x1="30760" y1="50925" x2="32360" y2="53877"/>
                        <a14:foregroundMark x1="32920" y1="54177" x2="41080" y2="57879"/>
                        <a14:foregroundMark x1="41080" y1="57879" x2="41080" y2="57879"/>
                        <a14:foregroundMark x1="37680" y1="47074" x2="52080" y2="53127"/>
                        <a14:foregroundMark x1="52080" y1="53127" x2="52320" y2="53327"/>
                        <a14:foregroundMark x1="45400" y1="12356" x2="45400" y2="12356"/>
                        <a14:foregroundMark x1="64320" y1="80840" x2="64320" y2="80840"/>
                        <a14:foregroundMark x1="55720" y1="79990" x2="67040" y2="84542"/>
                        <a14:foregroundMark x1="67040" y1="84542" x2="67040" y2="84542"/>
                        <a14:foregroundMark x1="60920" y1="81991" x2="70120" y2="81991"/>
                        <a14:foregroundMark x1="63560" y1="75588" x2="65600" y2="78989"/>
                        <a14:foregroundMark x1="82920" y1="70935" x2="82920" y2="70935"/>
                        <a14:foregroundMark x1="89760" y1="64132" x2="83400" y2="72036"/>
                        <a14:foregroundMark x1="73080" y1="47374" x2="74640" y2="47824"/>
                        <a14:foregroundMark x1="53560" y1="15758" x2="53560" y2="15758"/>
                        <a14:foregroundMark x1="38800" y1="64382" x2="38240" y2="68934"/>
                        <a14:foregroundMark x1="29840" y1="51776" x2="29840" y2="51776"/>
                        <a14:foregroundMark x1="26680" y1="51926" x2="30760" y2="53177"/>
                        <a14:foregroundMark x1="38920" y1="44272" x2="54360" y2="47224"/>
                        <a14:foregroundMark x1="40640" y1="50475" x2="46520" y2="61831"/>
                        <a14:foregroundMark x1="36760" y1="58179" x2="44160" y2="62931"/>
                        <a14:foregroundMark x1="44160" y1="62931" x2="50400" y2="60780"/>
                        <a14:foregroundMark x1="50400" y1="60780" x2="50840" y2="60430"/>
                        <a14:foregroundMark x1="43240" y1="68784" x2="39160" y2="78739"/>
                        <a14:foregroundMark x1="40520" y1="67534" x2="32800" y2="77089"/>
                        <a14:foregroundMark x1="32800" y1="77089" x2="32480" y2="77889"/>
                        <a14:foregroundMark x1="44280" y1="68534" x2="31280" y2="71586"/>
                        <a14:foregroundMark x1="31280" y1="71586" x2="36200" y2="80890"/>
                        <a14:foregroundMark x1="36200" y1="80890" x2="54360" y2="89095"/>
                        <a14:foregroundMark x1="54360" y1="89095" x2="60360" y2="89345"/>
                        <a14:foregroundMark x1="60360" y1="89345" x2="68520" y2="86543"/>
                        <a14:foregroundMark x1="68520" y1="86543" x2="62640" y2="81091"/>
                        <a14:foregroundMark x1="62640" y1="81091" x2="53880" y2="79340"/>
                        <a14:foregroundMark x1="53880" y1="79340" x2="50080" y2="72186"/>
                        <a14:foregroundMark x1="50080" y1="72186" x2="45000" y2="69335"/>
                        <a14:foregroundMark x1="45000" y1="69335" x2="44480" y2="69235"/>
                        <a14:foregroundMark x1="48120" y1="61981" x2="52320" y2="62831"/>
                        <a14:foregroundMark x1="54360" y1="57879" x2="55240" y2="66633"/>
                        <a14:foregroundMark x1="55240" y1="66633" x2="54240" y2="70085"/>
                        <a14:foregroundMark x1="57880" y1="55328" x2="55840" y2="62731"/>
                        <a14:foregroundMark x1="55840" y1="62731" x2="55840" y2="63132"/>
                        <a14:foregroundMark x1="56960" y1="63282" x2="57880" y2="68384"/>
                        <a14:foregroundMark x1="46880" y1="12206" x2="46880" y2="12206"/>
                        <a14:foregroundMark x1="47080" y1="10505" x2="43680" y2="13457"/>
                        <a14:foregroundMark x1="24320" y1="3702" x2="26360" y2="4952"/>
                        <a14:foregroundMark x1="18840" y1="1401" x2="20560" y2="4102"/>
                        <a14:foregroundMark x1="19080" y1="550" x2="31520" y2="9405"/>
                        <a14:foregroundMark x1="31520" y1="9405" x2="36200" y2="19010"/>
                        <a14:foregroundMark x1="32240" y1="7954" x2="36680" y2="18009"/>
                        <a14:foregroundMark x1="27120" y1="4552" x2="38000" y2="20260"/>
                        <a14:foregroundMark x1="38000" y1="20260" x2="38120" y2="20710"/>
                        <a14:foregroundMark x1="34960" y1="11906" x2="38640" y2="20160"/>
                        <a14:foregroundMark x1="38640" y1="20160" x2="38800" y2="21261"/>
                        <a14:foregroundMark x1="44480" y1="13457" x2="40080" y2="16458"/>
                        <a14:foregroundMark x1="73400" y1="96148" x2="73400" y2="96148"/>
                        <a14:foregroundMark x1="73400" y1="94597" x2="73760" y2="95298"/>
                        <a14:foregroundMark x1="61400" y1="96148" x2="60600" y2="97149"/>
                        <a14:foregroundMark x1="35760" y1="96298" x2="37000" y2="97749"/>
                        <a14:foregroundMark x1="8640" y1="85393" x2="8440" y2="85943"/>
                        <a14:foregroundMark x1="5720" y1="88244" x2="5720" y2="88244"/>
                        <a14:foregroundMark x1="70480" y1="38719" x2="71840" y2="45673"/>
                        <a14:foregroundMark x1="90520" y1="63982" x2="90520" y2="63982"/>
                        <a14:foregroundMark x1="73400" y1="97999" x2="73400" y2="97999"/>
                        <a14:foregroundMark x1="81440" y1="49025" x2="82258" y2="49304"/>
                        <a14:foregroundMark x1="81308" y1="52881" x2="81787" y2="53144"/>
                        <a14:foregroundMark x1="77840" y1="50975" x2="81290" y2="52871"/>
                        <a14:backgroundMark x1="55040" y1="56728" x2="55040" y2="56728"/>
                        <a14:backgroundMark x1="62280" y1="78439" x2="62280" y2="78439"/>
                        <a14:backgroundMark x1="81800" y1="52026" x2="92840" y2="55478"/>
                        <a14:backgroundMark x1="81800" y1="50075" x2="90800" y2="52626"/>
                        <a14:backgroundMark x1="87080" y1="51426" x2="93200" y2="53527"/>
                        <a14:backgroundMark x1="91640" y1="52026" x2="92720" y2="52776"/>
                        <a14:backgroundMark x1="81920" y1="49625" x2="82280" y2="49925"/>
                        <a14:backgroundMark x1="87440" y1="55928" x2="92800" y2="59730"/>
                        <a14:backgroundMark x1="92800" y1="59730" x2="92840" y2="59830"/>
                        <a14:backgroundMark x1="82160" y1="52626" x2="88720" y2="56678"/>
                        <a14:backgroundMark x1="88720" y1="56678" x2="88640" y2="566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78080" y="26221"/>
            <a:ext cx="2227081" cy="17806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99+ Hình Nền We Bare Bear Đẹp, Cute Nhất Quả Đất">
            <a:extLst>
              <a:ext uri="{FF2B5EF4-FFF2-40B4-BE49-F238E27FC236}">
                <a16:creationId xmlns:a16="http://schemas.microsoft.com/office/drawing/2014/main" id="{E7C471E0-A204-44A0-8AA9-0AA3C9AA533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776043" y="11845"/>
            <a:ext cx="2709803" cy="154866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Page 3 | Radio box Images | Free Vectors, Stock Photos &amp; PSD">
            <a:extLst>
              <a:ext uri="{FF2B5EF4-FFF2-40B4-BE49-F238E27FC236}">
                <a16:creationId xmlns:a16="http://schemas.microsoft.com/office/drawing/2014/main" id="{4E96C5D4-B645-4B6E-BE07-075890EBB7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307321">
            <a:off x="6718702" y="518562"/>
            <a:ext cx="716577" cy="71657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Kawaii Icon Style / Lineal color - 45,767 vector icons available in SVG,  EPS, PNG, PSD files and Icon Font. | Cute stickers, Mini drawings, Cute  doodles">
            <a:extLst>
              <a:ext uri="{FF2B5EF4-FFF2-40B4-BE49-F238E27FC236}">
                <a16:creationId xmlns:a16="http://schemas.microsoft.com/office/drawing/2014/main" id="{FE5E3CBB-ED47-4542-B312-8FC82AD79C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922" r="69411" b="73506"/>
          <a:stretch/>
        </p:blipFill>
        <p:spPr bwMode="auto">
          <a:xfrm>
            <a:off x="-225123" y="1905661"/>
            <a:ext cx="1748136" cy="1051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561EEB-C4A1-E474-ADFB-F23FBC203917}"/>
              </a:ext>
            </a:extLst>
          </p:cNvPr>
          <p:cNvPicPr>
            <a:picLocks noChangeAspect="1"/>
          </p:cNvPicPr>
          <p:nvPr/>
        </p:nvPicPr>
        <p:blipFill>
          <a:blip r:embed="rId8"/>
          <a:stretch>
            <a:fillRect/>
          </a:stretch>
        </p:blipFill>
        <p:spPr>
          <a:xfrm>
            <a:off x="2843168" y="2905446"/>
            <a:ext cx="5419814" cy="1390008"/>
          </a:xfrm>
          <a:prstGeom prst="rect">
            <a:avLst/>
          </a:prstGeom>
        </p:spPr>
      </p:pic>
    </p:spTree>
    <p:extLst>
      <p:ext uri="{BB962C8B-B14F-4D97-AF65-F5344CB8AC3E}">
        <p14:creationId xmlns:p14="http://schemas.microsoft.com/office/powerpoint/2010/main" val="1438086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2" name="Rectangle: Diagonal Corners Rounded 1">
            <a:extLst>
              <a:ext uri="{FF2B5EF4-FFF2-40B4-BE49-F238E27FC236}">
                <a16:creationId xmlns:a16="http://schemas.microsoft.com/office/drawing/2014/main" id="{6C755336-4234-4386-BC06-A5DBEF235EC6}"/>
              </a:ext>
            </a:extLst>
          </p:cNvPr>
          <p:cNvSpPr/>
          <p:nvPr/>
        </p:nvSpPr>
        <p:spPr>
          <a:xfrm flipH="1">
            <a:off x="509088" y="403635"/>
            <a:ext cx="11093621" cy="6113420"/>
          </a:xfrm>
          <a:prstGeom prst="round2DiagRect">
            <a:avLst/>
          </a:prstGeom>
          <a:solidFill>
            <a:srgbClr val="FFFFFF"/>
          </a:solidFill>
          <a:ln w="57150">
            <a:solidFill>
              <a:srgbClr val="FFF243"/>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Rectangle: Rounded Corners 2">
            <a:extLst>
              <a:ext uri="{FF2B5EF4-FFF2-40B4-BE49-F238E27FC236}">
                <a16:creationId xmlns:a16="http://schemas.microsoft.com/office/drawing/2014/main" id="{79299E0D-1375-5175-AC3D-DA7C7C5B3921}"/>
              </a:ext>
            </a:extLst>
          </p:cNvPr>
          <p:cNvSpPr/>
          <p:nvPr/>
        </p:nvSpPr>
        <p:spPr>
          <a:xfrm>
            <a:off x="0" y="0"/>
            <a:ext cx="11787809" cy="1153809"/>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1. </a:t>
            </a:r>
            <a:r>
              <a:rPr lang="en-US" sz="3200" b="1" dirty="0" err="1">
                <a:solidFill>
                  <a:srgbClr val="002060"/>
                </a:solidFill>
                <a:latin typeface="Cambria" panose="02040503050406030204" pitchFamily="18" charset="0"/>
                <a:ea typeface="Cambria" panose="02040503050406030204" pitchFamily="18" charset="0"/>
              </a:rPr>
              <a:t>Dựa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ý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Viết</a:t>
            </a:r>
            <a:r>
              <a:rPr lang="en-US" sz="3200" b="1" dirty="0">
                <a:solidFill>
                  <a:srgbClr val="002060"/>
                </a:solidFill>
                <a:latin typeface="Cambria" panose="02040503050406030204" pitchFamily="18" charset="0"/>
                <a:ea typeface="Cambria" panose="02040503050406030204" pitchFamily="18" charset="0"/>
              </a:rPr>
              <a:t> ở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3, </a:t>
            </a:r>
            <a:r>
              <a:rPr lang="en-US" sz="3200" b="1" dirty="0" err="1">
                <a:solidFill>
                  <a:srgbClr val="002060"/>
                </a:solidFill>
                <a:latin typeface="Cambria" panose="02040503050406030204" pitchFamily="18" charset="0"/>
                <a:ea typeface="Cambria" panose="02040503050406030204" pitchFamily="18" charset="0"/>
              </a:rPr>
              <a:t>viết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lí</a:t>
            </a:r>
            <a:r>
              <a:rPr lang="en-US" sz="3200" b="1" dirty="0">
                <a:solidFill>
                  <a:srgbClr val="002060"/>
                </a:solidFill>
                <a:latin typeface="Cambria" panose="02040503050406030204" pitchFamily="18" charset="0"/>
                <a:ea typeface="Cambria" panose="02040503050406030204" pitchFamily="18" charset="0"/>
              </a:rPr>
              <a:t> do </a:t>
            </a:r>
            <a:r>
              <a:rPr lang="en-US" sz="3200" b="1" dirty="0" err="1">
                <a:solidFill>
                  <a:srgbClr val="002060"/>
                </a:solidFill>
                <a:latin typeface="Cambria" panose="02040503050406030204" pitchFamily="18" charset="0"/>
                <a:ea typeface="Cambria" panose="02040503050406030204" pitchFamily="18" charset="0"/>
              </a:rPr>
              <a:t>yêu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nghe</a:t>
            </a:r>
            <a:r>
              <a:rPr lang="en-US" sz="3200" b="1" dirty="0">
                <a:solidFill>
                  <a:srgbClr val="002060"/>
                </a:solidFill>
                <a:latin typeface="Cambria" panose="02040503050406030204" pitchFamily="18" charset="0"/>
                <a:ea typeface="Cambria" panose="02040503050406030204" pitchFamily="18" charset="0"/>
              </a:rPr>
              <a:t>.</a:t>
            </a:r>
          </a:p>
        </p:txBody>
      </p:sp>
      <p:sp>
        <p:nvSpPr>
          <p:cNvPr id="4" name="Rectangle 57">
            <a:extLst>
              <a:ext uri="{FF2B5EF4-FFF2-40B4-BE49-F238E27FC236}">
                <a16:creationId xmlns:a16="http://schemas.microsoft.com/office/drawing/2014/main" id="{3ECE8473-7882-3CD9-D3F8-7DB0A6B879D4}"/>
              </a:ext>
            </a:extLst>
          </p:cNvPr>
          <p:cNvSpPr>
            <a:spLocks noChangeArrowheads="1"/>
          </p:cNvSpPr>
          <p:nvPr/>
        </p:nvSpPr>
        <p:spPr bwMode="auto">
          <a:xfrm>
            <a:off x="715141" y="1439885"/>
            <a:ext cx="2137389" cy="646986"/>
          </a:xfrm>
          <a:prstGeom prst="roundRect">
            <a:avLst/>
          </a:prstGeom>
          <a:solidFill>
            <a:schemeClr val="accent4">
              <a:lumMod val="60000"/>
              <a:lumOff val="40000"/>
            </a:schemeClr>
          </a:solidFill>
          <a:ln>
            <a:noFill/>
          </a:ln>
          <a:effectLst/>
          <a:scene3d>
            <a:camera prst="orthographicFront"/>
            <a:lightRig rig="threePt" dir="t"/>
          </a:scene3d>
          <a:sp3d>
            <a:bevelT w="114300" prst="artDeco"/>
          </a:sp3d>
        </p:spPr>
        <p:txBody>
          <a:bodyPr wrap="square" anchor="ctr">
            <a:spAutoFit/>
          </a:bodyPr>
          <a:lstStyle>
            <a:lvl1pPr marL="290513" indent="-290513">
              <a:defRPr kumimoji="1" sz="2400">
                <a:solidFill>
                  <a:schemeClr val="tx1"/>
                </a:solidFill>
                <a:latin typeface="Times New Roman" panose="02020603050405020304" pitchFamily="18" charset="0"/>
              </a:defRPr>
            </a:lvl1pPr>
            <a:lvl2pPr>
              <a:defRPr kumimoji="1" sz="2400">
                <a:solidFill>
                  <a:schemeClr val="tx1"/>
                </a:solidFill>
                <a:latin typeface="Times New Roman" panose="02020603050405020304" pitchFamily="18" charset="0"/>
              </a:defRPr>
            </a:lvl2pPr>
            <a:lvl3pPr>
              <a:defRPr kumimoji="1" sz="2400">
                <a:solidFill>
                  <a:schemeClr val="tx1"/>
                </a:solidFill>
                <a:latin typeface="Times New Roman" panose="02020603050405020304" pitchFamily="18" charset="0"/>
              </a:defRPr>
            </a:lvl3pPr>
            <a:lvl4pPr>
              <a:defRPr kumimoji="1" sz="2400">
                <a:solidFill>
                  <a:schemeClr val="tx1"/>
                </a:solidFill>
                <a:latin typeface="Times New Roman" panose="02020603050405020304" pitchFamily="18" charset="0"/>
              </a:defRPr>
            </a:lvl4pPr>
            <a:lvl5pPr>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algn="ctr"/>
            <a:r>
              <a:rPr lang="en-US" altLang="en-US" sz="3200" b="1" dirty="0" err="1">
                <a:latin typeface="Cambria" panose="02040503050406030204" pitchFamily="18" charset="0"/>
                <a:ea typeface="Cambria" panose="02040503050406030204" pitchFamily="18" charset="0"/>
              </a:rPr>
              <a:t>Lưu</a:t>
            </a:r>
            <a:r>
              <a:rPr lang="en-US" altLang="en-US" sz="3200" b="1" dirty="0">
                <a:latin typeface="Cambria" panose="02040503050406030204" pitchFamily="18" charset="0"/>
                <a:ea typeface="Cambria" panose="02040503050406030204" pitchFamily="18" charset="0"/>
              </a:rPr>
              <a:t> ý</a:t>
            </a:r>
            <a:endParaRPr lang="en-US" altLang="en-US" sz="3200" dirty="0">
              <a:latin typeface="Cambria" panose="02040503050406030204" pitchFamily="18" charset="0"/>
              <a:ea typeface="Cambria" panose="02040503050406030204" pitchFamily="18" charset="0"/>
            </a:endParaRPr>
          </a:p>
        </p:txBody>
      </p:sp>
      <p:sp>
        <p:nvSpPr>
          <p:cNvPr id="5" name="Google Shape;6257;p64">
            <a:extLst>
              <a:ext uri="{FF2B5EF4-FFF2-40B4-BE49-F238E27FC236}">
                <a16:creationId xmlns:a16="http://schemas.microsoft.com/office/drawing/2014/main" id="{81688408-8784-8A38-572A-EBD09858CB76}"/>
              </a:ext>
            </a:extLst>
          </p:cNvPr>
          <p:cNvSpPr txBox="1">
            <a:spLocks/>
          </p:cNvSpPr>
          <p:nvPr/>
        </p:nvSpPr>
        <p:spPr>
          <a:xfrm>
            <a:off x="755375" y="2411871"/>
            <a:ext cx="3567282" cy="3124226"/>
          </a:xfrm>
          <a:prstGeom prst="rect">
            <a:avLst/>
          </a:prstGeom>
          <a:solidFill>
            <a:schemeClr val="accent4">
              <a:lumMod val="20000"/>
              <a:lumOff val="80000"/>
            </a:schemeClr>
          </a:solidFill>
        </p:spPr>
        <p:txBody>
          <a:bodyPr spcFirstLastPara="1" wrap="square" lIns="91425" tIns="91425" rIns="91425" bIns="91425"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solidFill>
                  <a:srgbClr val="FF0000"/>
                </a:solidFill>
                <a:latin typeface="Cambria" panose="02040503050406030204" pitchFamily="18" charset="0"/>
                <a:ea typeface="Cambria" panose="02040503050406030204" pitchFamily="18" charset="0"/>
              </a:rPr>
              <a:t>Chọn cách giới thiệu câu chuyện gây được chú ý và nêu nhận xét, đánh giá chung về câu chuyện.</a:t>
            </a:r>
            <a:endParaRPr lang="en-US" sz="3200" dirty="0">
              <a:solidFill>
                <a:srgbClr val="FF0000"/>
              </a:solidFill>
              <a:latin typeface="Cambria" panose="02040503050406030204" pitchFamily="18" charset="0"/>
              <a:ea typeface="Cambria" panose="02040503050406030204" pitchFamily="18" charset="0"/>
            </a:endParaRPr>
          </a:p>
        </p:txBody>
      </p:sp>
      <p:sp>
        <p:nvSpPr>
          <p:cNvPr id="10" name="Google Shape;6261;p64">
            <a:extLst>
              <a:ext uri="{FF2B5EF4-FFF2-40B4-BE49-F238E27FC236}">
                <a16:creationId xmlns:a16="http://schemas.microsoft.com/office/drawing/2014/main" id="{9DE061E8-8D50-6E16-837E-ADFC31DB8A63}"/>
              </a:ext>
            </a:extLst>
          </p:cNvPr>
          <p:cNvSpPr txBox="1">
            <a:spLocks/>
          </p:cNvSpPr>
          <p:nvPr/>
        </p:nvSpPr>
        <p:spPr>
          <a:xfrm>
            <a:off x="4850295" y="2524538"/>
            <a:ext cx="3289852" cy="2941983"/>
          </a:xfrm>
          <a:prstGeom prst="rect">
            <a:avLst/>
          </a:prstGeom>
          <a:solidFill>
            <a:srgbClr val="FFFF00"/>
          </a:solidFill>
        </p:spPr>
        <p:txBody>
          <a:bodyPr spcFirstLastPara="1" wrap="square" lIns="91425" tIns="91425" rIns="91425" bIns="91425"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dirty="0">
                <a:solidFill>
                  <a:srgbClr val="FF0000"/>
                </a:solidFill>
                <a:latin typeface="Cambria" panose="02040503050406030204" pitchFamily="18" charset="0"/>
                <a:ea typeface="Cambria" panose="02040503050406030204" pitchFamily="18" charset="0"/>
              </a:rPr>
              <a:t>Trình bày rõ các lí do yêu thích câu chuyện và đưa dẫn chứng minh họa.</a:t>
            </a:r>
            <a:endParaRPr lang="en-US" sz="3200" dirty="0">
              <a:solidFill>
                <a:srgbClr val="FF0000"/>
              </a:solidFill>
              <a:latin typeface="Cambria" panose="02040503050406030204" pitchFamily="18" charset="0"/>
              <a:ea typeface="Cambria" panose="02040503050406030204" pitchFamily="18" charset="0"/>
            </a:endParaRPr>
          </a:p>
        </p:txBody>
      </p:sp>
      <p:sp>
        <p:nvSpPr>
          <p:cNvPr id="22" name="Google Shape;6261;p64">
            <a:extLst>
              <a:ext uri="{FF2B5EF4-FFF2-40B4-BE49-F238E27FC236}">
                <a16:creationId xmlns:a16="http://schemas.microsoft.com/office/drawing/2014/main" id="{D14F2B42-5773-1D85-2108-705A18E9625B}"/>
              </a:ext>
            </a:extLst>
          </p:cNvPr>
          <p:cNvSpPr txBox="1">
            <a:spLocks/>
          </p:cNvSpPr>
          <p:nvPr/>
        </p:nvSpPr>
        <p:spPr>
          <a:xfrm>
            <a:off x="8546258" y="2554357"/>
            <a:ext cx="3003011" cy="2693502"/>
          </a:xfrm>
          <a:prstGeom prst="rect">
            <a:avLst/>
          </a:prstGeom>
          <a:solidFill>
            <a:schemeClr val="accent5">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just"/>
            <a:r>
              <a:rPr lang="vi-VN" sz="3200" b="1" dirty="0">
                <a:solidFill>
                  <a:srgbClr val="FF0000"/>
                </a:solidFill>
                <a:latin typeface="Cambria" panose="02040503050406030204" pitchFamily="18" charset="0"/>
                <a:ea typeface="Cambria" panose="02040503050406030204" pitchFamily="18" charset="0"/>
              </a:rPr>
              <a:t>Các câu trong đoạn văn được viết liên tục, không xuống dòng.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2494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a:extLst>
            <a:ext uri="{FF2B5EF4-FFF2-40B4-BE49-F238E27FC236}">
              <a16:creationId xmlns:a16="http://schemas.microsoft.com/office/drawing/2014/main" id="{70DC5C01-B87E-8A02-A99E-B01E0B04EBC4}"/>
            </a:ext>
          </a:extLst>
        </p:cNvPr>
        <p:cNvGrpSpPr/>
        <p:nvPr/>
      </p:nvGrpSpPr>
      <p:grpSpPr>
        <a:xfrm>
          <a:off x="0" y="0"/>
          <a:ext cx="0" cy="0"/>
          <a:chOff x="0" y="0"/>
          <a:chExt cx="0" cy="0"/>
        </a:xfrm>
      </p:grpSpPr>
      <p:grpSp>
        <p:nvGrpSpPr>
          <p:cNvPr id="90" name="Group 89">
            <a:extLst>
              <a:ext uri="{FF2B5EF4-FFF2-40B4-BE49-F238E27FC236}">
                <a16:creationId xmlns:a16="http://schemas.microsoft.com/office/drawing/2014/main" id="{531897D8-3FB1-E838-FBD9-30CDE8CFE382}"/>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81963734-63D5-D935-27F5-365B159FE405}"/>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B918AFFF-EF6E-3C16-6A29-C2EC462E3240}"/>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9708CB98-79C3-6C90-ADC7-8501DB7F9941}"/>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FCC42131-2BAC-D208-0FB4-CF531D10F9DD}"/>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CF18A92-1956-1CB7-D26E-152991EB6357}"/>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898C38B-2929-DEF4-0AA6-5EE43C702CD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1C3D27-C345-D1E3-2355-483C16839DE5}"/>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F6ABE38-AE1C-AC1F-748A-B462A77267AD}"/>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F5FEAE80-C6D8-1229-AE86-D77623871EC9}"/>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4C8CEB-0BE0-6550-1307-C96ABD40084F}"/>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C1C761-3486-C676-E773-40BD8748D8C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ECA0BF-AEE3-C086-4587-893C116987B3}"/>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0D78F85-7D21-8626-3CF8-9103C6879BD9}"/>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A74F575B-6FCD-EC03-2A6F-4637CE8FCAF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F0AF35-B72F-E356-1898-1D7968712B21}"/>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04B3154-9760-8BA3-790B-63BEEF66C77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F7A6C7-D4E3-8727-4820-CB07BB211F05}"/>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7BC0F79-8D0E-0BC4-9AC1-5FA0C8CBE863}"/>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8BFBF1F-2D2A-A627-4F2C-7765C1969B70}"/>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39116D10-C331-4F82-4E7A-DB61B6C27B28}"/>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56BFED3F-1090-571D-1CD2-6F01C3FEA664}"/>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252F42D-4E27-802F-FD18-7AE6CF6DE311}"/>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EA3F332-FC84-8646-B914-78D22FC626E5}"/>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04F033F-8711-043F-C706-BFFB08C188B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A188860-FD3F-35B6-B953-B6616FB52BE7}"/>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BC3899D7-9AEA-38D4-0FF7-F77D6B8F8B70}"/>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0A6DF5-905C-BA72-AAED-1DF982D9BAE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09575F-E8F3-005D-4D8C-D0E8A5F9C4B2}"/>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207BDC-2C58-ADF4-908D-1A8E0799D37F}"/>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3AEC286-2CF8-FDA2-9242-E87544827CD0}"/>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218109ED-5B38-4CCD-48DD-9F783FEE490C}"/>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77241A-FA30-0B65-D9D0-6D4B3476B56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6725CB9-9856-C7FC-F6B1-226C61366FDB}"/>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D54179-6565-47B9-C17B-6C0990AF5A9E}"/>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E9B1D38-8049-FFE4-CC7C-F95B3301DA5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6431746-0BC8-D6B9-C834-BDFAA1FB4A0E}"/>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62B1D8A-8892-5E06-399F-BD754A67CD51}"/>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4B4D5D44-796D-9E14-A64E-AA1FCAF82434}"/>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B90BB0C7-46DF-D578-59C6-AE69E943EC80}"/>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579A268A-CBB2-C2A0-4A92-F19638217E8F}"/>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51808A-4136-168B-F3BD-E67AD486A6B7}"/>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EC1D326-F90E-2BDB-1DFF-01B71F2A6A1F}"/>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2E6A013A-E1E4-E8E7-4D27-94E1EEACAE9D}"/>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BD350C6-3411-8EE2-05B5-CA3E464C1EDB}"/>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1D5DA62-2AD4-8B86-43DD-D1E90B89A560}"/>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E2C5FF3-6364-5A7C-7010-87F8FAEE92E0}"/>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86D9827-B642-94B5-8ED7-74BA388A0E42}"/>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7E658E3A-E150-9FBD-6CA9-C55CD0F717DE}"/>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BDA97FD-59A8-4668-2BA1-D603029E644D}"/>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1EF092F4-96E2-F9C8-5EAC-4FDF2E2524AB}"/>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F2F5F4BF-C31D-3A09-D36E-69C1182F969E}"/>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99DD120-C849-91D8-6AEC-9D197327BDAD}"/>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FD12C7B7-BDF9-F941-036C-1642FD84E303}"/>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3229E23-5EB3-5F83-E98B-93A3C6D3FA03}"/>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4DD055A-FB89-C060-BED4-DCD26FE1089F}"/>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F1464DF4-B2BD-5D4D-80DC-6DCFBD6C1173}"/>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9C8200B3-2227-C844-FD83-4D2D8441E12F}"/>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A10F02E-CE13-13E2-38F3-187D88BC6856}"/>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46D008E9-B8A2-FA9D-BF8F-4CB4C9869FF0}"/>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CC55C282-68BF-42BB-84A1-76FF11E3D01B}"/>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2" name="Rectangle: Diagonal Corners Rounded 1">
            <a:extLst>
              <a:ext uri="{FF2B5EF4-FFF2-40B4-BE49-F238E27FC236}">
                <a16:creationId xmlns:a16="http://schemas.microsoft.com/office/drawing/2014/main" id="{1E9315E2-81D3-8D0D-EF29-94A1E36DF8FA}"/>
              </a:ext>
            </a:extLst>
          </p:cNvPr>
          <p:cNvSpPr/>
          <p:nvPr/>
        </p:nvSpPr>
        <p:spPr>
          <a:xfrm flipH="1">
            <a:off x="233915" y="202018"/>
            <a:ext cx="11695813" cy="6422065"/>
          </a:xfrm>
          <a:prstGeom prst="round2DiagRect">
            <a:avLst>
              <a:gd name="adj1" fmla="val 4492"/>
              <a:gd name="adj2" fmla="val 0"/>
            </a:avLst>
          </a:prstGeom>
          <a:solidFill>
            <a:srgbClr val="FFFFFF"/>
          </a:solidFill>
          <a:ln w="57150">
            <a:solidFill>
              <a:srgbClr val="FFF243"/>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图片 21">
            <a:extLst>
              <a:ext uri="{FF2B5EF4-FFF2-40B4-BE49-F238E27FC236}">
                <a16:creationId xmlns:a16="http://schemas.microsoft.com/office/drawing/2014/main" id="{2AE8A620-A964-8387-E668-6AF77C986EDE}"/>
              </a:ext>
            </a:extLst>
          </p:cNvPr>
          <p:cNvPicPr>
            <a:picLocks noChangeAspect="1"/>
          </p:cNvPicPr>
          <p:nvPr/>
        </p:nvPicPr>
        <p:blipFill rotWithShape="1">
          <a:blip r:embed="rId2">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sp>
        <p:nvSpPr>
          <p:cNvPr id="25" name="矩形: 圆角 37">
            <a:extLst>
              <a:ext uri="{FF2B5EF4-FFF2-40B4-BE49-F238E27FC236}">
                <a16:creationId xmlns:a16="http://schemas.microsoft.com/office/drawing/2014/main" id="{3C2666D8-9FAC-1CFC-8B29-0DA3C7AC39EA}"/>
              </a:ext>
            </a:extLst>
          </p:cNvPr>
          <p:cNvSpPr/>
          <p:nvPr/>
        </p:nvSpPr>
        <p:spPr>
          <a:xfrm>
            <a:off x="156753" y="491685"/>
            <a:ext cx="11797428" cy="6235686"/>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grpSp>
        <p:nvGrpSpPr>
          <p:cNvPr id="26" name="Group 25">
            <a:extLst>
              <a:ext uri="{FF2B5EF4-FFF2-40B4-BE49-F238E27FC236}">
                <a16:creationId xmlns:a16="http://schemas.microsoft.com/office/drawing/2014/main" id="{E43CF9E0-7107-7A38-8A8D-EA3517E1F3F7}"/>
              </a:ext>
            </a:extLst>
          </p:cNvPr>
          <p:cNvGrpSpPr/>
          <p:nvPr/>
        </p:nvGrpSpPr>
        <p:grpSpPr>
          <a:xfrm>
            <a:off x="0" y="-411163"/>
            <a:ext cx="2470245" cy="1222869"/>
            <a:chOff x="0" y="-472242"/>
            <a:chExt cx="2954009" cy="1323469"/>
          </a:xfrm>
        </p:grpSpPr>
        <p:pic>
          <p:nvPicPr>
            <p:cNvPr id="48" name="Picture 47">
              <a:extLst>
                <a:ext uri="{FF2B5EF4-FFF2-40B4-BE49-F238E27FC236}">
                  <a16:creationId xmlns:a16="http://schemas.microsoft.com/office/drawing/2014/main" id="{D8D130C0-C167-CF2C-8400-F7236772D7FD}"/>
                </a:ext>
              </a:extLst>
            </p:cNvPr>
            <p:cNvPicPr>
              <a:picLocks noChangeAspect="1"/>
            </p:cNvPicPr>
            <p:nvPr/>
          </p:nvPicPr>
          <p:blipFill>
            <a:blip r:embed="rId3"/>
            <a:stretch>
              <a:fillRect/>
            </a:stretch>
          </p:blipFill>
          <p:spPr>
            <a:xfrm flipH="1">
              <a:off x="0" y="-472242"/>
              <a:ext cx="2954009" cy="1323469"/>
            </a:xfrm>
            <a:prstGeom prst="rect">
              <a:avLst/>
            </a:prstGeom>
          </p:spPr>
        </p:pic>
        <p:sp>
          <p:nvSpPr>
            <p:cNvPr id="49" name="TextBox 48">
              <a:extLst>
                <a:ext uri="{FF2B5EF4-FFF2-40B4-BE49-F238E27FC236}">
                  <a16:creationId xmlns:a16="http://schemas.microsoft.com/office/drawing/2014/main" id="{975FBF43-A5DE-0CB6-C594-CB941D6537B3}"/>
                </a:ext>
              </a:extLst>
            </p:cNvPr>
            <p:cNvSpPr txBox="1"/>
            <p:nvPr/>
          </p:nvSpPr>
          <p:spPr>
            <a:xfrm>
              <a:off x="993145" y="189492"/>
              <a:ext cx="1763706" cy="632882"/>
            </a:xfrm>
            <a:prstGeom prst="rect">
              <a:avLst/>
            </a:prstGeom>
            <a:noFill/>
          </p:spPr>
          <p:txBody>
            <a:bodyPr wrap="square" rtlCol="0">
              <a:spAutoFit/>
            </a:bodyPr>
            <a:lstStyle/>
            <a:p>
              <a:r>
                <a:rPr lang="en-US" sz="3200" b="1">
                  <a:solidFill>
                    <a:srgbClr val="FFC000"/>
                  </a:solidFill>
                  <a:latin typeface="Cambria" panose="02040503050406030204" pitchFamily="18" charset="0"/>
                  <a:ea typeface="Cambria" panose="02040503050406030204" pitchFamily="18" charset="0"/>
                </a:rPr>
                <a:t>Dàn ý</a:t>
              </a:r>
            </a:p>
          </p:txBody>
        </p:sp>
      </p:grpSp>
      <p:sp>
        <p:nvSpPr>
          <p:cNvPr id="50" name="TextBox 49">
            <a:extLst>
              <a:ext uri="{FF2B5EF4-FFF2-40B4-BE49-F238E27FC236}">
                <a16:creationId xmlns:a16="http://schemas.microsoft.com/office/drawing/2014/main" id="{0522DD2A-7E35-D4E2-B1FB-772D0BB2EBCE}"/>
              </a:ext>
            </a:extLst>
          </p:cNvPr>
          <p:cNvSpPr txBox="1"/>
          <p:nvPr/>
        </p:nvSpPr>
        <p:spPr>
          <a:xfrm>
            <a:off x="156753" y="1075335"/>
            <a:ext cx="11764371" cy="5078313"/>
          </a:xfrm>
          <a:prstGeom prst="rect">
            <a:avLst/>
          </a:prstGeom>
          <a:noFill/>
        </p:spPr>
        <p:txBody>
          <a:bodyPr wrap="square" rtlCol="0">
            <a:spAutoFit/>
          </a:bodyPr>
          <a:lstStyle/>
          <a:p>
            <a:pPr algn="just">
              <a:lnSpc>
                <a:spcPct val="90000"/>
              </a:lnSpc>
            </a:pP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vi-VN" sz="2400" b="1" dirty="0">
                <a:solidFill>
                  <a:srgbClr val="002060"/>
                </a:solidFill>
                <a:latin typeface="Cambria" panose="02040503050406030204" pitchFamily="18" charset="0"/>
                <a:ea typeface="Cambria" panose="02040503050406030204" pitchFamily="18" charset="0"/>
                <a:cs typeface="Open Sans" panose="020B0606030504020204" pitchFamily="34" charset="0"/>
              </a:rPr>
              <a:t>Mở đầu: </a:t>
            </a: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vi-VN" sz="2400" b="1" dirty="0">
                <a:solidFill>
                  <a:srgbClr val="002060"/>
                </a:solidFill>
                <a:latin typeface="Cambria" panose="02040503050406030204" pitchFamily="18" charset="0"/>
                <a:ea typeface="Cambria" panose="02040503050406030204" pitchFamily="18" charset="0"/>
                <a:cs typeface="Open Sans" panose="020B0606030504020204" pitchFamily="34" charset="0"/>
              </a:rPr>
              <a:t>Triển khai:</a:t>
            </a:r>
          </a:p>
          <a:p>
            <a:pPr algn="just">
              <a:lnSpc>
                <a:spcPct val="90000"/>
              </a:lnSpc>
            </a:pP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vi-VN" sz="2400" b="1" dirty="0">
                <a:solidFill>
                  <a:srgbClr val="002060"/>
                </a:solidFill>
                <a:latin typeface="Cambria" panose="02040503050406030204" pitchFamily="18" charset="0"/>
                <a:ea typeface="Cambria" panose="02040503050406030204" pitchFamily="18" charset="0"/>
                <a:cs typeface="Open Sans" panose="020B0606030504020204" pitchFamily="34" charset="0"/>
              </a:rPr>
              <a:t>Kết thúc: </a:t>
            </a:r>
            <a:r>
              <a:rPr lang="vi-VN" sz="2400" dirty="0">
                <a:solidFill>
                  <a:srgbClr val="002060"/>
                </a:solidFill>
                <a:latin typeface="Cambria" panose="02040503050406030204" pitchFamily="18" charset="0"/>
                <a:ea typeface="Cambria" panose="02040503050406030204" pitchFamily="18" charset="0"/>
                <a:cs typeface="Open Sans" panose="020B0606030504020204" pitchFamily="34" charset="0"/>
              </a:rPr>
              <a:t>Dù được nghe đã lâu nhưng câu chuyện vẫn luôn có dấu ấn khó phai trong lòng em.</a:t>
            </a:r>
          </a:p>
        </p:txBody>
      </p:sp>
    </p:spTree>
    <p:extLst>
      <p:ext uri="{BB962C8B-B14F-4D97-AF65-F5344CB8AC3E}">
        <p14:creationId xmlns:p14="http://schemas.microsoft.com/office/powerpoint/2010/main" val="1202996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pic>
        <p:nvPicPr>
          <p:cNvPr id="1026" name="Picture 2" descr="Truyện cổ tích: Câu chuyện bó đũa">
            <a:extLst>
              <a:ext uri="{FF2B5EF4-FFF2-40B4-BE49-F238E27FC236}">
                <a16:creationId xmlns:a16="http://schemas.microsoft.com/office/drawing/2014/main" id="{06CDED26-E2A8-CB32-BA16-52EB295A4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child waving&#10;&#10;AI-generated content may be incorrect.">
            <a:extLst>
              <a:ext uri="{FF2B5EF4-FFF2-40B4-BE49-F238E27FC236}">
                <a16:creationId xmlns:a16="http://schemas.microsoft.com/office/drawing/2014/main" id="{0670AC54-40DB-5625-ED30-8C278F954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430" y="574159"/>
            <a:ext cx="4125518" cy="6113720"/>
          </a:xfrm>
          <a:prstGeom prst="rect">
            <a:avLst/>
          </a:prstGeom>
        </p:spPr>
      </p:pic>
      <p:pic>
        <p:nvPicPr>
          <p:cNvPr id="5" name="tải xuống (3)">
            <a:hlinkClick r:id="" action="ppaction://media"/>
            <a:extLst>
              <a:ext uri="{FF2B5EF4-FFF2-40B4-BE49-F238E27FC236}">
                <a16:creationId xmlns:a16="http://schemas.microsoft.com/office/drawing/2014/main" id="{95506B35-6A5D-1561-9178-C54D8810EF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261" y="429437"/>
            <a:ext cx="406400" cy="406400"/>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14B6BF2E-4C09-1C66-951C-94EC24C56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133" y="154667"/>
            <a:ext cx="1611071" cy="1611071"/>
          </a:xfrm>
          <a:prstGeom prst="rect">
            <a:avLst/>
          </a:prstGeom>
        </p:spPr>
      </p:pic>
    </p:spTree>
    <p:extLst>
      <p:ext uri="{BB962C8B-B14F-4D97-AF65-F5344CB8AC3E}">
        <p14:creationId xmlns:p14="http://schemas.microsoft.com/office/powerpoint/2010/main" val="287794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sp>
        <p:nvSpPr>
          <p:cNvPr id="93" name="Freeform: Shape 92">
            <a:extLst>
              <a:ext uri="{FF2B5EF4-FFF2-40B4-BE49-F238E27FC236}">
                <a16:creationId xmlns:a16="http://schemas.microsoft.com/office/drawing/2014/main" id="{995C5916-5F95-49FB-864B-2E705FB1A255}"/>
              </a:ext>
            </a:extLst>
          </p:cNvPr>
          <p:cNvSpPr/>
          <p:nvPr/>
        </p:nvSpPr>
        <p:spPr>
          <a:xfrm rot="20643597" flipH="1">
            <a:off x="10350860" y="-1230882"/>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2" name="Freeform: Shape 91">
            <a:extLst>
              <a:ext uri="{FF2B5EF4-FFF2-40B4-BE49-F238E27FC236}">
                <a16:creationId xmlns:a16="http://schemas.microsoft.com/office/drawing/2014/main" id="{11D5AFAB-672A-4796-BDF2-19566D5FA925}"/>
              </a:ext>
            </a:extLst>
          </p:cNvPr>
          <p:cNvSpPr/>
          <p:nvPr/>
        </p:nvSpPr>
        <p:spPr>
          <a:xfrm rot="20643597" flipH="1">
            <a:off x="-2436688" y="4942773"/>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4" name="TextBox 83">
            <a:extLst>
              <a:ext uri="{FF2B5EF4-FFF2-40B4-BE49-F238E27FC236}">
                <a16:creationId xmlns:a16="http://schemas.microsoft.com/office/drawing/2014/main" id="{D325EFA5-5FFA-4D73-A85B-CADC5541AC7D}"/>
              </a:ext>
            </a:extLst>
          </p:cNvPr>
          <p:cNvSpPr txBox="1"/>
          <p:nvPr/>
        </p:nvSpPr>
        <p:spPr>
          <a:xfrm>
            <a:off x="4323522" y="642210"/>
            <a:ext cx="7593495" cy="6494085"/>
          </a:xfrm>
          <a:prstGeom prst="rect">
            <a:avLst/>
          </a:prstGeom>
          <a:noFill/>
        </p:spPr>
        <p:txBody>
          <a:bodyPr wrap="square">
            <a:spAutoFit/>
          </a:bodyPr>
          <a:lstStyle/>
          <a:p>
            <a:pPr algn="just" defTabSz="914377" fontAlgn="base">
              <a:spcBef>
                <a:spcPct val="0"/>
              </a:spcBef>
              <a:spcAft>
                <a:spcPct val="0"/>
              </a:spcAft>
              <a:defRPr/>
            </a:pPr>
            <a:r>
              <a:rPr lang="en-US" sz="31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vi-VN" sz="3100" b="1" dirty="0">
                <a:solidFill>
                  <a:srgbClr val="000000"/>
                </a:solidFill>
                <a:latin typeface="Cambria" panose="02040503050406030204" pitchFamily="18" charset="0"/>
                <a:ea typeface="Cambria" panose="02040503050406030204" pitchFamily="18" charset="0"/>
                <a:cs typeface="Arial" panose="020B0604020202020204" pitchFamily="34" charset="0"/>
              </a:rPr>
              <a:t>Câu chuyện “Sự tích cây vú sữa” là một câu chuyện gây xúc động với tôi mỗi khi nhắc lại. Qua câu chuyện này, chúng ta thấy được một bài học về lòng hiếu thảo trong gia đình. Hình ảnh người mẹ hết lòng bao dung, yêu thương đứa con trai đã in đậm trong tâm trí tôi. Tình mẹ vẫn luôn là tình cảm cao quý, thiêng liêng và đồng thời cũng là niềm cảm hứng cho văn học muôn đời. Câu chuyện đã gửi gắm đến mỗi chúng ta là con cái, hãy hiếu thảo và yêu thương bố mẹ mình nhiều hơn.</a:t>
            </a:r>
          </a:p>
        </p:txBody>
      </p:sp>
      <p:pic>
        <p:nvPicPr>
          <p:cNvPr id="4098" name="Picture 2" descr="Cổ tích Việt Nam – Sự tích cây vú sữa – huyhoangbookstore">
            <a:extLst>
              <a:ext uri="{FF2B5EF4-FFF2-40B4-BE49-F238E27FC236}">
                <a16:creationId xmlns:a16="http://schemas.microsoft.com/office/drawing/2014/main" id="{1AEE55E0-D118-ACE9-F110-EBFAC9310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1993"/>
            <a:ext cx="4293704" cy="59873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BA57B4-F0A8-AC82-F304-2EA9DB8CF099}"/>
              </a:ext>
            </a:extLst>
          </p:cNvPr>
          <p:cNvPicPr>
            <a:picLocks noChangeAspect="1"/>
          </p:cNvPicPr>
          <p:nvPr/>
        </p:nvPicPr>
        <p:blipFill>
          <a:blip r:embed="rId3"/>
          <a:stretch>
            <a:fillRect/>
          </a:stretch>
        </p:blipFill>
        <p:spPr>
          <a:xfrm>
            <a:off x="4647518" y="-180811"/>
            <a:ext cx="3493311" cy="1176630"/>
          </a:xfrm>
          <a:prstGeom prst="rect">
            <a:avLst/>
          </a:prstGeom>
        </p:spPr>
      </p:pic>
    </p:spTree>
    <p:extLst>
      <p:ext uri="{BB962C8B-B14F-4D97-AF65-F5344CB8AC3E}">
        <p14:creationId xmlns:p14="http://schemas.microsoft.com/office/powerpoint/2010/main" val="34450739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10" name="Picture 2" descr="Pencil Pen Sticker by dongsuh">
            <a:extLst>
              <a:ext uri="{FF2B5EF4-FFF2-40B4-BE49-F238E27FC236}">
                <a16:creationId xmlns:a16="http://schemas.microsoft.com/office/drawing/2014/main" id="{DD404AFB-81D0-5DB3-E43B-9E8B2DB80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17608">
            <a:off x="8304370" y="2170443"/>
            <a:ext cx="1092236" cy="11676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B4C916-59DB-5490-7574-1D630411DCF2}"/>
              </a:ext>
            </a:extLst>
          </p:cNvPr>
          <p:cNvPicPr>
            <a:picLocks noChangeAspect="1"/>
          </p:cNvPicPr>
          <p:nvPr/>
        </p:nvPicPr>
        <p:blipFill>
          <a:blip r:embed="rId4"/>
          <a:stretch>
            <a:fillRect/>
          </a:stretch>
        </p:blipFill>
        <p:spPr>
          <a:xfrm>
            <a:off x="3119279" y="1142668"/>
            <a:ext cx="5511262" cy="2560542"/>
          </a:xfrm>
          <a:prstGeom prst="rect">
            <a:avLst/>
          </a:prstGeom>
        </p:spPr>
      </p:pic>
    </p:spTree>
    <p:extLst>
      <p:ext uri="{BB962C8B-B14F-4D97-AF65-F5344CB8AC3E}">
        <p14:creationId xmlns:p14="http://schemas.microsoft.com/office/powerpoint/2010/main" val="4263456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2" name="Rectangle: Diagonal Corners Rounded 1">
            <a:extLst>
              <a:ext uri="{FF2B5EF4-FFF2-40B4-BE49-F238E27FC236}">
                <a16:creationId xmlns:a16="http://schemas.microsoft.com/office/drawing/2014/main" id="{6C755336-4234-4386-BC06-A5DBEF235EC6}"/>
              </a:ext>
            </a:extLst>
          </p:cNvPr>
          <p:cNvSpPr/>
          <p:nvPr/>
        </p:nvSpPr>
        <p:spPr>
          <a:xfrm flipH="1">
            <a:off x="509088" y="403635"/>
            <a:ext cx="11093621" cy="6113420"/>
          </a:xfrm>
          <a:prstGeom prst="round2DiagRect">
            <a:avLst/>
          </a:prstGeom>
          <a:solidFill>
            <a:srgbClr val="FFFFFF"/>
          </a:solidFill>
          <a:ln w="57150">
            <a:solidFill>
              <a:srgbClr val="FFF243"/>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79299E0D-1375-5175-AC3D-DA7C7C5B3921}"/>
              </a:ext>
            </a:extLst>
          </p:cNvPr>
          <p:cNvSpPr/>
          <p:nvPr/>
        </p:nvSpPr>
        <p:spPr>
          <a:xfrm>
            <a:off x="1550505" y="0"/>
            <a:ext cx="8507896" cy="844826"/>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soát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chỉnh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sửa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95657220-5082-9E00-7B02-64C5949BE8F8}"/>
              </a:ext>
            </a:extLst>
          </p:cNvPr>
          <p:cNvGrpSpPr/>
          <p:nvPr/>
        </p:nvGrpSpPr>
        <p:grpSpPr>
          <a:xfrm>
            <a:off x="838824" y="1198324"/>
            <a:ext cx="3809376" cy="2392601"/>
            <a:chOff x="5241752" y="161403"/>
            <a:chExt cx="6819068" cy="5929774"/>
          </a:xfrm>
        </p:grpSpPr>
        <p:grpSp>
          <p:nvGrpSpPr>
            <p:cNvPr id="25" name="Group 6">
              <a:extLst>
                <a:ext uri="{FF2B5EF4-FFF2-40B4-BE49-F238E27FC236}">
                  <a16:creationId xmlns:a16="http://schemas.microsoft.com/office/drawing/2014/main" id="{B7302389-E7CD-6FE4-9488-C9EB4DDABD09}"/>
                </a:ext>
              </a:extLst>
            </p:cNvPr>
            <p:cNvGrpSpPr/>
            <p:nvPr/>
          </p:nvGrpSpPr>
          <p:grpSpPr>
            <a:xfrm>
              <a:off x="5335929" y="1160824"/>
              <a:ext cx="6475247" cy="0"/>
              <a:chOff x="1533184" y="0"/>
              <a:chExt cx="12950494" cy="0"/>
            </a:xfrm>
          </p:grpSpPr>
          <p:sp>
            <p:nvSpPr>
              <p:cNvPr id="50" name="AutoShape 7">
                <a:extLst>
                  <a:ext uri="{FF2B5EF4-FFF2-40B4-BE49-F238E27FC236}">
                    <a16:creationId xmlns:a16="http://schemas.microsoft.com/office/drawing/2014/main" id="{08537AB6-41F0-B8CD-4784-3E93C2C37627}"/>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txBody>
              <a:bodyPr/>
              <a:lstStyle/>
              <a:p>
                <a:endParaRPr lang="en-US"/>
              </a:p>
            </p:txBody>
          </p:sp>
          <p:sp>
            <p:nvSpPr>
              <p:cNvPr id="59" name="AutoShape 8">
                <a:extLst>
                  <a:ext uri="{FF2B5EF4-FFF2-40B4-BE49-F238E27FC236}">
                    <a16:creationId xmlns:a16="http://schemas.microsoft.com/office/drawing/2014/main" id="{1DD24C36-E6E5-E049-BD08-7DBFF5870662}"/>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txBody>
              <a:bodyPr/>
              <a:lstStyle/>
              <a:p>
                <a:endParaRPr lang="en-US"/>
              </a:p>
            </p:txBody>
          </p:sp>
          <p:sp>
            <p:nvSpPr>
              <p:cNvPr id="61" name="AutoShape 9">
                <a:extLst>
                  <a:ext uri="{FF2B5EF4-FFF2-40B4-BE49-F238E27FC236}">
                    <a16:creationId xmlns:a16="http://schemas.microsoft.com/office/drawing/2014/main" id="{1014882D-AED1-4218-CB53-4A77FEF39AA1}"/>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txBody>
              <a:bodyPr/>
              <a:lstStyle/>
              <a:p>
                <a:endParaRPr lang="en-US"/>
              </a:p>
            </p:txBody>
          </p:sp>
        </p:grpSp>
        <p:grpSp>
          <p:nvGrpSpPr>
            <p:cNvPr id="26" name="Group 25">
              <a:extLst>
                <a:ext uri="{FF2B5EF4-FFF2-40B4-BE49-F238E27FC236}">
                  <a16:creationId xmlns:a16="http://schemas.microsoft.com/office/drawing/2014/main" id="{5ECA5305-EB45-DF64-C4AB-00DCD0FF8073}"/>
                </a:ext>
              </a:extLst>
            </p:cNvPr>
            <p:cNvGrpSpPr/>
            <p:nvPr/>
          </p:nvGrpSpPr>
          <p:grpSpPr>
            <a:xfrm>
              <a:off x="5241752" y="161403"/>
              <a:ext cx="6819068" cy="5929774"/>
              <a:chOff x="5241752" y="161403"/>
              <a:chExt cx="6819068" cy="5929774"/>
            </a:xfrm>
          </p:grpSpPr>
          <p:pic>
            <p:nvPicPr>
              <p:cNvPr id="48" name="图片 14">
                <a:extLst>
                  <a:ext uri="{FF2B5EF4-FFF2-40B4-BE49-F238E27FC236}">
                    <a16:creationId xmlns:a16="http://schemas.microsoft.com/office/drawing/2014/main" id="{12ADA8D3-7D4B-9E63-182E-CC371E8C2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49" name="TextBox 23">
                <a:extLst>
                  <a:ext uri="{FF2B5EF4-FFF2-40B4-BE49-F238E27FC236}">
                    <a16:creationId xmlns:a16="http://schemas.microsoft.com/office/drawing/2014/main" id="{342D3920-A2D3-72ED-9385-EB320B46ECFF}"/>
                  </a:ext>
                </a:extLst>
              </p:cNvPr>
              <p:cNvSpPr txBox="1"/>
              <p:nvPr/>
            </p:nvSpPr>
            <p:spPr>
              <a:xfrm>
                <a:off x="6180784" y="2160247"/>
                <a:ext cx="4941004" cy="820737"/>
              </a:xfrm>
              <a:prstGeom prst="rect">
                <a:avLst/>
              </a:prstGeom>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Cách</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mở</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đoạn</a:t>
                </a:r>
                <a:endParaRPr kumimoji="0" lang="vi-VN"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grpSp>
        <p:nvGrpSpPr>
          <p:cNvPr id="74" name="Group 73">
            <a:extLst>
              <a:ext uri="{FF2B5EF4-FFF2-40B4-BE49-F238E27FC236}">
                <a16:creationId xmlns:a16="http://schemas.microsoft.com/office/drawing/2014/main" id="{2DE47AE3-877E-555F-D780-AB88A9A77BE2}"/>
              </a:ext>
            </a:extLst>
          </p:cNvPr>
          <p:cNvGrpSpPr/>
          <p:nvPr/>
        </p:nvGrpSpPr>
        <p:grpSpPr>
          <a:xfrm>
            <a:off x="5639424" y="1141174"/>
            <a:ext cx="4761876" cy="2392601"/>
            <a:chOff x="5241752" y="161403"/>
            <a:chExt cx="6819068" cy="5929774"/>
          </a:xfrm>
        </p:grpSpPr>
        <p:grpSp>
          <p:nvGrpSpPr>
            <p:cNvPr id="75" name="Group 6">
              <a:extLst>
                <a:ext uri="{FF2B5EF4-FFF2-40B4-BE49-F238E27FC236}">
                  <a16:creationId xmlns:a16="http://schemas.microsoft.com/office/drawing/2014/main" id="{0745E264-7379-63F6-E785-669FFD04FA16}"/>
                </a:ext>
              </a:extLst>
            </p:cNvPr>
            <p:cNvGrpSpPr/>
            <p:nvPr/>
          </p:nvGrpSpPr>
          <p:grpSpPr>
            <a:xfrm>
              <a:off x="5335929" y="1160824"/>
              <a:ext cx="6475247" cy="0"/>
              <a:chOff x="1533184" y="0"/>
              <a:chExt cx="12950494" cy="0"/>
            </a:xfrm>
          </p:grpSpPr>
          <p:sp>
            <p:nvSpPr>
              <p:cNvPr id="81" name="AutoShape 7">
                <a:extLst>
                  <a:ext uri="{FF2B5EF4-FFF2-40B4-BE49-F238E27FC236}">
                    <a16:creationId xmlns:a16="http://schemas.microsoft.com/office/drawing/2014/main" id="{32FC1BA8-354A-1809-F677-1197BC144BD4}"/>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txBody>
              <a:bodyPr/>
              <a:lstStyle/>
              <a:p>
                <a:endParaRPr lang="en-US"/>
              </a:p>
            </p:txBody>
          </p:sp>
          <p:sp>
            <p:nvSpPr>
              <p:cNvPr id="82" name="AutoShape 8">
                <a:extLst>
                  <a:ext uri="{FF2B5EF4-FFF2-40B4-BE49-F238E27FC236}">
                    <a16:creationId xmlns:a16="http://schemas.microsoft.com/office/drawing/2014/main" id="{06CE31C2-6FBD-7D9E-7E75-68ED9E5CECEB}"/>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txBody>
              <a:bodyPr/>
              <a:lstStyle/>
              <a:p>
                <a:endParaRPr lang="en-US"/>
              </a:p>
            </p:txBody>
          </p:sp>
          <p:sp>
            <p:nvSpPr>
              <p:cNvPr id="83" name="AutoShape 9">
                <a:extLst>
                  <a:ext uri="{FF2B5EF4-FFF2-40B4-BE49-F238E27FC236}">
                    <a16:creationId xmlns:a16="http://schemas.microsoft.com/office/drawing/2014/main" id="{06F0F1F5-8F1E-E44F-1842-4B5F1BC95F1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txBody>
              <a:bodyPr/>
              <a:lstStyle/>
              <a:p>
                <a:endParaRPr lang="en-US"/>
              </a:p>
            </p:txBody>
          </p:sp>
        </p:grpSp>
        <p:grpSp>
          <p:nvGrpSpPr>
            <p:cNvPr id="78" name="Group 77">
              <a:extLst>
                <a:ext uri="{FF2B5EF4-FFF2-40B4-BE49-F238E27FC236}">
                  <a16:creationId xmlns:a16="http://schemas.microsoft.com/office/drawing/2014/main" id="{06EE7131-8A51-8EA0-5AE1-124720AD7233}"/>
                </a:ext>
              </a:extLst>
            </p:cNvPr>
            <p:cNvGrpSpPr/>
            <p:nvPr/>
          </p:nvGrpSpPr>
          <p:grpSpPr>
            <a:xfrm>
              <a:off x="5241752" y="161403"/>
              <a:ext cx="6819068" cy="5929774"/>
              <a:chOff x="5241752" y="161403"/>
              <a:chExt cx="6819068" cy="5929774"/>
            </a:xfrm>
          </p:grpSpPr>
          <p:pic>
            <p:nvPicPr>
              <p:cNvPr id="79" name="图片 14">
                <a:extLst>
                  <a:ext uri="{FF2B5EF4-FFF2-40B4-BE49-F238E27FC236}">
                    <a16:creationId xmlns:a16="http://schemas.microsoft.com/office/drawing/2014/main" id="{2BE76AF1-9011-0A56-EA6F-FA1EA9E565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80" name="TextBox 23">
                <a:extLst>
                  <a:ext uri="{FF2B5EF4-FFF2-40B4-BE49-F238E27FC236}">
                    <a16:creationId xmlns:a16="http://schemas.microsoft.com/office/drawing/2014/main" id="{78D8F756-A473-7FB9-35D8-B65898284428}"/>
                  </a:ext>
                </a:extLst>
              </p:cNvPr>
              <p:cNvSpPr txBox="1"/>
              <p:nvPr/>
            </p:nvSpPr>
            <p:spPr>
              <a:xfrm>
                <a:off x="6180784" y="2160246"/>
                <a:ext cx="4941004" cy="3051148"/>
              </a:xfrm>
              <a:prstGeom prst="rect">
                <a:avLst/>
              </a:prstGeom>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Cách</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trình</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bày</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lý</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do</a:t>
                </a:r>
                <a:endParaRPr kumimoji="0" lang="vi-VN"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grpSp>
        <p:nvGrpSpPr>
          <p:cNvPr id="84" name="Group 83">
            <a:extLst>
              <a:ext uri="{FF2B5EF4-FFF2-40B4-BE49-F238E27FC236}">
                <a16:creationId xmlns:a16="http://schemas.microsoft.com/office/drawing/2014/main" id="{4DCB0B37-0079-E669-CC52-3D8311A0EC9D}"/>
              </a:ext>
            </a:extLst>
          </p:cNvPr>
          <p:cNvGrpSpPr/>
          <p:nvPr/>
        </p:nvGrpSpPr>
        <p:grpSpPr>
          <a:xfrm>
            <a:off x="1105524" y="3760549"/>
            <a:ext cx="3809376" cy="2392601"/>
            <a:chOff x="5241752" y="161403"/>
            <a:chExt cx="6819068" cy="5929774"/>
          </a:xfrm>
        </p:grpSpPr>
        <p:grpSp>
          <p:nvGrpSpPr>
            <p:cNvPr id="85" name="Group 6">
              <a:extLst>
                <a:ext uri="{FF2B5EF4-FFF2-40B4-BE49-F238E27FC236}">
                  <a16:creationId xmlns:a16="http://schemas.microsoft.com/office/drawing/2014/main" id="{2F935844-1821-2B99-8EC5-0087D670A0B5}"/>
                </a:ext>
              </a:extLst>
            </p:cNvPr>
            <p:cNvGrpSpPr/>
            <p:nvPr/>
          </p:nvGrpSpPr>
          <p:grpSpPr>
            <a:xfrm>
              <a:off x="5335929" y="1160824"/>
              <a:ext cx="6475247" cy="0"/>
              <a:chOff x="1533184" y="0"/>
              <a:chExt cx="12950494" cy="0"/>
            </a:xfrm>
          </p:grpSpPr>
          <p:sp>
            <p:nvSpPr>
              <p:cNvPr id="89" name="AutoShape 7">
                <a:extLst>
                  <a:ext uri="{FF2B5EF4-FFF2-40B4-BE49-F238E27FC236}">
                    <a16:creationId xmlns:a16="http://schemas.microsoft.com/office/drawing/2014/main" id="{601F6E27-6588-124B-C900-38C7EC123679}"/>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txBody>
              <a:bodyPr/>
              <a:lstStyle/>
              <a:p>
                <a:endParaRPr lang="en-US"/>
              </a:p>
            </p:txBody>
          </p:sp>
          <p:sp>
            <p:nvSpPr>
              <p:cNvPr id="91" name="AutoShape 8">
                <a:extLst>
                  <a:ext uri="{FF2B5EF4-FFF2-40B4-BE49-F238E27FC236}">
                    <a16:creationId xmlns:a16="http://schemas.microsoft.com/office/drawing/2014/main" id="{89EF896D-0446-DDB2-E899-E632EAF6DEE1}"/>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txBody>
              <a:bodyPr/>
              <a:lstStyle/>
              <a:p>
                <a:endParaRPr lang="en-US"/>
              </a:p>
            </p:txBody>
          </p:sp>
          <p:sp>
            <p:nvSpPr>
              <p:cNvPr id="92" name="AutoShape 9">
                <a:extLst>
                  <a:ext uri="{FF2B5EF4-FFF2-40B4-BE49-F238E27FC236}">
                    <a16:creationId xmlns:a16="http://schemas.microsoft.com/office/drawing/2014/main" id="{BF8FF3CC-3C78-151E-B0A5-96F8C5A467B4}"/>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txBody>
              <a:bodyPr/>
              <a:lstStyle/>
              <a:p>
                <a:endParaRPr lang="en-US"/>
              </a:p>
            </p:txBody>
          </p:sp>
        </p:grpSp>
        <p:grpSp>
          <p:nvGrpSpPr>
            <p:cNvPr id="86" name="Group 85">
              <a:extLst>
                <a:ext uri="{FF2B5EF4-FFF2-40B4-BE49-F238E27FC236}">
                  <a16:creationId xmlns:a16="http://schemas.microsoft.com/office/drawing/2014/main" id="{3C3410D2-7A49-BA25-1AD1-695ADDAA2FDF}"/>
                </a:ext>
              </a:extLst>
            </p:cNvPr>
            <p:cNvGrpSpPr/>
            <p:nvPr/>
          </p:nvGrpSpPr>
          <p:grpSpPr>
            <a:xfrm>
              <a:off x="5241752" y="161403"/>
              <a:ext cx="6819068" cy="5929774"/>
              <a:chOff x="5241752" y="161403"/>
              <a:chExt cx="6819068" cy="5929774"/>
            </a:xfrm>
          </p:grpSpPr>
          <p:pic>
            <p:nvPicPr>
              <p:cNvPr id="87" name="图片 14">
                <a:extLst>
                  <a:ext uri="{FF2B5EF4-FFF2-40B4-BE49-F238E27FC236}">
                    <a16:creationId xmlns:a16="http://schemas.microsoft.com/office/drawing/2014/main" id="{CB89ED39-9F61-2507-A340-CA6D7E3005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88" name="TextBox 23">
                <a:extLst>
                  <a:ext uri="{FF2B5EF4-FFF2-40B4-BE49-F238E27FC236}">
                    <a16:creationId xmlns:a16="http://schemas.microsoft.com/office/drawing/2014/main" id="{283AEC3E-88C3-9359-1356-FB77FB081475}"/>
                  </a:ext>
                </a:extLst>
              </p:cNvPr>
              <p:cNvSpPr txBox="1"/>
              <p:nvPr/>
            </p:nvSpPr>
            <p:spPr>
              <a:xfrm>
                <a:off x="6180784" y="2160246"/>
                <a:ext cx="4941004" cy="3051148"/>
              </a:xfrm>
              <a:prstGeom prst="rect">
                <a:avLst/>
              </a:prstGeom>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Cách</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thúc</a:t>
                </a:r>
                <a:endParaRPr kumimoji="0" lang="vi-VN"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grpSp>
        <p:nvGrpSpPr>
          <p:cNvPr id="93" name="Group 92">
            <a:extLst>
              <a:ext uri="{FF2B5EF4-FFF2-40B4-BE49-F238E27FC236}">
                <a16:creationId xmlns:a16="http://schemas.microsoft.com/office/drawing/2014/main" id="{98D72840-688A-296D-49D7-ACD35B9D5505}"/>
              </a:ext>
            </a:extLst>
          </p:cNvPr>
          <p:cNvGrpSpPr/>
          <p:nvPr/>
        </p:nvGrpSpPr>
        <p:grpSpPr>
          <a:xfrm>
            <a:off x="5553698" y="3751024"/>
            <a:ext cx="4980951" cy="2392601"/>
            <a:chOff x="5241752" y="161403"/>
            <a:chExt cx="6819068" cy="5929774"/>
          </a:xfrm>
        </p:grpSpPr>
        <p:grpSp>
          <p:nvGrpSpPr>
            <p:cNvPr id="94" name="Group 6">
              <a:extLst>
                <a:ext uri="{FF2B5EF4-FFF2-40B4-BE49-F238E27FC236}">
                  <a16:creationId xmlns:a16="http://schemas.microsoft.com/office/drawing/2014/main" id="{77CF6199-083B-77AE-6AAC-71423EAD7CD3}"/>
                </a:ext>
              </a:extLst>
            </p:cNvPr>
            <p:cNvGrpSpPr/>
            <p:nvPr/>
          </p:nvGrpSpPr>
          <p:grpSpPr>
            <a:xfrm>
              <a:off x="5335929" y="1160824"/>
              <a:ext cx="6475247" cy="0"/>
              <a:chOff x="1533184" y="0"/>
              <a:chExt cx="12950494" cy="0"/>
            </a:xfrm>
          </p:grpSpPr>
          <p:sp>
            <p:nvSpPr>
              <p:cNvPr id="98" name="AutoShape 7">
                <a:extLst>
                  <a:ext uri="{FF2B5EF4-FFF2-40B4-BE49-F238E27FC236}">
                    <a16:creationId xmlns:a16="http://schemas.microsoft.com/office/drawing/2014/main" id="{7675F783-E562-9AEE-636A-10608003C83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txBody>
              <a:bodyPr/>
              <a:lstStyle/>
              <a:p>
                <a:endParaRPr lang="en-US"/>
              </a:p>
            </p:txBody>
          </p:sp>
          <p:sp>
            <p:nvSpPr>
              <p:cNvPr id="99" name="AutoShape 8">
                <a:extLst>
                  <a:ext uri="{FF2B5EF4-FFF2-40B4-BE49-F238E27FC236}">
                    <a16:creationId xmlns:a16="http://schemas.microsoft.com/office/drawing/2014/main" id="{45C9AD48-C2CA-776F-BA5B-7045C3506B96}"/>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txBody>
              <a:bodyPr/>
              <a:lstStyle/>
              <a:p>
                <a:endParaRPr lang="en-US"/>
              </a:p>
            </p:txBody>
          </p:sp>
          <p:sp>
            <p:nvSpPr>
              <p:cNvPr id="100" name="AutoShape 9">
                <a:extLst>
                  <a:ext uri="{FF2B5EF4-FFF2-40B4-BE49-F238E27FC236}">
                    <a16:creationId xmlns:a16="http://schemas.microsoft.com/office/drawing/2014/main" id="{38A2866B-30DB-941E-0A61-E0ABF41B37B0}"/>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txBody>
              <a:bodyPr/>
              <a:lstStyle/>
              <a:p>
                <a:endParaRPr lang="en-US"/>
              </a:p>
            </p:txBody>
          </p:sp>
        </p:grpSp>
        <p:grpSp>
          <p:nvGrpSpPr>
            <p:cNvPr id="95" name="Group 94">
              <a:extLst>
                <a:ext uri="{FF2B5EF4-FFF2-40B4-BE49-F238E27FC236}">
                  <a16:creationId xmlns:a16="http://schemas.microsoft.com/office/drawing/2014/main" id="{DA66844B-9C44-57B9-7975-76EC32339631}"/>
                </a:ext>
              </a:extLst>
            </p:cNvPr>
            <p:cNvGrpSpPr/>
            <p:nvPr/>
          </p:nvGrpSpPr>
          <p:grpSpPr>
            <a:xfrm>
              <a:off x="5241752" y="161403"/>
              <a:ext cx="6819068" cy="5929774"/>
              <a:chOff x="5241752" y="161403"/>
              <a:chExt cx="6819068" cy="5929774"/>
            </a:xfrm>
          </p:grpSpPr>
          <p:pic>
            <p:nvPicPr>
              <p:cNvPr id="96" name="图片 14">
                <a:extLst>
                  <a:ext uri="{FF2B5EF4-FFF2-40B4-BE49-F238E27FC236}">
                    <a16:creationId xmlns:a16="http://schemas.microsoft.com/office/drawing/2014/main" id="{B3A22496-E576-B477-F144-72581920BB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97" name="TextBox 23">
                <a:extLst>
                  <a:ext uri="{FF2B5EF4-FFF2-40B4-BE49-F238E27FC236}">
                    <a16:creationId xmlns:a16="http://schemas.microsoft.com/office/drawing/2014/main" id="{7702D593-53DE-CF3C-77AF-1FF65978C5BB}"/>
                  </a:ext>
                </a:extLst>
              </p:cNvPr>
              <p:cNvSpPr txBox="1"/>
              <p:nvPr/>
            </p:nvSpPr>
            <p:spPr>
              <a:xfrm>
                <a:off x="6180784" y="2160246"/>
                <a:ext cx="4941003" cy="3051148"/>
              </a:xfrm>
              <a:prstGeom prst="rect">
                <a:avLst/>
              </a:prstGeom>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Cách</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dùng</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đặt</a:t>
                </a:r>
                <a:r>
                  <a:rPr kumimoji="0" lang="en-US"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40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endParaRPr kumimoji="0" lang="vi-VN" sz="40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1817067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down)">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down)">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down)">
                                      <p:cBhvr>
                                        <p:cTn id="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5" name="AutoShape 3">
            <a:extLst>
              <a:ext uri="{FF2B5EF4-FFF2-40B4-BE49-F238E27FC236}">
                <a16:creationId xmlns:a16="http://schemas.microsoft.com/office/drawing/2014/main" id="{5D2E025B-3793-381A-8131-6104E7812566}"/>
              </a:ext>
            </a:extLst>
          </p:cNvPr>
          <p:cNvSpPr>
            <a:spLocks noChangeAspect="1" noChangeArrowheads="1" noTextEdit="1"/>
          </p:cNvSpPr>
          <p:nvPr/>
        </p:nvSpPr>
        <p:spPr bwMode="auto">
          <a:xfrm>
            <a:off x="8553261" y="1557268"/>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0" name="Group 9">
            <a:extLst>
              <a:ext uri="{FF2B5EF4-FFF2-40B4-BE49-F238E27FC236}">
                <a16:creationId xmlns:a16="http://schemas.microsoft.com/office/drawing/2014/main" id="{D5E95055-3DF9-F3DF-43F8-995511FED5E0}"/>
              </a:ext>
            </a:extLst>
          </p:cNvPr>
          <p:cNvGrpSpPr/>
          <p:nvPr/>
        </p:nvGrpSpPr>
        <p:grpSpPr>
          <a:xfrm>
            <a:off x="8236747" y="1320666"/>
            <a:ext cx="3054350" cy="1895475"/>
            <a:chOff x="9144000" y="-12700"/>
            <a:chExt cx="3054350" cy="1895475"/>
          </a:xfrm>
        </p:grpSpPr>
        <p:sp>
          <p:nvSpPr>
            <p:cNvPr id="22" name="Rectangle 5">
              <a:extLst>
                <a:ext uri="{FF2B5EF4-FFF2-40B4-BE49-F238E27FC236}">
                  <a16:creationId xmlns:a16="http://schemas.microsoft.com/office/drawing/2014/main" id="{7B9DB8DE-C48B-54F0-F5C8-56F0B2DB3909}"/>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CN" sz="6600" b="1" dirty="0">
                  <a:ln w="12700">
                    <a:solidFill>
                      <a:srgbClr val="FFFF66"/>
                    </a:solidFill>
                    <a:prstDash val="sysDash"/>
                  </a:ln>
                  <a:solidFill>
                    <a:srgbClr val="FF0066"/>
                  </a:solidFill>
                  <a:effectLst>
                    <a:glow rad="101600">
                      <a:schemeClr val="accent2">
                        <a:satMod val="175000"/>
                        <a:alpha val="40000"/>
                      </a:schemeClr>
                    </a:glow>
                    <a:outerShdw blurRad="50800" dist="38100" dir="8100000" algn="tr" rotWithShape="0">
                      <a:prstClr val="black">
                        <a:alpha val="40000"/>
                      </a:prstClr>
                    </a:outerShdw>
                  </a:effectLst>
                  <a:latin typeface="Cambria" panose="02040503050406030204" pitchFamily="18" charset="0"/>
                  <a:ea typeface="Cambria" panose="02040503050406030204" pitchFamily="18" charset="0"/>
                  <a:cs typeface="Baloo" panose="03080902040302020200" pitchFamily="66" charset="0"/>
                </a:rPr>
                <a:t>Chia </a:t>
              </a:r>
              <a:r>
                <a:rPr lang="en-US" altLang="zh-CN" sz="6600" b="1" dirty="0" err="1">
                  <a:ln w="12700">
                    <a:solidFill>
                      <a:srgbClr val="FFFF66"/>
                    </a:solidFill>
                    <a:prstDash val="sysDash"/>
                  </a:ln>
                  <a:solidFill>
                    <a:srgbClr val="FF0066"/>
                  </a:solidFill>
                  <a:effectLst>
                    <a:glow rad="101600">
                      <a:schemeClr val="accent2">
                        <a:satMod val="175000"/>
                        <a:alpha val="40000"/>
                      </a:schemeClr>
                    </a:glow>
                    <a:outerShdw blurRad="50800" dist="38100" dir="8100000" algn="tr" rotWithShape="0">
                      <a:prstClr val="black">
                        <a:alpha val="40000"/>
                      </a:prstClr>
                    </a:outerShdw>
                  </a:effectLst>
                  <a:latin typeface="Cambria" panose="02040503050406030204" pitchFamily="18" charset="0"/>
                  <a:ea typeface="Cambria" panose="02040503050406030204" pitchFamily="18" charset="0"/>
                  <a:cs typeface="Baloo" panose="03080902040302020200" pitchFamily="66" charset="0"/>
                </a:rPr>
                <a:t>sẻ</a:t>
              </a:r>
              <a:endParaRPr kumimoji="0" lang="zh-CN" altLang="zh-CN" sz="1800" b="1" i="0" u="none" strike="noStrike" cap="none" normalizeH="0" baseline="0" dirty="0">
                <a:ln w="12700">
                  <a:solidFill>
                    <a:srgbClr val="FFFF66"/>
                  </a:solidFill>
                  <a:prstDash val="sysDash"/>
                </a:ln>
                <a:solidFill>
                  <a:srgbClr val="FF0066"/>
                </a:solidFill>
                <a:effectLst>
                  <a:glow rad="101600">
                    <a:schemeClr val="accent2">
                      <a:satMod val="175000"/>
                      <a:alpha val="40000"/>
                    </a:schemeClr>
                  </a:glow>
                  <a:outerShdw blurRad="50800" dist="38100" dir="8100000" algn="tr" rotWithShape="0">
                    <a:prstClr val="black">
                      <a:alpha val="40000"/>
                    </a:prstClr>
                  </a:outerShdw>
                </a:effectLst>
                <a:latin typeface="Cambria" panose="02040503050406030204" pitchFamily="18" charset="0"/>
                <a:cs typeface="Baloo" panose="03080902040302020200" pitchFamily="66" charset="0"/>
              </a:endParaRPr>
            </a:p>
          </p:txBody>
        </p:sp>
        <p:grpSp>
          <p:nvGrpSpPr>
            <p:cNvPr id="101" name="Group 100">
              <a:extLst>
                <a:ext uri="{FF2B5EF4-FFF2-40B4-BE49-F238E27FC236}">
                  <a16:creationId xmlns:a16="http://schemas.microsoft.com/office/drawing/2014/main" id="{29A728F8-75AE-83ED-EDCE-519F73CE70C3}"/>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02" name="Freeform 6">
                <a:extLst>
                  <a:ext uri="{FF2B5EF4-FFF2-40B4-BE49-F238E27FC236}">
                    <a16:creationId xmlns:a16="http://schemas.microsoft.com/office/drawing/2014/main" id="{95103194-0932-69BD-DD6B-2276F7D6E1E1}"/>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algn="ctr"/>
                <a:endParaRPr lang="zh-CN" altLang="en-US" b="1">
                  <a:latin typeface="Cambria" panose="02040503050406030204" pitchFamily="18" charset="0"/>
                </a:endParaRPr>
              </a:p>
            </p:txBody>
          </p:sp>
          <p:sp>
            <p:nvSpPr>
              <p:cNvPr id="103" name="Freeform 7">
                <a:extLst>
                  <a:ext uri="{FF2B5EF4-FFF2-40B4-BE49-F238E27FC236}">
                    <a16:creationId xmlns:a16="http://schemas.microsoft.com/office/drawing/2014/main" id="{08CB06C7-CF2B-2369-4608-A50C0740BA36}"/>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algn="ctr"/>
                <a:endParaRPr lang="zh-CN" altLang="en-US" b="1">
                  <a:latin typeface="Cambria" panose="02040503050406030204" pitchFamily="18" charset="0"/>
                </a:endParaRPr>
              </a:p>
            </p:txBody>
          </p:sp>
          <p:sp>
            <p:nvSpPr>
              <p:cNvPr id="104" name="Freeform 8">
                <a:extLst>
                  <a:ext uri="{FF2B5EF4-FFF2-40B4-BE49-F238E27FC236}">
                    <a16:creationId xmlns:a16="http://schemas.microsoft.com/office/drawing/2014/main" id="{910C4E17-DF5F-B368-3A18-9A45200AE8C5}"/>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algn="ctr"/>
                <a:endParaRPr lang="zh-CN" altLang="en-US" b="1">
                  <a:latin typeface="Cambria" panose="02040503050406030204" pitchFamily="18" charset="0"/>
                </a:endParaRPr>
              </a:p>
            </p:txBody>
          </p:sp>
        </p:grpSp>
      </p:grpSp>
      <p:grpSp>
        <p:nvGrpSpPr>
          <p:cNvPr id="105" name="Group 104">
            <a:extLst>
              <a:ext uri="{FF2B5EF4-FFF2-40B4-BE49-F238E27FC236}">
                <a16:creationId xmlns:a16="http://schemas.microsoft.com/office/drawing/2014/main" id="{74336303-A6D1-4C0E-6F1F-8D056560BBEC}"/>
              </a:ext>
            </a:extLst>
          </p:cNvPr>
          <p:cNvGrpSpPr/>
          <p:nvPr/>
        </p:nvGrpSpPr>
        <p:grpSpPr>
          <a:xfrm>
            <a:off x="3441479" y="2133431"/>
            <a:ext cx="2017727" cy="1828800"/>
            <a:chOff x="1198800" y="1420752"/>
            <a:chExt cx="2017727" cy="1828800"/>
          </a:xfrm>
        </p:grpSpPr>
        <p:pic>
          <p:nvPicPr>
            <p:cNvPr id="106" name="图片 7">
              <a:extLst>
                <a:ext uri="{FF2B5EF4-FFF2-40B4-BE49-F238E27FC236}">
                  <a16:creationId xmlns:a16="http://schemas.microsoft.com/office/drawing/2014/main" id="{049CA24B-F940-0124-C1D0-C0EA876E4453}"/>
                </a:ext>
              </a:extLst>
            </p:cNvPr>
            <p:cNvPicPr>
              <a:picLocks noChangeAspect="1"/>
            </p:cNvPicPr>
            <p:nvPr/>
          </p:nvPicPr>
          <p:blipFill>
            <a:blip r:embed="rId2"/>
            <a:stretch>
              <a:fillRect/>
            </a:stretch>
          </p:blipFill>
          <p:spPr>
            <a:xfrm>
              <a:off x="1198800" y="1420752"/>
              <a:ext cx="2017727" cy="1828800"/>
            </a:xfrm>
            <a:prstGeom prst="rect">
              <a:avLst/>
            </a:prstGeom>
          </p:spPr>
        </p:pic>
        <p:sp>
          <p:nvSpPr>
            <p:cNvPr id="107" name="TextBox 106">
              <a:extLst>
                <a:ext uri="{FF2B5EF4-FFF2-40B4-BE49-F238E27FC236}">
                  <a16:creationId xmlns:a16="http://schemas.microsoft.com/office/drawing/2014/main" id="{F2885F61-0C01-440D-3D32-3391444AF9DC}"/>
                </a:ext>
              </a:extLst>
            </p:cNvPr>
            <p:cNvSpPr txBox="1"/>
            <p:nvPr/>
          </p:nvSpPr>
          <p:spPr>
            <a:xfrm>
              <a:off x="1387014" y="1979652"/>
              <a:ext cx="1641298" cy="1015663"/>
            </a:xfrm>
            <a:prstGeom prst="rect">
              <a:avLst/>
            </a:prstGeom>
            <a:noFill/>
          </p:spPr>
          <p:txBody>
            <a:bodyPr wrap="square" rtlCol="0">
              <a:spAutoFit/>
            </a:bodyPr>
            <a:lstStyle/>
            <a:p>
              <a:pPr algn="ctr"/>
              <a:r>
                <a:rPr lang="en-US" sz="3000" b="1" dirty="0" err="1">
                  <a:solidFill>
                    <a:srgbClr val="0066FF"/>
                  </a:solidFill>
                  <a:latin typeface="Cambria" panose="02040503050406030204" pitchFamily="18" charset="0"/>
                  <a:ea typeface="Cambria" panose="02040503050406030204" pitchFamily="18" charset="0"/>
                  <a:cs typeface="Pattaya" panose="00000500000000000000" pitchFamily="2" charset="-34"/>
                </a:rPr>
                <a:t>Trình</a:t>
              </a:r>
              <a:r>
                <a:rPr lang="en-US" sz="3000" b="1" dirty="0">
                  <a:solidFill>
                    <a:srgbClr val="0066FF"/>
                  </a:solidFill>
                  <a:latin typeface="Cambria" panose="02040503050406030204" pitchFamily="18" charset="0"/>
                  <a:ea typeface="Cambria" panose="02040503050406030204" pitchFamily="18" charset="0"/>
                  <a:cs typeface="Pattaya" panose="00000500000000000000" pitchFamily="2" charset="-34"/>
                </a:rPr>
                <a:t> </a:t>
              </a:r>
              <a:r>
                <a:rPr lang="en-US" sz="3000" b="1" dirty="0" err="1">
                  <a:solidFill>
                    <a:srgbClr val="0066FF"/>
                  </a:solidFill>
                  <a:latin typeface="Cambria" panose="02040503050406030204" pitchFamily="18" charset="0"/>
                  <a:ea typeface="Cambria" panose="02040503050406030204" pitchFamily="18" charset="0"/>
                  <a:cs typeface="Pattaya" panose="00000500000000000000" pitchFamily="2" charset="-34"/>
                </a:rPr>
                <a:t>bày</a:t>
              </a:r>
              <a:endParaRPr lang="en-US" sz="3000" b="1" dirty="0">
                <a:solidFill>
                  <a:srgbClr val="0066FF"/>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108" name="Picture 107" descr="A picture containing text, toy, doll&#10;&#10;Description automatically generated">
            <a:extLst>
              <a:ext uri="{FF2B5EF4-FFF2-40B4-BE49-F238E27FC236}">
                <a16:creationId xmlns:a16="http://schemas.microsoft.com/office/drawing/2014/main" id="{E734D22C-D898-8E0D-D785-152092F36D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5686" y="3623468"/>
            <a:ext cx="1733550" cy="3236120"/>
          </a:xfrm>
          <a:prstGeom prst="rect">
            <a:avLst/>
          </a:prstGeom>
        </p:spPr>
      </p:pic>
      <p:pic>
        <p:nvPicPr>
          <p:cNvPr id="109" name="Picture 108" descr="A picture containing text, toy, doll&#10;&#10;Description automatically generated">
            <a:extLst>
              <a:ext uri="{FF2B5EF4-FFF2-40B4-BE49-F238E27FC236}">
                <a16:creationId xmlns:a16="http://schemas.microsoft.com/office/drawing/2014/main" id="{08354110-8733-5581-BB4C-E20D5A7768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0674" y="3671133"/>
            <a:ext cx="1562239" cy="3106738"/>
          </a:xfrm>
          <a:prstGeom prst="rect">
            <a:avLst/>
          </a:prstGeom>
        </p:spPr>
      </p:pic>
      <p:grpSp>
        <p:nvGrpSpPr>
          <p:cNvPr id="110" name="Group 109">
            <a:extLst>
              <a:ext uri="{FF2B5EF4-FFF2-40B4-BE49-F238E27FC236}">
                <a16:creationId xmlns:a16="http://schemas.microsoft.com/office/drawing/2014/main" id="{049CB770-542C-86EB-442B-DA703FF8FF1D}"/>
              </a:ext>
            </a:extLst>
          </p:cNvPr>
          <p:cNvGrpSpPr/>
          <p:nvPr/>
        </p:nvGrpSpPr>
        <p:grpSpPr>
          <a:xfrm>
            <a:off x="5539166" y="1722432"/>
            <a:ext cx="2017726" cy="1828800"/>
            <a:chOff x="3769768" y="601490"/>
            <a:chExt cx="2017726" cy="1828800"/>
          </a:xfrm>
        </p:grpSpPr>
        <p:pic>
          <p:nvPicPr>
            <p:cNvPr id="111" name="图片 2">
              <a:extLst>
                <a:ext uri="{FF2B5EF4-FFF2-40B4-BE49-F238E27FC236}">
                  <a16:creationId xmlns:a16="http://schemas.microsoft.com/office/drawing/2014/main" id="{5B82FAA4-650C-CF5A-8BC0-63321BFB9C71}"/>
                </a:ext>
              </a:extLst>
            </p:cNvPr>
            <p:cNvPicPr>
              <a:picLocks noChangeAspect="1"/>
            </p:cNvPicPr>
            <p:nvPr/>
          </p:nvPicPr>
          <p:blipFill>
            <a:blip r:embed="rId2"/>
            <a:stretch>
              <a:fillRect/>
            </a:stretch>
          </p:blipFill>
          <p:spPr>
            <a:xfrm flipH="1">
              <a:off x="3769768" y="601490"/>
              <a:ext cx="2017726" cy="1828800"/>
            </a:xfrm>
            <a:prstGeom prst="rect">
              <a:avLst/>
            </a:prstGeom>
          </p:spPr>
        </p:pic>
        <p:sp>
          <p:nvSpPr>
            <p:cNvPr id="112" name="TextBox 111">
              <a:extLst>
                <a:ext uri="{FF2B5EF4-FFF2-40B4-BE49-F238E27FC236}">
                  <a16:creationId xmlns:a16="http://schemas.microsoft.com/office/drawing/2014/main" id="{E35E9CC1-8C4A-437D-B29F-1E2A1DB53870}"/>
                </a:ext>
              </a:extLst>
            </p:cNvPr>
            <p:cNvSpPr txBox="1"/>
            <p:nvPr/>
          </p:nvSpPr>
          <p:spPr>
            <a:xfrm>
              <a:off x="4002711" y="1240651"/>
              <a:ext cx="1551839" cy="1015663"/>
            </a:xfrm>
            <a:prstGeom prst="rect">
              <a:avLst/>
            </a:prstGeom>
            <a:noFill/>
          </p:spPr>
          <p:txBody>
            <a:bodyPr wrap="square" rtlCol="0">
              <a:spAutoFit/>
            </a:bodyPr>
            <a:lstStyle/>
            <a:p>
              <a:pPr algn="ctr"/>
              <a:r>
                <a:rPr lang="en-US" sz="3000" b="1" dirty="0" err="1">
                  <a:solidFill>
                    <a:srgbClr val="00CC00"/>
                  </a:solidFill>
                  <a:latin typeface="Cambria" panose="02040503050406030204" pitchFamily="18" charset="0"/>
                  <a:ea typeface="Cambria" panose="02040503050406030204" pitchFamily="18" charset="0"/>
                  <a:cs typeface="Pattaya" panose="00000500000000000000" pitchFamily="2" charset="-34"/>
                </a:rPr>
                <a:t>Nhận</a:t>
              </a:r>
              <a:r>
                <a:rPr lang="en-US" sz="3000" b="1" dirty="0">
                  <a:solidFill>
                    <a:srgbClr val="00CC00"/>
                  </a:solidFill>
                  <a:latin typeface="Cambria" panose="02040503050406030204" pitchFamily="18" charset="0"/>
                  <a:ea typeface="Cambria" panose="02040503050406030204" pitchFamily="18" charset="0"/>
                  <a:cs typeface="Pattaya" panose="00000500000000000000" pitchFamily="2" charset="-34"/>
                </a:rPr>
                <a:t> </a:t>
              </a:r>
              <a:r>
                <a:rPr lang="en-US" sz="3000" b="1" dirty="0" err="1">
                  <a:solidFill>
                    <a:srgbClr val="00CC00"/>
                  </a:solidFill>
                  <a:latin typeface="Cambria" panose="02040503050406030204" pitchFamily="18" charset="0"/>
                  <a:ea typeface="Cambria" panose="02040503050406030204" pitchFamily="18" charset="0"/>
                  <a:cs typeface="Pattaya" panose="00000500000000000000" pitchFamily="2" charset="-34"/>
                </a:rPr>
                <a:t>xét</a:t>
              </a:r>
              <a:endParaRPr lang="en-US" sz="3000" b="1" dirty="0">
                <a:solidFill>
                  <a:srgbClr val="00CC00"/>
                </a:solidFill>
                <a:latin typeface="Cambria" panose="02040503050406030204" pitchFamily="18" charset="0"/>
                <a:ea typeface="Cambria" panose="02040503050406030204" pitchFamily="18" charset="0"/>
                <a:cs typeface="Pattaya" panose="00000500000000000000" pitchFamily="2" charset="-34"/>
              </a:endParaRPr>
            </a:p>
          </p:txBody>
        </p:sp>
      </p:grpSp>
      <p:sp>
        <p:nvSpPr>
          <p:cNvPr id="113" name="TextBox 112">
            <a:extLst>
              <a:ext uri="{FF2B5EF4-FFF2-40B4-BE49-F238E27FC236}">
                <a16:creationId xmlns:a16="http://schemas.microsoft.com/office/drawing/2014/main" id="{64A8C1DB-66D1-EAD2-93F4-A93F8F584555}"/>
              </a:ext>
            </a:extLst>
          </p:cNvPr>
          <p:cNvSpPr txBox="1"/>
          <p:nvPr/>
        </p:nvSpPr>
        <p:spPr>
          <a:xfrm>
            <a:off x="114300" y="1493394"/>
            <a:ext cx="3502473" cy="1077218"/>
          </a:xfrm>
          <a:custGeom>
            <a:avLst/>
            <a:gdLst>
              <a:gd name="connsiteX0" fmla="*/ 0 w 3502473"/>
              <a:gd name="connsiteY0" fmla="*/ 0 h 1077218"/>
              <a:gd name="connsiteX1" fmla="*/ 3502473 w 3502473"/>
              <a:gd name="connsiteY1" fmla="*/ 0 h 1077218"/>
              <a:gd name="connsiteX2" fmla="*/ 3502473 w 3502473"/>
              <a:gd name="connsiteY2" fmla="*/ 1077218 h 1077218"/>
              <a:gd name="connsiteX3" fmla="*/ 0 w 3502473"/>
              <a:gd name="connsiteY3" fmla="*/ 1077218 h 1077218"/>
              <a:gd name="connsiteX4" fmla="*/ 0 w 3502473"/>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73" h="1077218" fill="none" extrusionOk="0">
                <a:moveTo>
                  <a:pt x="0" y="0"/>
                </a:moveTo>
                <a:cubicBezTo>
                  <a:pt x="954372" y="5222"/>
                  <a:pt x="2973956" y="24918"/>
                  <a:pt x="3502473" y="0"/>
                </a:cubicBezTo>
                <a:cubicBezTo>
                  <a:pt x="3540335" y="476103"/>
                  <a:pt x="3443870" y="631043"/>
                  <a:pt x="3502473" y="1077218"/>
                </a:cubicBezTo>
                <a:cubicBezTo>
                  <a:pt x="3053343" y="912457"/>
                  <a:pt x="774592" y="1195368"/>
                  <a:pt x="0" y="1077218"/>
                </a:cubicBezTo>
                <a:cubicBezTo>
                  <a:pt x="-64117" y="630482"/>
                  <a:pt x="88888" y="487727"/>
                  <a:pt x="0" y="0"/>
                </a:cubicBezTo>
                <a:close/>
              </a:path>
              <a:path w="3502473" h="1077218" stroke="0" extrusionOk="0">
                <a:moveTo>
                  <a:pt x="0" y="0"/>
                </a:moveTo>
                <a:cubicBezTo>
                  <a:pt x="896154" y="11849"/>
                  <a:pt x="2151201" y="-161459"/>
                  <a:pt x="3502473" y="0"/>
                </a:cubicBezTo>
                <a:cubicBezTo>
                  <a:pt x="3554508" y="144312"/>
                  <a:pt x="3594616" y="673209"/>
                  <a:pt x="3502473" y="1077218"/>
                </a:cubicBezTo>
                <a:cubicBezTo>
                  <a:pt x="2184273" y="931358"/>
                  <a:pt x="1235111"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Đọc</a:t>
            </a:r>
            <a:r>
              <a:rPr lang="en-US" sz="32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bài</a:t>
            </a:r>
            <a:r>
              <a:rPr lang="en-US" sz="32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viết</a:t>
            </a:r>
            <a:r>
              <a:rPr lang="en-US" sz="32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của</a:t>
            </a:r>
            <a:r>
              <a:rPr lang="en-US" sz="32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em</a:t>
            </a:r>
            <a:r>
              <a:rPr lang="en-US" sz="32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trước</a:t>
            </a:r>
            <a:r>
              <a:rPr lang="en-US" sz="32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3200" b="1" dirty="0" err="1">
                <a:solidFill>
                  <a:srgbClr val="FF0066"/>
                </a:solidFill>
                <a:latin typeface="Cambria" panose="02040503050406030204" pitchFamily="18" charset="0"/>
                <a:ea typeface="Cambria" panose="02040503050406030204" pitchFamily="18" charset="0"/>
                <a:cs typeface="Pattaya" panose="00000500000000000000" pitchFamily="2" charset="-34"/>
              </a:rPr>
              <a:t>lớp</a:t>
            </a:r>
            <a:endParaRPr lang="vi-VN" sz="3200" b="1" i="0" dirty="0">
              <a:solidFill>
                <a:srgbClr val="FF0066"/>
              </a:solidFill>
              <a:latin typeface="Cambria" panose="02040503050406030204" pitchFamily="18" charset="0"/>
              <a:ea typeface="Cambria" panose="02040503050406030204" pitchFamily="18" charset="0"/>
              <a:cs typeface="Pattaya" panose="00000500000000000000" pitchFamily="2" charset="-34"/>
            </a:endParaRPr>
          </a:p>
        </p:txBody>
      </p:sp>
      <p:sp>
        <p:nvSpPr>
          <p:cNvPr id="114" name="TextBox 113">
            <a:extLst>
              <a:ext uri="{FF2B5EF4-FFF2-40B4-BE49-F238E27FC236}">
                <a16:creationId xmlns:a16="http://schemas.microsoft.com/office/drawing/2014/main" id="{62FDF1AC-A377-1535-F5AB-06A88DFF7B19}"/>
              </a:ext>
            </a:extLst>
          </p:cNvPr>
          <p:cNvSpPr txBox="1"/>
          <p:nvPr/>
        </p:nvSpPr>
        <p:spPr>
          <a:xfrm>
            <a:off x="8363231" y="3962231"/>
            <a:ext cx="3238219" cy="954107"/>
          </a:xfrm>
          <a:custGeom>
            <a:avLst/>
            <a:gdLst>
              <a:gd name="connsiteX0" fmla="*/ 0 w 3238219"/>
              <a:gd name="connsiteY0" fmla="*/ 0 h 954107"/>
              <a:gd name="connsiteX1" fmla="*/ 3238219 w 3238219"/>
              <a:gd name="connsiteY1" fmla="*/ 0 h 954107"/>
              <a:gd name="connsiteX2" fmla="*/ 3238219 w 3238219"/>
              <a:gd name="connsiteY2" fmla="*/ 954107 h 954107"/>
              <a:gd name="connsiteX3" fmla="*/ 0 w 3238219"/>
              <a:gd name="connsiteY3" fmla="*/ 954107 h 954107"/>
              <a:gd name="connsiteX4" fmla="*/ 0 w 3238219"/>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219" h="954107" fill="none" extrusionOk="0">
                <a:moveTo>
                  <a:pt x="0" y="0"/>
                </a:moveTo>
                <a:cubicBezTo>
                  <a:pt x="1360092" y="5222"/>
                  <a:pt x="2812095" y="24918"/>
                  <a:pt x="3238219" y="0"/>
                </a:cubicBezTo>
                <a:cubicBezTo>
                  <a:pt x="3263527" y="365569"/>
                  <a:pt x="3272764" y="532638"/>
                  <a:pt x="3238219" y="954107"/>
                </a:cubicBezTo>
                <a:cubicBezTo>
                  <a:pt x="1990755" y="789346"/>
                  <a:pt x="1199160" y="1072257"/>
                  <a:pt x="0" y="954107"/>
                </a:cubicBezTo>
                <a:cubicBezTo>
                  <a:pt x="25104" y="519547"/>
                  <a:pt x="34190" y="155245"/>
                  <a:pt x="0" y="0"/>
                </a:cubicBezTo>
                <a:close/>
              </a:path>
              <a:path w="3238219" h="954107" stroke="0" extrusionOk="0">
                <a:moveTo>
                  <a:pt x="0" y="0"/>
                </a:moveTo>
                <a:cubicBezTo>
                  <a:pt x="1418001" y="11849"/>
                  <a:pt x="2252707" y="-161459"/>
                  <a:pt x="3238219" y="0"/>
                </a:cubicBezTo>
                <a:cubicBezTo>
                  <a:pt x="3162403" y="168997"/>
                  <a:pt x="3191184" y="796602"/>
                  <a:pt x="3238219" y="954107"/>
                </a:cubicBezTo>
                <a:cubicBezTo>
                  <a:pt x="2641268" y="808247"/>
                  <a:pt x="137477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Nhận</a:t>
            </a:r>
            <a:r>
              <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xét</a:t>
            </a:r>
            <a:r>
              <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góp</a:t>
            </a:r>
            <a:r>
              <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rPr>
              <a:t> ý </a:t>
            </a: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lịch</a:t>
            </a:r>
            <a:r>
              <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sự</a:t>
            </a:r>
            <a:r>
              <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cho</a:t>
            </a:r>
            <a:r>
              <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rPr>
              <a:t>  </a:t>
            </a:r>
            <a:r>
              <a:rPr lang="en-US" sz="2800" b="1" dirty="0" err="1">
                <a:solidFill>
                  <a:srgbClr val="FF0066"/>
                </a:solidFill>
                <a:latin typeface="Cambria" panose="02040503050406030204" pitchFamily="18" charset="0"/>
                <a:ea typeface="Cambria" panose="02040503050406030204" pitchFamily="18" charset="0"/>
                <a:cs typeface="Pattaya" panose="00000500000000000000" pitchFamily="2" charset="-34"/>
              </a:rPr>
              <a:t>bạn</a:t>
            </a:r>
            <a:endParaRPr lang="en-US" sz="2800" b="1" dirty="0">
              <a:solidFill>
                <a:srgbClr val="FF0066"/>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07570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circle(out)">
                                      <p:cBhvr>
                                        <p:cTn id="12" dur="500"/>
                                        <p:tgtEl>
                                          <p:spTgt spid="105"/>
                                        </p:tgtEl>
                                      </p:cBhvr>
                                    </p:animEffect>
                                  </p:childTnLst>
                                </p:cTn>
                              </p:par>
                              <p:par>
                                <p:cTn id="13" presetID="42"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anim calcmode="lin" valueType="num">
                                      <p:cBhvr>
                                        <p:cTn id="16" dur="500" fill="hold"/>
                                        <p:tgtEl>
                                          <p:spTgt spid="108"/>
                                        </p:tgtEl>
                                        <p:attrNameLst>
                                          <p:attrName>ppt_x</p:attrName>
                                        </p:attrNameLst>
                                      </p:cBhvr>
                                      <p:tavLst>
                                        <p:tav tm="0">
                                          <p:val>
                                            <p:strVal val="#ppt_x"/>
                                          </p:val>
                                        </p:tav>
                                        <p:tav tm="100000">
                                          <p:val>
                                            <p:strVal val="#ppt_x"/>
                                          </p:val>
                                        </p:tav>
                                      </p:tavLst>
                                    </p:anim>
                                    <p:anim calcmode="lin" valueType="num">
                                      <p:cBhvr>
                                        <p:cTn id="17" dur="500" fill="hold"/>
                                        <p:tgtEl>
                                          <p:spTgt spid="10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left)">
                                      <p:cBhvr>
                                        <p:cTn id="21" dur="1000"/>
                                        <p:tgtEl>
                                          <p:spTgt spid="11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circle(out)">
                                      <p:cBhvr>
                                        <p:cTn id="26" dur="500"/>
                                        <p:tgtEl>
                                          <p:spTgt spid="110"/>
                                        </p:tgtEl>
                                      </p:cBhvr>
                                    </p:animEffect>
                                  </p:childTnLst>
                                </p:cTn>
                              </p:par>
                              <p:par>
                                <p:cTn id="27" presetID="42" presetClass="entr" presetSubtype="0"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fade">
                                      <p:cBhvr>
                                        <p:cTn id="29" dur="500"/>
                                        <p:tgtEl>
                                          <p:spTgt spid="109"/>
                                        </p:tgtEl>
                                      </p:cBhvr>
                                    </p:animEffect>
                                    <p:anim calcmode="lin" valueType="num">
                                      <p:cBhvr>
                                        <p:cTn id="30" dur="500" fill="hold"/>
                                        <p:tgtEl>
                                          <p:spTgt spid="109"/>
                                        </p:tgtEl>
                                        <p:attrNameLst>
                                          <p:attrName>ppt_x</p:attrName>
                                        </p:attrNameLst>
                                      </p:cBhvr>
                                      <p:tavLst>
                                        <p:tav tm="0">
                                          <p:val>
                                            <p:strVal val="#ppt_x"/>
                                          </p:val>
                                        </p:tav>
                                        <p:tav tm="100000">
                                          <p:val>
                                            <p:strVal val="#ppt_x"/>
                                          </p:val>
                                        </p:tav>
                                      </p:tavLst>
                                    </p:anim>
                                    <p:anim calcmode="lin" valueType="num">
                                      <p:cBhvr>
                                        <p:cTn id="31" dur="500" fill="hold"/>
                                        <p:tgtEl>
                                          <p:spTgt spid="10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left)">
                                      <p:cBhvr>
                                        <p:cTn id="3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2" name="Rectangle: Diagonal Corners Rounded 1">
            <a:extLst>
              <a:ext uri="{FF2B5EF4-FFF2-40B4-BE49-F238E27FC236}">
                <a16:creationId xmlns:a16="http://schemas.microsoft.com/office/drawing/2014/main" id="{6C755336-4234-4386-BC06-A5DBEF235EC6}"/>
              </a:ext>
            </a:extLst>
          </p:cNvPr>
          <p:cNvSpPr/>
          <p:nvPr/>
        </p:nvSpPr>
        <p:spPr>
          <a:xfrm flipH="1">
            <a:off x="509088" y="403635"/>
            <a:ext cx="11093621" cy="6113420"/>
          </a:xfrm>
          <a:prstGeom prst="round2DiagRect">
            <a:avLst/>
          </a:prstGeom>
          <a:solidFill>
            <a:srgbClr val="FFFFFF"/>
          </a:solidFill>
          <a:ln w="57150">
            <a:solidFill>
              <a:srgbClr val="FFF243"/>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FDD9DF2-939D-2B4D-8763-BBE3830C6CC2}"/>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 name="Picture 4">
            <a:extLst>
              <a:ext uri="{FF2B5EF4-FFF2-40B4-BE49-F238E27FC236}">
                <a16:creationId xmlns:a16="http://schemas.microsoft.com/office/drawing/2014/main" id="{E485A36F-2B4B-CA52-F335-2BDC9E08CB67}"/>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10" name="TextBox 9">
            <a:extLst>
              <a:ext uri="{FF2B5EF4-FFF2-40B4-BE49-F238E27FC236}">
                <a16:creationId xmlns:a16="http://schemas.microsoft.com/office/drawing/2014/main" id="{E91F97F6-F777-F68C-7EA6-1ED6356B997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26323052-4084-CB97-009C-EA3D6078D32F}"/>
              </a:ext>
            </a:extLst>
          </p:cNvPr>
          <p:cNvPicPr>
            <a:picLocks noChangeAspect="1"/>
          </p:cNvPicPr>
          <p:nvPr/>
        </p:nvPicPr>
        <p:blipFill>
          <a:blip r:embed="rId2"/>
          <a:stretch>
            <a:fillRect/>
          </a:stretch>
        </p:blipFill>
        <p:spPr>
          <a:xfrm rot="737208" flipH="1">
            <a:off x="964760" y="2955818"/>
            <a:ext cx="919996" cy="919996"/>
          </a:xfrm>
          <a:prstGeom prst="rect">
            <a:avLst/>
          </a:prstGeom>
        </p:spPr>
      </p:pic>
      <p:sp>
        <p:nvSpPr>
          <p:cNvPr id="101" name="TextBox 100">
            <a:extLst>
              <a:ext uri="{FF2B5EF4-FFF2-40B4-BE49-F238E27FC236}">
                <a16:creationId xmlns:a16="http://schemas.microsoft.com/office/drawing/2014/main" id="{CD0C85E5-AC17-4C68-D396-B4D13058669A}"/>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2" name="Picture 101">
            <a:extLst>
              <a:ext uri="{FF2B5EF4-FFF2-40B4-BE49-F238E27FC236}">
                <a16:creationId xmlns:a16="http://schemas.microsoft.com/office/drawing/2014/main" id="{05182517-4638-8BAB-7D36-563500B34FF5}"/>
              </a:ext>
            </a:extLst>
          </p:cNvPr>
          <p:cNvPicPr>
            <a:picLocks noChangeAspect="1"/>
          </p:cNvPicPr>
          <p:nvPr/>
        </p:nvPicPr>
        <p:blipFill>
          <a:blip r:embed="rId2"/>
          <a:stretch>
            <a:fillRect/>
          </a:stretch>
        </p:blipFill>
        <p:spPr>
          <a:xfrm rot="737208" flipH="1">
            <a:off x="964760" y="3936830"/>
            <a:ext cx="919996" cy="919996"/>
          </a:xfrm>
          <a:prstGeom prst="rect">
            <a:avLst/>
          </a:prstGeom>
        </p:spPr>
      </p:pic>
      <p:sp>
        <p:nvSpPr>
          <p:cNvPr id="103" name="TextBox 102">
            <a:extLst>
              <a:ext uri="{FF2B5EF4-FFF2-40B4-BE49-F238E27FC236}">
                <a16:creationId xmlns:a16="http://schemas.microsoft.com/office/drawing/2014/main" id="{C9895B89-5863-9362-8857-F1324E659B35}"/>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4" name="Picture 103">
            <a:extLst>
              <a:ext uri="{FF2B5EF4-FFF2-40B4-BE49-F238E27FC236}">
                <a16:creationId xmlns:a16="http://schemas.microsoft.com/office/drawing/2014/main" id="{245195CB-979A-0E4E-3B99-94C8147A1029}"/>
              </a:ext>
            </a:extLst>
          </p:cNvPr>
          <p:cNvPicPr>
            <a:picLocks noChangeAspect="1"/>
          </p:cNvPicPr>
          <p:nvPr/>
        </p:nvPicPr>
        <p:blipFill>
          <a:blip r:embed="rId2"/>
          <a:stretch>
            <a:fillRect/>
          </a:stretch>
        </p:blipFill>
        <p:spPr>
          <a:xfrm rot="737208" flipH="1">
            <a:off x="964760" y="4917842"/>
            <a:ext cx="919996" cy="919996"/>
          </a:xfrm>
          <a:prstGeom prst="rect">
            <a:avLst/>
          </a:prstGeom>
        </p:spPr>
      </p:pic>
      <p:pic>
        <p:nvPicPr>
          <p:cNvPr id="105" name="Picture 104">
            <a:extLst>
              <a:ext uri="{FF2B5EF4-FFF2-40B4-BE49-F238E27FC236}">
                <a16:creationId xmlns:a16="http://schemas.microsoft.com/office/drawing/2014/main" id="{C9C38397-D7A6-2FD8-E3EB-7715DBCBC6D6}"/>
              </a:ext>
            </a:extLst>
          </p:cNvPr>
          <p:cNvPicPr>
            <a:picLocks noChangeAspect="1"/>
          </p:cNvPicPr>
          <p:nvPr/>
        </p:nvPicPr>
        <p:blipFill>
          <a:blip r:embed="rId3"/>
          <a:stretch>
            <a:fillRect/>
          </a:stretch>
        </p:blipFill>
        <p:spPr>
          <a:xfrm>
            <a:off x="3008254" y="740266"/>
            <a:ext cx="6090432" cy="1018120"/>
          </a:xfrm>
          <a:prstGeom prst="rect">
            <a:avLst/>
          </a:prstGeom>
        </p:spPr>
      </p:pic>
    </p:spTree>
    <p:extLst>
      <p:ext uri="{BB962C8B-B14F-4D97-AF65-F5344CB8AC3E}">
        <p14:creationId xmlns:p14="http://schemas.microsoft.com/office/powerpoint/2010/main" val="2812902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wipe(left)">
                                      <p:cBhvr>
                                        <p:cTn id="23" dur="500"/>
                                        <p:tgtEl>
                                          <p:spTgt spid="10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01">
                                            <p:txEl>
                                              <p:pRg st="0" end="0"/>
                                            </p:txEl>
                                          </p:spTgt>
                                        </p:tgtEl>
                                        <p:attrNameLst>
                                          <p:attrName>style.visibility</p:attrName>
                                        </p:attrNameLst>
                                      </p:cBhvr>
                                      <p:to>
                                        <p:strVal val="visible"/>
                                      </p:to>
                                    </p:set>
                                    <p:animEffect transition="in" filter="wipe(left)">
                                      <p:cBhvr>
                                        <p:cTn id="27" dur="500"/>
                                        <p:tgtEl>
                                          <p:spTgt spid="101">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left)">
                                      <p:cBhvr>
                                        <p:cTn id="31" dur="500"/>
                                        <p:tgtEl>
                                          <p:spTgt spid="10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3">
                                            <p:txEl>
                                              <p:pRg st="0" end="0"/>
                                            </p:txEl>
                                          </p:spTgt>
                                        </p:tgtEl>
                                        <p:attrNameLst>
                                          <p:attrName>style.visibility</p:attrName>
                                        </p:attrNameLst>
                                      </p:cBhvr>
                                      <p:to>
                                        <p:strVal val="visible"/>
                                      </p:to>
                                    </p:set>
                                    <p:animEffect transition="in" filter="wipe(left)">
                                      <p:cBhvr>
                                        <p:cTn id="35"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uiExpand="1" build="p"/>
      <p:bldP spid="101" grpId="0" uiExpand="1" build="p"/>
      <p:bldP spid="10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98" name="Freeform: Shape 97">
            <a:extLst>
              <a:ext uri="{FF2B5EF4-FFF2-40B4-BE49-F238E27FC236}">
                <a16:creationId xmlns:a16="http://schemas.microsoft.com/office/drawing/2014/main" id="{B8633DCF-E1E7-4758-82A3-02A82CF4002D}"/>
              </a:ext>
            </a:extLst>
          </p:cNvPr>
          <p:cNvSpPr/>
          <p:nvPr/>
        </p:nvSpPr>
        <p:spPr>
          <a:xfrm>
            <a:off x="-422722" y="-24098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9" name="Freeform: Shape 98">
            <a:extLst>
              <a:ext uri="{FF2B5EF4-FFF2-40B4-BE49-F238E27FC236}">
                <a16:creationId xmlns:a16="http://schemas.microsoft.com/office/drawing/2014/main" id="{EC76C895-7812-4223-9E0C-F4C64960F122}"/>
              </a:ext>
            </a:extLst>
          </p:cNvPr>
          <p:cNvSpPr/>
          <p:nvPr/>
        </p:nvSpPr>
        <p:spPr>
          <a:xfrm>
            <a:off x="2754833" y="4695673"/>
            <a:ext cx="10162443" cy="2751785"/>
          </a:xfrm>
          <a:custGeom>
            <a:avLst/>
            <a:gdLst>
              <a:gd name="connsiteX0" fmla="*/ 520630 w 10162443"/>
              <a:gd name="connsiteY0" fmla="*/ 2128210 h 2751785"/>
              <a:gd name="connsiteX1" fmla="*/ 1175722 w 10162443"/>
              <a:gd name="connsiteY1" fmla="*/ 1882550 h 2751785"/>
              <a:gd name="connsiteX2" fmla="*/ 2090122 w 10162443"/>
              <a:gd name="connsiteY2" fmla="*/ 2032675 h 2751785"/>
              <a:gd name="connsiteX3" fmla="*/ 3059113 w 10162443"/>
              <a:gd name="connsiteY3" fmla="*/ 1787016 h 2751785"/>
              <a:gd name="connsiteX4" fmla="*/ 4355651 w 10162443"/>
              <a:gd name="connsiteY4" fmla="*/ 1937141 h 2751785"/>
              <a:gd name="connsiteX5" fmla="*/ 5270051 w 10162443"/>
              <a:gd name="connsiteY5" fmla="*/ 1636890 h 2751785"/>
              <a:gd name="connsiteX6" fmla="*/ 6716713 w 10162443"/>
              <a:gd name="connsiteY6" fmla="*/ 1459469 h 2751785"/>
              <a:gd name="connsiteX7" fmla="*/ 7972307 w 10162443"/>
              <a:gd name="connsiteY7" fmla="*/ 722490 h 2751785"/>
              <a:gd name="connsiteX8" fmla="*/ 8900355 w 10162443"/>
              <a:gd name="connsiteY8" fmla="*/ 613308 h 2751785"/>
              <a:gd name="connsiteX9" fmla="*/ 9500857 w 10162443"/>
              <a:gd name="connsiteY9" fmla="*/ 53750 h 2751785"/>
              <a:gd name="connsiteX10" fmla="*/ 10101358 w 10162443"/>
              <a:gd name="connsiteY10" fmla="*/ 2114562 h 2751785"/>
              <a:gd name="connsiteX11" fmla="*/ 7917716 w 10162443"/>
              <a:gd name="connsiteY11" fmla="*/ 2728711 h 2751785"/>
              <a:gd name="connsiteX12" fmla="*/ 588868 w 10162443"/>
              <a:gd name="connsiteY12" fmla="*/ 2578586 h 2751785"/>
              <a:gd name="connsiteX13" fmla="*/ 520630 w 10162443"/>
              <a:gd name="connsiteY13" fmla="*/ 2128210 h 27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2443" h="2751785">
                <a:moveTo>
                  <a:pt x="520630" y="2128210"/>
                </a:moveTo>
                <a:cubicBezTo>
                  <a:pt x="618439" y="2012204"/>
                  <a:pt x="914140" y="1898472"/>
                  <a:pt x="1175722" y="1882550"/>
                </a:cubicBezTo>
                <a:cubicBezTo>
                  <a:pt x="1437304" y="1866628"/>
                  <a:pt x="1776224" y="2048597"/>
                  <a:pt x="2090122" y="2032675"/>
                </a:cubicBezTo>
                <a:cubicBezTo>
                  <a:pt x="2404021" y="2016753"/>
                  <a:pt x="2681525" y="1802938"/>
                  <a:pt x="3059113" y="1787016"/>
                </a:cubicBezTo>
                <a:cubicBezTo>
                  <a:pt x="3436701" y="1771094"/>
                  <a:pt x="3987161" y="1962162"/>
                  <a:pt x="4355651" y="1937141"/>
                </a:cubicBezTo>
                <a:cubicBezTo>
                  <a:pt x="4724141" y="1912120"/>
                  <a:pt x="4876541" y="1716502"/>
                  <a:pt x="5270051" y="1636890"/>
                </a:cubicBezTo>
                <a:cubicBezTo>
                  <a:pt x="5663561" y="1557278"/>
                  <a:pt x="6266337" y="1611869"/>
                  <a:pt x="6716713" y="1459469"/>
                </a:cubicBezTo>
                <a:cubicBezTo>
                  <a:pt x="7167089" y="1307069"/>
                  <a:pt x="7608367" y="863517"/>
                  <a:pt x="7972307" y="722490"/>
                </a:cubicBezTo>
                <a:cubicBezTo>
                  <a:pt x="8336247" y="581463"/>
                  <a:pt x="8645597" y="724765"/>
                  <a:pt x="8900355" y="613308"/>
                </a:cubicBezTo>
                <a:cubicBezTo>
                  <a:pt x="9155113" y="501851"/>
                  <a:pt x="9300690" y="-196459"/>
                  <a:pt x="9500857" y="53750"/>
                </a:cubicBezTo>
                <a:cubicBezTo>
                  <a:pt x="9701024" y="303959"/>
                  <a:pt x="10365215" y="1668735"/>
                  <a:pt x="10101358" y="2114562"/>
                </a:cubicBezTo>
                <a:cubicBezTo>
                  <a:pt x="9837501" y="2560389"/>
                  <a:pt x="9503131" y="2651374"/>
                  <a:pt x="7917716" y="2728711"/>
                </a:cubicBezTo>
                <a:cubicBezTo>
                  <a:pt x="6332301" y="2806048"/>
                  <a:pt x="1819441" y="2671846"/>
                  <a:pt x="588868" y="2578586"/>
                </a:cubicBezTo>
                <a:cubicBezTo>
                  <a:pt x="-641705" y="2485326"/>
                  <a:pt x="422821" y="2244216"/>
                  <a:pt x="520630" y="2128210"/>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4" name="Group 3">
            <a:extLst>
              <a:ext uri="{FF2B5EF4-FFF2-40B4-BE49-F238E27FC236}">
                <a16:creationId xmlns:a16="http://schemas.microsoft.com/office/drawing/2014/main" id="{C02A32F3-9813-4386-9A07-4101F2E03AC4}"/>
              </a:ext>
            </a:extLst>
          </p:cNvPr>
          <p:cNvGrpSpPr/>
          <p:nvPr/>
        </p:nvGrpSpPr>
        <p:grpSpPr>
          <a:xfrm>
            <a:off x="1941959" y="1328315"/>
            <a:ext cx="8308083" cy="4769116"/>
            <a:chOff x="1904672" y="1167423"/>
            <a:chExt cx="8308082" cy="4769116"/>
          </a:xfrm>
        </p:grpSpPr>
        <p:grpSp>
          <p:nvGrpSpPr>
            <p:cNvPr id="3" name="Group 2">
              <a:extLst>
                <a:ext uri="{FF2B5EF4-FFF2-40B4-BE49-F238E27FC236}">
                  <a16:creationId xmlns:a16="http://schemas.microsoft.com/office/drawing/2014/main" id="{1283C9B1-7408-4AE4-9D14-46E76F79091C}"/>
                </a:ext>
              </a:extLst>
            </p:cNvPr>
            <p:cNvGrpSpPr/>
            <p:nvPr/>
          </p:nvGrpSpPr>
          <p:grpSpPr>
            <a:xfrm>
              <a:off x="1904672" y="1167423"/>
              <a:ext cx="8308082" cy="4769116"/>
              <a:chOff x="445437" y="256830"/>
              <a:chExt cx="11333661" cy="6295753"/>
            </a:xfrm>
          </p:grpSpPr>
          <p:sp>
            <p:nvSpPr>
              <p:cNvPr id="74" name="Rectangle: Rounded Corners 73">
                <a:extLst>
                  <a:ext uri="{FF2B5EF4-FFF2-40B4-BE49-F238E27FC236}">
                    <a16:creationId xmlns:a16="http://schemas.microsoft.com/office/drawing/2014/main" id="{15DE86CA-7FBC-4580-AE7E-066B142E11AF}"/>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5" name="Rectangle: Rounded Corners 74">
                <a:extLst>
                  <a:ext uri="{FF2B5EF4-FFF2-40B4-BE49-F238E27FC236}">
                    <a16:creationId xmlns:a16="http://schemas.microsoft.com/office/drawing/2014/main" id="{9468B5B9-817F-4A18-9C2E-634DE959BE61}"/>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8" name="Rectangle: Rounded Corners 77">
                <a:extLst>
                  <a:ext uri="{FF2B5EF4-FFF2-40B4-BE49-F238E27FC236}">
                    <a16:creationId xmlns:a16="http://schemas.microsoft.com/office/drawing/2014/main" id="{EED68199-CDD9-4333-B668-0A42688252F5}"/>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9" name="Rectangle: Rounded Corners 78">
                <a:extLst>
                  <a:ext uri="{FF2B5EF4-FFF2-40B4-BE49-F238E27FC236}">
                    <a16:creationId xmlns:a16="http://schemas.microsoft.com/office/drawing/2014/main" id="{26AF7A2E-37C1-4FE5-AD70-6742E534A186}"/>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80" name="Group 79">
                <a:extLst>
                  <a:ext uri="{FF2B5EF4-FFF2-40B4-BE49-F238E27FC236}">
                    <a16:creationId xmlns:a16="http://schemas.microsoft.com/office/drawing/2014/main" id="{DC0E99F1-2605-4FBE-92FD-C44A150480E2}"/>
                  </a:ext>
                </a:extLst>
              </p:cNvPr>
              <p:cNvGrpSpPr/>
              <p:nvPr/>
            </p:nvGrpSpPr>
            <p:grpSpPr>
              <a:xfrm>
                <a:off x="9611855" y="933450"/>
                <a:ext cx="1409700" cy="2547457"/>
                <a:chOff x="9611855" y="933450"/>
                <a:chExt cx="1409700" cy="2547457"/>
              </a:xfrm>
            </p:grpSpPr>
            <p:sp>
              <p:nvSpPr>
                <p:cNvPr id="81" name="Rectangle 80">
                  <a:extLst>
                    <a:ext uri="{FF2B5EF4-FFF2-40B4-BE49-F238E27FC236}">
                      <a16:creationId xmlns:a16="http://schemas.microsoft.com/office/drawing/2014/main" id="{1C1794B5-2C62-4370-AFF2-CCE469BEC553}"/>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2" name="Rectangle 81">
                  <a:extLst>
                    <a:ext uri="{FF2B5EF4-FFF2-40B4-BE49-F238E27FC236}">
                      <a16:creationId xmlns:a16="http://schemas.microsoft.com/office/drawing/2014/main" id="{874C3483-40C7-4DA5-A1E4-39E8208C40C5}"/>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F89F8916-0287-4E74-8C23-78AB1070975B}"/>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4" name="Rectangle 83">
                  <a:extLst>
                    <a:ext uri="{FF2B5EF4-FFF2-40B4-BE49-F238E27FC236}">
                      <a16:creationId xmlns:a16="http://schemas.microsoft.com/office/drawing/2014/main" id="{2F587250-D94C-4EE6-8FE4-7737E642DC45}"/>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5" name="Rectangle 84">
                  <a:extLst>
                    <a:ext uri="{FF2B5EF4-FFF2-40B4-BE49-F238E27FC236}">
                      <a16:creationId xmlns:a16="http://schemas.microsoft.com/office/drawing/2014/main" id="{E689BA70-220E-4899-909D-1E9378C5259D}"/>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6" name="Rectangle 85">
                  <a:extLst>
                    <a:ext uri="{FF2B5EF4-FFF2-40B4-BE49-F238E27FC236}">
                      <a16:creationId xmlns:a16="http://schemas.microsoft.com/office/drawing/2014/main" id="{2FFE5595-628A-4F26-825A-04962A4830D5}"/>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7" name="Rectangle 86">
                  <a:extLst>
                    <a:ext uri="{FF2B5EF4-FFF2-40B4-BE49-F238E27FC236}">
                      <a16:creationId xmlns:a16="http://schemas.microsoft.com/office/drawing/2014/main" id="{70D90334-24E7-4D22-A021-364419C08887}"/>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8" name="Rectangle 87">
                  <a:extLst>
                    <a:ext uri="{FF2B5EF4-FFF2-40B4-BE49-F238E27FC236}">
                      <a16:creationId xmlns:a16="http://schemas.microsoft.com/office/drawing/2014/main" id="{1A81D10C-07B0-464D-804B-9FF957A2F18E}"/>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9" name="Rectangle 88">
                  <a:extLst>
                    <a:ext uri="{FF2B5EF4-FFF2-40B4-BE49-F238E27FC236}">
                      <a16:creationId xmlns:a16="http://schemas.microsoft.com/office/drawing/2014/main" id="{22BAD6FA-C712-4CA4-BD9C-3A930C3AED05}"/>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3C3CAB51-54B7-491F-AD8C-0969D40C52CC}"/>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92" name="Oval 91">
                <a:extLst>
                  <a:ext uri="{FF2B5EF4-FFF2-40B4-BE49-F238E27FC236}">
                    <a16:creationId xmlns:a16="http://schemas.microsoft.com/office/drawing/2014/main" id="{CAA688BF-147C-4E28-8B7A-AF616DA405C8}"/>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3" name="Oval 92">
                <a:extLst>
                  <a:ext uri="{FF2B5EF4-FFF2-40B4-BE49-F238E27FC236}">
                    <a16:creationId xmlns:a16="http://schemas.microsoft.com/office/drawing/2014/main" id="{9023A208-09F3-40A2-AF0A-FF1A2FB80CF2}"/>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2056" name="Picture 8" descr="Comic style Images | Free Vectors, Stock Photos &amp; PSD">
              <a:extLst>
                <a:ext uri="{FF2B5EF4-FFF2-40B4-BE49-F238E27FC236}">
                  <a16:creationId xmlns:a16="http://schemas.microsoft.com/office/drawing/2014/main" id="{DFE46954-EC3C-4B16-911B-1E156F54D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060" name="Picture 12" descr="99+ Hình Nền We Bare Bear Đẹp, Cute Nhất Quả Đất">
            <a:extLst>
              <a:ext uri="{FF2B5EF4-FFF2-40B4-BE49-F238E27FC236}">
                <a16:creationId xmlns:a16="http://schemas.microsoft.com/office/drawing/2014/main" id="{E7C471E0-A204-44A0-8AA9-0AA3C9AA533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76043" y="11845"/>
            <a:ext cx="2709803" cy="15486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lay The Powerpuff Girls games | Free online The Powerpuff Girls games |  Cartoon Network">
            <a:extLst>
              <a:ext uri="{FF2B5EF4-FFF2-40B4-BE49-F238E27FC236}">
                <a16:creationId xmlns:a16="http://schemas.microsoft.com/office/drawing/2014/main" id="{36050BF5-20AB-44F6-8A94-286BDC118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732" y="197132"/>
            <a:ext cx="1881500" cy="15940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p 50 nhân vật hoạt hình sống mãi với thời gian – Phần 2 - Comic Media  Academy">
            <a:extLst>
              <a:ext uri="{FF2B5EF4-FFF2-40B4-BE49-F238E27FC236}">
                <a16:creationId xmlns:a16="http://schemas.microsoft.com/office/drawing/2014/main" id="{17F34043-6E2C-454D-A828-62A33A867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879267" y="4753821"/>
            <a:ext cx="2391915" cy="21806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9 món đồ chơi lợi hại mà tín đồ công nghệ thích mê li trong &quot;Thám tử lừng  danh Conan: Viên đạn đỏ&quot;">
            <a:extLst>
              <a:ext uri="{FF2B5EF4-FFF2-40B4-BE49-F238E27FC236}">
                <a16:creationId xmlns:a16="http://schemas.microsoft.com/office/drawing/2014/main" id="{8ADB1F9A-70A8-43DF-B7F8-3BA612AED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97" y="4125407"/>
            <a:ext cx="1799073" cy="205855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Page 3 | Radio box Images | Free Vectors, Stock Photos &amp; PSD">
            <a:extLst>
              <a:ext uri="{FF2B5EF4-FFF2-40B4-BE49-F238E27FC236}">
                <a16:creationId xmlns:a16="http://schemas.microsoft.com/office/drawing/2014/main" id="{4E96C5D4-B645-4B6E-BE07-075890EBB7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1307321">
            <a:off x="6718702" y="518562"/>
            <a:ext cx="716577" cy="71657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Kawaii Icon Style / Lineal color - 45,767 vector icons available in SVG,  EPS, PNG, PSD files and Icon Font. | Cute stickers, Mini drawings, Cute  doodles">
            <a:extLst>
              <a:ext uri="{FF2B5EF4-FFF2-40B4-BE49-F238E27FC236}">
                <a16:creationId xmlns:a16="http://schemas.microsoft.com/office/drawing/2014/main" id="{FE5E3CBB-ED47-4542-B312-8FC82AD79C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922" r="69411" b="73506"/>
          <a:stretch/>
        </p:blipFill>
        <p:spPr bwMode="auto">
          <a:xfrm>
            <a:off x="-225123" y="1905661"/>
            <a:ext cx="1748136" cy="1051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238F38-7D9A-DFD7-A25D-139DF04889C7}"/>
              </a:ext>
            </a:extLst>
          </p:cNvPr>
          <p:cNvPicPr>
            <a:picLocks noChangeAspect="1"/>
          </p:cNvPicPr>
          <p:nvPr/>
        </p:nvPicPr>
        <p:blipFill>
          <a:blip r:embed="rId9"/>
          <a:stretch>
            <a:fillRect/>
          </a:stretch>
        </p:blipFill>
        <p:spPr>
          <a:xfrm>
            <a:off x="2616469" y="2773977"/>
            <a:ext cx="5511262" cy="1938696"/>
          </a:xfrm>
          <a:prstGeom prst="rect">
            <a:avLst/>
          </a:prstGeom>
        </p:spPr>
      </p:pic>
    </p:spTree>
    <p:extLst>
      <p:ext uri="{BB962C8B-B14F-4D97-AF65-F5344CB8AC3E}">
        <p14:creationId xmlns:p14="http://schemas.microsoft.com/office/powerpoint/2010/main" val="2308155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1D1"/>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9"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3" y="130646"/>
            <a:ext cx="12192004" cy="6502231"/>
            <a:chOff x="-4" y="130645"/>
            <a:chExt cx="12192004" cy="6502231"/>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701749"/>
              <a:ext cx="12192003" cy="5459913"/>
              <a:chOff x="-3" y="701749"/>
              <a:chExt cx="12192003" cy="545991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701749"/>
                <a:ext cx="12192001" cy="891647"/>
                <a:chOff x="-1" y="701749"/>
                <a:chExt cx="12192001" cy="89164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701749"/>
                  <a:ext cx="1205434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78374"/>
              <a:ext cx="12170701" cy="5454502"/>
              <a:chOff x="-3" y="701749"/>
              <a:chExt cx="12170701" cy="545450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701749"/>
                <a:ext cx="12170699" cy="875414"/>
                <a:chOff x="-1" y="701749"/>
                <a:chExt cx="12170699" cy="87541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701749"/>
                  <a:ext cx="1205434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30645"/>
              <a:ext cx="1205434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sp>
        <p:nvSpPr>
          <p:cNvPr id="5" name="Freeform: Shape 4">
            <a:extLst>
              <a:ext uri="{FF2B5EF4-FFF2-40B4-BE49-F238E27FC236}">
                <a16:creationId xmlns:a16="http://schemas.microsoft.com/office/drawing/2014/main" id="{F6DF4143-32F7-4AE7-ACC1-D19CF1504C2B}"/>
              </a:ext>
            </a:extLst>
          </p:cNvPr>
          <p:cNvSpPr/>
          <p:nvPr/>
        </p:nvSpPr>
        <p:spPr>
          <a:xfrm>
            <a:off x="2754833" y="4695673"/>
            <a:ext cx="10162443" cy="2751785"/>
          </a:xfrm>
          <a:custGeom>
            <a:avLst/>
            <a:gdLst>
              <a:gd name="connsiteX0" fmla="*/ 520630 w 10162443"/>
              <a:gd name="connsiteY0" fmla="*/ 2128210 h 2751785"/>
              <a:gd name="connsiteX1" fmla="*/ 1175722 w 10162443"/>
              <a:gd name="connsiteY1" fmla="*/ 1882550 h 2751785"/>
              <a:gd name="connsiteX2" fmla="*/ 2090122 w 10162443"/>
              <a:gd name="connsiteY2" fmla="*/ 2032675 h 2751785"/>
              <a:gd name="connsiteX3" fmla="*/ 3059113 w 10162443"/>
              <a:gd name="connsiteY3" fmla="*/ 1787016 h 2751785"/>
              <a:gd name="connsiteX4" fmla="*/ 4355651 w 10162443"/>
              <a:gd name="connsiteY4" fmla="*/ 1937141 h 2751785"/>
              <a:gd name="connsiteX5" fmla="*/ 5270051 w 10162443"/>
              <a:gd name="connsiteY5" fmla="*/ 1636890 h 2751785"/>
              <a:gd name="connsiteX6" fmla="*/ 6716713 w 10162443"/>
              <a:gd name="connsiteY6" fmla="*/ 1459469 h 2751785"/>
              <a:gd name="connsiteX7" fmla="*/ 7972307 w 10162443"/>
              <a:gd name="connsiteY7" fmla="*/ 722490 h 2751785"/>
              <a:gd name="connsiteX8" fmla="*/ 8900355 w 10162443"/>
              <a:gd name="connsiteY8" fmla="*/ 613308 h 2751785"/>
              <a:gd name="connsiteX9" fmla="*/ 9500857 w 10162443"/>
              <a:gd name="connsiteY9" fmla="*/ 53750 h 2751785"/>
              <a:gd name="connsiteX10" fmla="*/ 10101358 w 10162443"/>
              <a:gd name="connsiteY10" fmla="*/ 2114562 h 2751785"/>
              <a:gd name="connsiteX11" fmla="*/ 7917716 w 10162443"/>
              <a:gd name="connsiteY11" fmla="*/ 2728711 h 2751785"/>
              <a:gd name="connsiteX12" fmla="*/ 588868 w 10162443"/>
              <a:gd name="connsiteY12" fmla="*/ 2578586 h 2751785"/>
              <a:gd name="connsiteX13" fmla="*/ 520630 w 10162443"/>
              <a:gd name="connsiteY13" fmla="*/ 2128210 h 27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2443" h="2751785">
                <a:moveTo>
                  <a:pt x="520630" y="2128210"/>
                </a:moveTo>
                <a:cubicBezTo>
                  <a:pt x="618439" y="2012204"/>
                  <a:pt x="914140" y="1898472"/>
                  <a:pt x="1175722" y="1882550"/>
                </a:cubicBezTo>
                <a:cubicBezTo>
                  <a:pt x="1437304" y="1866628"/>
                  <a:pt x="1776224" y="2048597"/>
                  <a:pt x="2090122" y="2032675"/>
                </a:cubicBezTo>
                <a:cubicBezTo>
                  <a:pt x="2404021" y="2016753"/>
                  <a:pt x="2681525" y="1802938"/>
                  <a:pt x="3059113" y="1787016"/>
                </a:cubicBezTo>
                <a:cubicBezTo>
                  <a:pt x="3436701" y="1771094"/>
                  <a:pt x="3987161" y="1962162"/>
                  <a:pt x="4355651" y="1937141"/>
                </a:cubicBezTo>
                <a:cubicBezTo>
                  <a:pt x="4724141" y="1912120"/>
                  <a:pt x="4876541" y="1716502"/>
                  <a:pt x="5270051" y="1636890"/>
                </a:cubicBezTo>
                <a:cubicBezTo>
                  <a:pt x="5663561" y="1557278"/>
                  <a:pt x="6266337" y="1611869"/>
                  <a:pt x="6716713" y="1459469"/>
                </a:cubicBezTo>
                <a:cubicBezTo>
                  <a:pt x="7167089" y="1307069"/>
                  <a:pt x="7608367" y="863517"/>
                  <a:pt x="7972307" y="722490"/>
                </a:cubicBezTo>
                <a:cubicBezTo>
                  <a:pt x="8336247" y="581463"/>
                  <a:pt x="8645597" y="724765"/>
                  <a:pt x="8900355" y="613308"/>
                </a:cubicBezTo>
                <a:cubicBezTo>
                  <a:pt x="9155113" y="501851"/>
                  <a:pt x="9300690" y="-196459"/>
                  <a:pt x="9500857" y="53750"/>
                </a:cubicBezTo>
                <a:cubicBezTo>
                  <a:pt x="9701024" y="303959"/>
                  <a:pt x="10365215" y="1668735"/>
                  <a:pt x="10101358" y="2114562"/>
                </a:cubicBezTo>
                <a:cubicBezTo>
                  <a:pt x="9837501" y="2560389"/>
                  <a:pt x="9503131" y="2651374"/>
                  <a:pt x="7917716" y="2728711"/>
                </a:cubicBezTo>
                <a:cubicBezTo>
                  <a:pt x="6332301" y="2806048"/>
                  <a:pt x="1819441" y="2671846"/>
                  <a:pt x="588868" y="2578586"/>
                </a:cubicBezTo>
                <a:cubicBezTo>
                  <a:pt x="-641705" y="2485326"/>
                  <a:pt x="422821" y="2244216"/>
                  <a:pt x="520630" y="2128210"/>
                </a:cubicBezTo>
                <a:close/>
              </a:path>
            </a:pathLst>
          </a:custGeom>
          <a:solidFill>
            <a:srgbClr val="9ADCFF"/>
          </a:solidFill>
          <a:ln>
            <a:solidFill>
              <a:srgbClr val="9AD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 name="Freeform: Shape 3">
            <a:extLst>
              <a:ext uri="{FF2B5EF4-FFF2-40B4-BE49-F238E27FC236}">
                <a16:creationId xmlns:a16="http://schemas.microsoft.com/office/drawing/2014/main" id="{991E2E97-E964-45C4-A397-16949F2C1D62}"/>
              </a:ext>
            </a:extLst>
          </p:cNvPr>
          <p:cNvSpPr/>
          <p:nvPr/>
        </p:nvSpPr>
        <p:spPr>
          <a:xfrm>
            <a:off x="-422722" y="-24098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9ADCFF"/>
          </a:solidFill>
          <a:ln>
            <a:solidFill>
              <a:srgbClr val="9AD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9E138E72-7DB2-03DF-B6B9-E439EF1EF973}"/>
              </a:ext>
            </a:extLst>
          </p:cNvPr>
          <p:cNvPicPr>
            <a:picLocks noChangeAspect="1"/>
          </p:cNvPicPr>
          <p:nvPr/>
        </p:nvPicPr>
        <p:blipFill>
          <a:blip r:embed="rId4"/>
          <a:stretch>
            <a:fillRect/>
          </a:stretch>
        </p:blipFill>
        <p:spPr>
          <a:xfrm>
            <a:off x="1776937" y="78356"/>
            <a:ext cx="9876376" cy="3005588"/>
          </a:xfrm>
          <a:prstGeom prst="rect">
            <a:avLst/>
          </a:prstGeom>
        </p:spPr>
      </p:pic>
      <p:sp>
        <p:nvSpPr>
          <p:cNvPr id="26" name="Speech Bubble: Rectangle with Corners Rounded 25">
            <a:extLst>
              <a:ext uri="{FF2B5EF4-FFF2-40B4-BE49-F238E27FC236}">
                <a16:creationId xmlns:a16="http://schemas.microsoft.com/office/drawing/2014/main" id="{5070416C-0FF0-3BD3-FEB6-C6692FAE2D6D}"/>
              </a:ext>
            </a:extLst>
          </p:cNvPr>
          <p:cNvSpPr/>
          <p:nvPr/>
        </p:nvSpPr>
        <p:spPr>
          <a:xfrm>
            <a:off x="1202587" y="3334279"/>
            <a:ext cx="5853659" cy="2617959"/>
          </a:xfrm>
          <a:prstGeom prst="wedgeRoundRectCallout">
            <a:avLst>
              <a:gd name="adj1" fmla="val 67877"/>
              <a:gd name="adj2" fmla="val -11403"/>
              <a:gd name="adj3" fmla="val 16667"/>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mbria" panose="02040503050406030204" pitchFamily="18" charset="0"/>
                <a:ea typeface="Cambria" panose="02040503050406030204" pitchFamily="18" charset="0"/>
              </a:rPr>
              <a:t>Các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em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hãy</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quan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sát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thật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kĩ</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hình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ảnh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đoán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xem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là</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câu</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chuyện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cổ</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tích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nhé</a:t>
            </a:r>
            <a:r>
              <a:rPr lang="en-US" sz="4000" dirty="0">
                <a:solidFill>
                  <a:schemeClr val="tx1"/>
                </a:solidFill>
                <a:latin typeface="Cambria" panose="02040503050406030204" pitchFamily="18" charset="0"/>
                <a:ea typeface="Cambria" panose="02040503050406030204" pitchFamily="18" charset="0"/>
              </a:rPr>
              <a:t>!</a:t>
            </a:r>
          </a:p>
        </p:txBody>
      </p:sp>
      <p:pic>
        <p:nvPicPr>
          <p:cNvPr id="3" name="Picture 2" descr="A cartoon of a child holding a wand&#10;&#10;AI-generated content may be incorrect.">
            <a:extLst>
              <a:ext uri="{FF2B5EF4-FFF2-40B4-BE49-F238E27FC236}">
                <a16:creationId xmlns:a16="http://schemas.microsoft.com/office/drawing/2014/main" id="{223A84AE-57D1-8AAA-B1AD-670D7FCE9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202" y="3306726"/>
            <a:ext cx="4987475" cy="3686840"/>
          </a:xfrm>
          <a:prstGeom prst="rect">
            <a:avLst/>
          </a:prstGeom>
        </p:spPr>
      </p:pic>
      <p:pic>
        <p:nvPicPr>
          <p:cNvPr id="22" name="tải xuống (2)">
            <a:hlinkClick r:id="" action="ppaction://media"/>
            <a:extLst>
              <a:ext uri="{FF2B5EF4-FFF2-40B4-BE49-F238E27FC236}">
                <a16:creationId xmlns:a16="http://schemas.microsoft.com/office/drawing/2014/main" id="{3FAA14E4-F0AD-07CD-754A-9A0DDA3193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8484" y="2173176"/>
            <a:ext cx="406400" cy="406400"/>
          </a:xfrm>
          <a:prstGeom prst="rect">
            <a:avLst/>
          </a:prstGeom>
        </p:spPr>
      </p:pic>
    </p:spTree>
    <p:extLst>
      <p:ext uri="{BB962C8B-B14F-4D97-AF65-F5344CB8AC3E}">
        <p14:creationId xmlns:p14="http://schemas.microsoft.com/office/powerpoint/2010/main" val="3822164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 presetClass="mediacall" presetSubtype="0" fill="hold" nodeType="withEffect">
                                  <p:stCondLst>
                                    <p:cond delay="0"/>
                                  </p:stCondLst>
                                  <p:childTnLst>
                                    <p:cmd type="call" cmd="playFrom(0.0)">
                                      <p:cBhvr>
                                        <p:cTn id="9" dur="689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pic>
        <p:nvPicPr>
          <p:cNvPr id="1026" name="Picture 2" descr="Câu Đố Đuổi Hình Bắt Chữ Đoán Tên Nhân Vật Truyện Cổ Tích Việt Nam | Nhanh  Trí - YouTube">
            <a:extLst>
              <a:ext uri="{FF2B5EF4-FFF2-40B4-BE49-F238E27FC236}">
                <a16:creationId xmlns:a16="http://schemas.microsoft.com/office/drawing/2014/main" id="{1BF43442-02C4-46A3-B562-421D61AF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148827"/>
            <a:ext cx="8896350" cy="50041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4929E2-04D5-3A02-180A-C201EFC3BAA3}"/>
              </a:ext>
            </a:extLst>
          </p:cNvPr>
          <p:cNvSpPr/>
          <p:nvPr/>
        </p:nvSpPr>
        <p:spPr>
          <a:xfrm>
            <a:off x="3615106" y="5670067"/>
            <a:ext cx="5700343" cy="816458"/>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Cambria" panose="02040503050406030204" pitchFamily="18" charset="0"/>
                <a:ea typeface="Cambria" panose="02040503050406030204" pitchFamily="18" charset="0"/>
              </a:rPr>
              <a:t>Đáp</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án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Sọ</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dừa</a:t>
            </a:r>
            <a:endParaRPr lang="en-US" sz="4800" b="1"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55F6167-4CD7-FB37-5005-2ED855602CDE}"/>
              </a:ext>
            </a:extLst>
          </p:cNvPr>
          <p:cNvSpPr txBox="1"/>
          <p:nvPr/>
        </p:nvSpPr>
        <p:spPr>
          <a:xfrm>
            <a:off x="5071730" y="255182"/>
            <a:ext cx="329610" cy="372139"/>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623254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3" name="Rectangle: Rounded Corners 2">
            <a:extLst>
              <a:ext uri="{FF2B5EF4-FFF2-40B4-BE49-F238E27FC236}">
                <a16:creationId xmlns:a16="http://schemas.microsoft.com/office/drawing/2014/main" id="{3D4929E2-04D5-3A02-180A-C201EFC3BAA3}"/>
              </a:ext>
            </a:extLst>
          </p:cNvPr>
          <p:cNvSpPr/>
          <p:nvPr/>
        </p:nvSpPr>
        <p:spPr>
          <a:xfrm>
            <a:off x="504826" y="5689117"/>
            <a:ext cx="11191874" cy="816458"/>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bạch</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tuyết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bảy</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chú</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lùn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THỬ THÁCH : Đoán Tên Các TRUYỆN CỔ TÍCH - Câu Đố Vui | Nhanh Trí - YouTube">
            <a:extLst>
              <a:ext uri="{FF2B5EF4-FFF2-40B4-BE49-F238E27FC236}">
                <a16:creationId xmlns:a16="http://schemas.microsoft.com/office/drawing/2014/main" id="{5F1102C6-3529-A171-B8B2-01C00E4BA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4" y="95844"/>
            <a:ext cx="8956677" cy="50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7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3" name="Rectangle: Rounded Corners 2">
            <a:extLst>
              <a:ext uri="{FF2B5EF4-FFF2-40B4-BE49-F238E27FC236}">
                <a16:creationId xmlns:a16="http://schemas.microsoft.com/office/drawing/2014/main" id="{3D4929E2-04D5-3A02-180A-C201EFC3BAA3}"/>
              </a:ext>
            </a:extLst>
          </p:cNvPr>
          <p:cNvSpPr/>
          <p:nvPr/>
        </p:nvSpPr>
        <p:spPr>
          <a:xfrm>
            <a:off x="2257425" y="5670067"/>
            <a:ext cx="8010525" cy="816458"/>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tre</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trăm</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đốt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Đuổi Hình Bắt Chữ Cây Tre - YouTube">
            <a:extLst>
              <a:ext uri="{FF2B5EF4-FFF2-40B4-BE49-F238E27FC236}">
                <a16:creationId xmlns:a16="http://schemas.microsoft.com/office/drawing/2014/main" id="{9F47E306-7E29-0092-23BA-99E8DEE90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49" y="136922"/>
            <a:ext cx="9374717" cy="527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3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3" name="Rectangle: Rounded Corners 2">
            <a:extLst>
              <a:ext uri="{FF2B5EF4-FFF2-40B4-BE49-F238E27FC236}">
                <a16:creationId xmlns:a16="http://schemas.microsoft.com/office/drawing/2014/main" id="{3D4929E2-04D5-3A02-180A-C201EFC3BAA3}"/>
              </a:ext>
            </a:extLst>
          </p:cNvPr>
          <p:cNvSpPr/>
          <p:nvPr/>
        </p:nvSpPr>
        <p:spPr>
          <a:xfrm>
            <a:off x="2257425" y="5670067"/>
            <a:ext cx="8010525" cy="816458"/>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Tấm</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cám</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70F531D-2CDB-266D-5D9B-85B8710BEF87}"/>
              </a:ext>
            </a:extLst>
          </p:cNvPr>
          <p:cNvPicPr>
            <a:picLocks noChangeAspect="1"/>
          </p:cNvPicPr>
          <p:nvPr/>
        </p:nvPicPr>
        <p:blipFill>
          <a:blip r:embed="rId3"/>
          <a:stretch>
            <a:fillRect/>
          </a:stretch>
        </p:blipFill>
        <p:spPr>
          <a:xfrm>
            <a:off x="1004887" y="257175"/>
            <a:ext cx="10002492" cy="4743450"/>
          </a:xfrm>
          <a:prstGeom prst="rect">
            <a:avLst/>
          </a:prstGeom>
        </p:spPr>
      </p:pic>
    </p:spTree>
    <p:extLst>
      <p:ext uri="{BB962C8B-B14F-4D97-AF65-F5344CB8AC3E}">
        <p14:creationId xmlns:p14="http://schemas.microsoft.com/office/powerpoint/2010/main" val="2467206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257C954-DFAD-4312-A3F3-6FA4E4128B60}"/>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109" name="Freeform: Shape 108">
            <a:extLst>
              <a:ext uri="{FF2B5EF4-FFF2-40B4-BE49-F238E27FC236}">
                <a16:creationId xmlns:a16="http://schemas.microsoft.com/office/drawing/2014/main" id="{299B3C12-A7EB-445A-8E18-A04779C3BF31}"/>
              </a:ext>
            </a:extLst>
          </p:cNvPr>
          <p:cNvSpPr/>
          <p:nvPr/>
        </p:nvSpPr>
        <p:spPr>
          <a:xfrm rot="1792294" flipH="1">
            <a:off x="-2267526" y="2629181"/>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89" name="Freeform: Shape 88">
            <a:extLst>
              <a:ext uri="{FF2B5EF4-FFF2-40B4-BE49-F238E27FC236}">
                <a16:creationId xmlns:a16="http://schemas.microsoft.com/office/drawing/2014/main" id="{11E71F21-3592-45AE-80A3-121D536F8F9E}"/>
              </a:ext>
            </a:extLst>
          </p:cNvPr>
          <p:cNvSpPr/>
          <p:nvPr/>
        </p:nvSpPr>
        <p:spPr>
          <a:xfrm flipH="1">
            <a:off x="9944309" y="-25654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FF8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BCF661B5-7DC8-49DE-8E90-5DAF78FA7D09}"/>
              </a:ext>
            </a:extLst>
          </p:cNvPr>
          <p:cNvSpPr/>
          <p:nvPr/>
        </p:nvSpPr>
        <p:spPr>
          <a:xfrm>
            <a:off x="739234" y="519577"/>
            <a:ext cx="10713535" cy="794543"/>
          </a:xfrm>
          <a:prstGeom prst="roundRect">
            <a:avLst>
              <a:gd name="adj" fmla="val 50000"/>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74" name="Rectangle: Rounded Corners 73">
            <a:extLst>
              <a:ext uri="{FF2B5EF4-FFF2-40B4-BE49-F238E27FC236}">
                <a16:creationId xmlns:a16="http://schemas.microsoft.com/office/drawing/2014/main" id="{643A82A6-FC9B-48D6-976D-B1722B1EEE65}"/>
              </a:ext>
            </a:extLst>
          </p:cNvPr>
          <p:cNvSpPr/>
          <p:nvPr/>
        </p:nvSpPr>
        <p:spPr>
          <a:xfrm>
            <a:off x="739234" y="1593398"/>
            <a:ext cx="10713535" cy="4978623"/>
          </a:xfrm>
          <a:prstGeom prst="roundRect">
            <a:avLst>
              <a:gd name="adj" fmla="val 20115"/>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1026" name="Picture 2" descr="Các nhân vật chính trong truyện và phim Doraemon cho bé yêu tham khảo –  hoatrinhnushojo">
            <a:extLst>
              <a:ext uri="{FF2B5EF4-FFF2-40B4-BE49-F238E27FC236}">
                <a16:creationId xmlns:a16="http://schemas.microsoft.com/office/drawing/2014/main" id="{DEF08CCA-8733-48F1-99D3-59434D9A2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85" y="4242392"/>
            <a:ext cx="2396162" cy="2545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nd my icons in Cute Color style for graphic design and user interfaces |  Iphone icon, Kawaii app, Cute app">
            <a:extLst>
              <a:ext uri="{FF2B5EF4-FFF2-40B4-BE49-F238E27FC236}">
                <a16:creationId xmlns:a16="http://schemas.microsoft.com/office/drawing/2014/main" id="{AC96284A-2E0D-4846-8938-EF3692C3AEC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564011" y="605751"/>
            <a:ext cx="592340" cy="5923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rva Red and Yellow Smiling At Each Other transparent PNG - StickPNG">
            <a:extLst>
              <a:ext uri="{FF2B5EF4-FFF2-40B4-BE49-F238E27FC236}">
                <a16:creationId xmlns:a16="http://schemas.microsoft.com/office/drawing/2014/main" id="{5EFBEF5F-E1EC-444E-89C1-C85CACE2A05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649205" y="4986671"/>
            <a:ext cx="2094145" cy="1812798"/>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AE4B35A-3058-464E-AFB6-6A7192B7B627}"/>
              </a:ext>
            </a:extLst>
          </p:cNvPr>
          <p:cNvSpPr txBox="1"/>
          <p:nvPr/>
        </p:nvSpPr>
        <p:spPr>
          <a:xfrm>
            <a:off x="3170872" y="1669214"/>
            <a:ext cx="6255389" cy="646331"/>
          </a:xfrm>
          <a:prstGeom prst="rect">
            <a:avLst/>
          </a:prstGeom>
          <a:noFill/>
        </p:spPr>
        <p:txBody>
          <a:bodyPr wrap="square" rtlCol="0">
            <a:spAutoFit/>
          </a:bodyPr>
          <a:lstStyle/>
          <a:p>
            <a:pPr defTabSz="914377"/>
            <a:r>
              <a:rPr lang="en-US" sz="3600" dirty="0" err="1">
                <a:solidFill>
                  <a:prstClr val="black"/>
                </a:solidFill>
                <a:ea typeface="华文楷体" panose="02010600040101010101" pitchFamily="2" charset="-122"/>
                <a:cs typeface="Arial" panose="020B0604020202020204" pitchFamily="34" charset="0"/>
              </a:rPr>
              <a:t>Thứ</a:t>
            </a:r>
            <a:r>
              <a:rPr lang="en-US" sz="3600" dirty="0">
                <a:solidFill>
                  <a:prstClr val="black"/>
                </a:solidFill>
                <a:ea typeface="华文楷体" panose="02010600040101010101" pitchFamily="2" charset="-122"/>
                <a:cs typeface="Arial" panose="020B0604020202020204" pitchFamily="34" charset="0"/>
              </a:rPr>
              <a:t> … </a:t>
            </a:r>
            <a:r>
              <a:rPr lang="en-US" sz="3600" dirty="0" err="1">
                <a:solidFill>
                  <a:prstClr val="black"/>
                </a:solidFill>
                <a:ea typeface="华文楷体" panose="02010600040101010101" pitchFamily="2" charset="-122"/>
                <a:cs typeface="Arial" panose="020B0604020202020204" pitchFamily="34" charset="0"/>
              </a:rPr>
              <a:t>ngày</a:t>
            </a:r>
            <a:r>
              <a:rPr lang="en-US" sz="3600" dirty="0">
                <a:solidFill>
                  <a:prstClr val="black"/>
                </a:solidFill>
                <a:ea typeface="华文楷体" panose="02010600040101010101" pitchFamily="2" charset="-122"/>
                <a:cs typeface="Arial" panose="020B0604020202020204" pitchFamily="34" charset="0"/>
              </a:rPr>
              <a:t> … </a:t>
            </a:r>
            <a:r>
              <a:rPr lang="en-US" sz="3600" dirty="0" err="1">
                <a:solidFill>
                  <a:prstClr val="black"/>
                </a:solidFill>
                <a:ea typeface="华文楷体" panose="02010600040101010101" pitchFamily="2" charset="-122"/>
                <a:cs typeface="Arial" panose="020B0604020202020204" pitchFamily="34" charset="0"/>
              </a:rPr>
              <a:t>tháng</a:t>
            </a:r>
            <a:r>
              <a:rPr lang="en-US" sz="3600" dirty="0">
                <a:solidFill>
                  <a:prstClr val="black"/>
                </a:solidFill>
                <a:ea typeface="华文楷体" panose="02010600040101010101" pitchFamily="2" charset="-122"/>
                <a:cs typeface="Arial" panose="020B0604020202020204" pitchFamily="34" charset="0"/>
              </a:rPr>
              <a:t> … </a:t>
            </a:r>
            <a:r>
              <a:rPr lang="en-US" sz="3600" dirty="0" err="1">
                <a:solidFill>
                  <a:prstClr val="black"/>
                </a:solidFill>
                <a:ea typeface="华文楷体" panose="02010600040101010101" pitchFamily="2" charset="-122"/>
                <a:cs typeface="Arial" panose="020B0604020202020204" pitchFamily="34" charset="0"/>
              </a:rPr>
              <a:t>năm</a:t>
            </a:r>
            <a:r>
              <a:rPr lang="en-US" sz="3600" dirty="0">
                <a:solidFill>
                  <a:prstClr val="black"/>
                </a:solidFill>
                <a:ea typeface="华文楷体" panose="02010600040101010101" pitchFamily="2" charset="-122"/>
                <a:cs typeface="Arial" panose="020B0604020202020204" pitchFamily="34" charset="0"/>
              </a:rPr>
              <a:t> …</a:t>
            </a:r>
          </a:p>
        </p:txBody>
      </p:sp>
      <p:pic>
        <p:nvPicPr>
          <p:cNvPr id="87" name="Picture 4" descr="Kawaii Icon Style / Lineal color - 45,767 vector icons available in SVG,  EPS, PNG, PSD files and Icon Font. | Cute stickers, Mini drawings, Cute  doodles">
            <a:extLst>
              <a:ext uri="{FF2B5EF4-FFF2-40B4-BE49-F238E27FC236}">
                <a16:creationId xmlns:a16="http://schemas.microsoft.com/office/drawing/2014/main" id="{DEC07399-4378-4554-BA39-F2C18C829F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t="32758" r="36571" b="31642"/>
          <a:stretch/>
        </p:blipFill>
        <p:spPr bwMode="auto">
          <a:xfrm>
            <a:off x="10215870" y="856611"/>
            <a:ext cx="1550672" cy="19124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7E111B3C-64F1-48AB-BD0B-436AC6EF0864}"/>
              </a:ext>
            </a:extLst>
          </p:cNvPr>
          <p:cNvSpPr/>
          <p:nvPr/>
        </p:nvSpPr>
        <p:spPr>
          <a:xfrm>
            <a:off x="289436" y="1370589"/>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1" name="Oval 90">
            <a:extLst>
              <a:ext uri="{FF2B5EF4-FFF2-40B4-BE49-F238E27FC236}">
                <a16:creationId xmlns:a16="http://schemas.microsoft.com/office/drawing/2014/main" id="{29FF55DD-5802-4A86-8041-4C40EB9F5251}"/>
              </a:ext>
            </a:extLst>
          </p:cNvPr>
          <p:cNvSpPr/>
          <p:nvPr/>
        </p:nvSpPr>
        <p:spPr>
          <a:xfrm>
            <a:off x="8453695" y="1419644"/>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2" name="Oval 91">
            <a:extLst>
              <a:ext uri="{FF2B5EF4-FFF2-40B4-BE49-F238E27FC236}">
                <a16:creationId xmlns:a16="http://schemas.microsoft.com/office/drawing/2014/main" id="{6A68CF2F-9636-4D9C-8E78-E21C38F78D05}"/>
              </a:ext>
            </a:extLst>
          </p:cNvPr>
          <p:cNvSpPr/>
          <p:nvPr/>
        </p:nvSpPr>
        <p:spPr>
          <a:xfrm>
            <a:off x="5284799" y="162883"/>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3" name="Oval 92">
            <a:extLst>
              <a:ext uri="{FF2B5EF4-FFF2-40B4-BE49-F238E27FC236}">
                <a16:creationId xmlns:a16="http://schemas.microsoft.com/office/drawing/2014/main" id="{1987C8AD-880A-41A3-B8EB-9A49E39FE9AC}"/>
              </a:ext>
            </a:extLst>
          </p:cNvPr>
          <p:cNvSpPr/>
          <p:nvPr/>
        </p:nvSpPr>
        <p:spPr>
          <a:xfrm>
            <a:off x="288767" y="4145377"/>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4" name="Oval 93">
            <a:extLst>
              <a:ext uri="{FF2B5EF4-FFF2-40B4-BE49-F238E27FC236}">
                <a16:creationId xmlns:a16="http://schemas.microsoft.com/office/drawing/2014/main" id="{620EDB27-D090-4D32-85CF-E43DBD5C90B4}"/>
              </a:ext>
            </a:extLst>
          </p:cNvPr>
          <p:cNvSpPr/>
          <p:nvPr/>
        </p:nvSpPr>
        <p:spPr>
          <a:xfrm>
            <a:off x="6346965" y="6675915"/>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5" name="Oval 94">
            <a:extLst>
              <a:ext uri="{FF2B5EF4-FFF2-40B4-BE49-F238E27FC236}">
                <a16:creationId xmlns:a16="http://schemas.microsoft.com/office/drawing/2014/main" id="{392DDD0C-653D-4D1F-A2C8-D0DBDB05ECC8}"/>
              </a:ext>
            </a:extLst>
          </p:cNvPr>
          <p:cNvSpPr/>
          <p:nvPr/>
        </p:nvSpPr>
        <p:spPr>
          <a:xfrm>
            <a:off x="11767713" y="6136613"/>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6" name="Oval 95">
            <a:extLst>
              <a:ext uri="{FF2B5EF4-FFF2-40B4-BE49-F238E27FC236}">
                <a16:creationId xmlns:a16="http://schemas.microsoft.com/office/drawing/2014/main" id="{480CDD20-81BB-43D9-84CA-61E13E393CB7}"/>
              </a:ext>
            </a:extLst>
          </p:cNvPr>
          <p:cNvSpPr/>
          <p:nvPr/>
        </p:nvSpPr>
        <p:spPr>
          <a:xfrm>
            <a:off x="11964881" y="3050773"/>
            <a:ext cx="85907" cy="85907"/>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7" name="Oval 96">
            <a:extLst>
              <a:ext uri="{FF2B5EF4-FFF2-40B4-BE49-F238E27FC236}">
                <a16:creationId xmlns:a16="http://schemas.microsoft.com/office/drawing/2014/main" id="{586A0570-2F0F-47FE-87B9-77B8BFAD2EC7}"/>
              </a:ext>
            </a:extLst>
          </p:cNvPr>
          <p:cNvSpPr/>
          <p:nvPr/>
        </p:nvSpPr>
        <p:spPr>
          <a:xfrm flipH="1">
            <a:off x="2843815" y="227529"/>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8" name="Oval 97">
            <a:extLst>
              <a:ext uri="{FF2B5EF4-FFF2-40B4-BE49-F238E27FC236}">
                <a16:creationId xmlns:a16="http://schemas.microsoft.com/office/drawing/2014/main" id="{FDF6EDE9-C9DC-4EEB-B8FF-2DE1690C37F2}"/>
              </a:ext>
            </a:extLst>
          </p:cNvPr>
          <p:cNvSpPr/>
          <p:nvPr/>
        </p:nvSpPr>
        <p:spPr>
          <a:xfrm flipH="1">
            <a:off x="396561" y="1253694"/>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9" name="Oval 98">
            <a:extLst>
              <a:ext uri="{FF2B5EF4-FFF2-40B4-BE49-F238E27FC236}">
                <a16:creationId xmlns:a16="http://schemas.microsoft.com/office/drawing/2014/main" id="{46C75ADA-05B8-4F77-90D3-E8112363DC22}"/>
              </a:ext>
            </a:extLst>
          </p:cNvPr>
          <p:cNvSpPr/>
          <p:nvPr/>
        </p:nvSpPr>
        <p:spPr>
          <a:xfrm flipH="1">
            <a:off x="202482" y="1438283"/>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0" name="Oval 99">
            <a:extLst>
              <a:ext uri="{FF2B5EF4-FFF2-40B4-BE49-F238E27FC236}">
                <a16:creationId xmlns:a16="http://schemas.microsoft.com/office/drawing/2014/main" id="{85918C8C-A707-4A66-B4EB-8EE9CD15B125}"/>
              </a:ext>
            </a:extLst>
          </p:cNvPr>
          <p:cNvSpPr/>
          <p:nvPr/>
        </p:nvSpPr>
        <p:spPr>
          <a:xfrm flipH="1">
            <a:off x="5364042" y="301643"/>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1" name="Oval 100">
            <a:extLst>
              <a:ext uri="{FF2B5EF4-FFF2-40B4-BE49-F238E27FC236}">
                <a16:creationId xmlns:a16="http://schemas.microsoft.com/office/drawing/2014/main" id="{86280CC0-47C3-4CBF-A94B-E7D14A7F4646}"/>
              </a:ext>
            </a:extLst>
          </p:cNvPr>
          <p:cNvSpPr/>
          <p:nvPr/>
        </p:nvSpPr>
        <p:spPr>
          <a:xfrm flipH="1">
            <a:off x="8255906" y="1473641"/>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2" name="Oval 101">
            <a:extLst>
              <a:ext uri="{FF2B5EF4-FFF2-40B4-BE49-F238E27FC236}">
                <a16:creationId xmlns:a16="http://schemas.microsoft.com/office/drawing/2014/main" id="{C0D01B7A-4624-405A-A9B7-0D708994F2ED}"/>
              </a:ext>
            </a:extLst>
          </p:cNvPr>
          <p:cNvSpPr/>
          <p:nvPr/>
        </p:nvSpPr>
        <p:spPr>
          <a:xfrm flipH="1">
            <a:off x="413565" y="4002669"/>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3" name="Oval 102">
            <a:extLst>
              <a:ext uri="{FF2B5EF4-FFF2-40B4-BE49-F238E27FC236}">
                <a16:creationId xmlns:a16="http://schemas.microsoft.com/office/drawing/2014/main" id="{4E476C80-E06F-48AC-88B3-8673059199EB}"/>
              </a:ext>
            </a:extLst>
          </p:cNvPr>
          <p:cNvSpPr/>
          <p:nvPr/>
        </p:nvSpPr>
        <p:spPr>
          <a:xfrm flipH="1">
            <a:off x="11827530" y="3291927"/>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4" name="Oval 103">
            <a:extLst>
              <a:ext uri="{FF2B5EF4-FFF2-40B4-BE49-F238E27FC236}">
                <a16:creationId xmlns:a16="http://schemas.microsoft.com/office/drawing/2014/main" id="{3B567B03-A167-489E-ACFA-05665B104A7B}"/>
              </a:ext>
            </a:extLst>
          </p:cNvPr>
          <p:cNvSpPr/>
          <p:nvPr/>
        </p:nvSpPr>
        <p:spPr>
          <a:xfrm flipH="1">
            <a:off x="3729337" y="1390361"/>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5" name="Oval 104">
            <a:extLst>
              <a:ext uri="{FF2B5EF4-FFF2-40B4-BE49-F238E27FC236}">
                <a16:creationId xmlns:a16="http://schemas.microsoft.com/office/drawing/2014/main" id="{C7F027B7-5A21-4813-A7A8-5E825FE5CCF6}"/>
              </a:ext>
            </a:extLst>
          </p:cNvPr>
          <p:cNvSpPr/>
          <p:nvPr/>
        </p:nvSpPr>
        <p:spPr>
          <a:xfrm flipH="1">
            <a:off x="7599778" y="289025"/>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6" name="Oval 105">
            <a:extLst>
              <a:ext uri="{FF2B5EF4-FFF2-40B4-BE49-F238E27FC236}">
                <a16:creationId xmlns:a16="http://schemas.microsoft.com/office/drawing/2014/main" id="{4E29D2EC-5B52-44B4-B34C-4B63A929A14D}"/>
              </a:ext>
            </a:extLst>
          </p:cNvPr>
          <p:cNvSpPr/>
          <p:nvPr/>
        </p:nvSpPr>
        <p:spPr>
          <a:xfrm flipH="1">
            <a:off x="6400171" y="1394411"/>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7" name="Oval 106">
            <a:extLst>
              <a:ext uri="{FF2B5EF4-FFF2-40B4-BE49-F238E27FC236}">
                <a16:creationId xmlns:a16="http://schemas.microsoft.com/office/drawing/2014/main" id="{926F9BE1-9FD0-4539-9486-2A6BB6535EE4}"/>
              </a:ext>
            </a:extLst>
          </p:cNvPr>
          <p:cNvSpPr/>
          <p:nvPr/>
        </p:nvSpPr>
        <p:spPr>
          <a:xfrm flipH="1">
            <a:off x="4240829" y="6717734"/>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8" name="Oval 107">
            <a:extLst>
              <a:ext uri="{FF2B5EF4-FFF2-40B4-BE49-F238E27FC236}">
                <a16:creationId xmlns:a16="http://schemas.microsoft.com/office/drawing/2014/main" id="{4ED1D7CE-49CF-467F-9180-A913BBFFE27E}"/>
              </a:ext>
            </a:extLst>
          </p:cNvPr>
          <p:cNvSpPr/>
          <p:nvPr/>
        </p:nvSpPr>
        <p:spPr>
          <a:xfrm flipH="1">
            <a:off x="9305590" y="6641505"/>
            <a:ext cx="45719" cy="45719"/>
          </a:xfrm>
          <a:prstGeom prst="ellipse">
            <a:avLst/>
          </a:prstGeom>
          <a:solidFill>
            <a:srgbClr val="FFEF19"/>
          </a:solidFill>
          <a:ln>
            <a:solidFill>
              <a:srgbClr val="FFE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CFE4D839-AADA-8FA8-9909-2EE59CE6FD66}"/>
              </a:ext>
            </a:extLst>
          </p:cNvPr>
          <p:cNvPicPr>
            <a:picLocks noChangeAspect="1"/>
          </p:cNvPicPr>
          <p:nvPr/>
        </p:nvPicPr>
        <p:blipFill>
          <a:blip r:embed="rId6"/>
          <a:stretch>
            <a:fillRect/>
          </a:stretch>
        </p:blipFill>
        <p:spPr>
          <a:xfrm>
            <a:off x="4381394" y="2275301"/>
            <a:ext cx="3288532" cy="953674"/>
          </a:xfrm>
          <a:prstGeom prst="rect">
            <a:avLst/>
          </a:prstGeom>
        </p:spPr>
      </p:pic>
      <p:pic>
        <p:nvPicPr>
          <p:cNvPr id="10" name="Picture 9">
            <a:extLst>
              <a:ext uri="{FF2B5EF4-FFF2-40B4-BE49-F238E27FC236}">
                <a16:creationId xmlns:a16="http://schemas.microsoft.com/office/drawing/2014/main" id="{3FF841AB-C513-8453-5E64-B4875D814F00}"/>
              </a:ext>
            </a:extLst>
          </p:cNvPr>
          <p:cNvPicPr>
            <a:picLocks noChangeAspect="1"/>
          </p:cNvPicPr>
          <p:nvPr/>
        </p:nvPicPr>
        <p:blipFill>
          <a:blip r:embed="rId7"/>
          <a:stretch>
            <a:fillRect/>
          </a:stretch>
        </p:blipFill>
        <p:spPr>
          <a:xfrm>
            <a:off x="2477346" y="3289460"/>
            <a:ext cx="7449958" cy="2554445"/>
          </a:xfrm>
          <a:prstGeom prst="rect">
            <a:avLst/>
          </a:prstGeom>
        </p:spPr>
      </p:pic>
      <p:pic>
        <p:nvPicPr>
          <p:cNvPr id="22" name="Picture 21">
            <a:extLst>
              <a:ext uri="{FF2B5EF4-FFF2-40B4-BE49-F238E27FC236}">
                <a16:creationId xmlns:a16="http://schemas.microsoft.com/office/drawing/2014/main" id="{EAC00DB6-B587-E25B-D290-CCB295809966}"/>
              </a:ext>
            </a:extLst>
          </p:cNvPr>
          <p:cNvPicPr>
            <a:picLocks noChangeAspect="1"/>
          </p:cNvPicPr>
          <p:nvPr/>
        </p:nvPicPr>
        <p:blipFill>
          <a:blip r:embed="rId8"/>
          <a:stretch>
            <a:fillRect/>
          </a:stretch>
        </p:blipFill>
        <p:spPr>
          <a:xfrm>
            <a:off x="-958332" y="227939"/>
            <a:ext cx="2901948" cy="2170364"/>
          </a:xfrm>
          <a:prstGeom prst="rect">
            <a:avLst/>
          </a:prstGeom>
        </p:spPr>
      </p:pic>
    </p:spTree>
    <p:extLst>
      <p:ext uri="{BB962C8B-B14F-4D97-AF65-F5344CB8AC3E}">
        <p14:creationId xmlns:p14="http://schemas.microsoft.com/office/powerpoint/2010/main" val="4091656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fill="hold"/>
                                        <p:tgtEl>
                                          <p:spTgt spid="87"/>
                                        </p:tgtEl>
                                        <p:attrNameLst>
                                          <p:attrName>ppt_x</p:attrName>
                                        </p:attrNameLst>
                                      </p:cBhvr>
                                      <p:tavLst>
                                        <p:tav tm="0">
                                          <p:val>
                                            <p:strVal val="1+#ppt_w/2"/>
                                          </p:val>
                                        </p:tav>
                                        <p:tav tm="100000">
                                          <p:val>
                                            <p:strVal val="#ppt_x"/>
                                          </p:val>
                                        </p:tav>
                                      </p:tavLst>
                                    </p:anim>
                                    <p:anim calcmode="lin" valueType="num">
                                      <p:cBhvr additive="base">
                                        <p:cTn id="12" dur="500" fill="hold"/>
                                        <p:tgtEl>
                                          <p:spTgt spid="87"/>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34"/>
                                        </p:tgtEl>
                                        <p:attrNameLst>
                                          <p:attrName>style.visibility</p:attrName>
                                        </p:attrNameLst>
                                      </p:cBhvr>
                                      <p:to>
                                        <p:strVal val="visible"/>
                                      </p:to>
                                    </p:set>
                                    <p:anim calcmode="lin" valueType="num">
                                      <p:cBhvr additive="base">
                                        <p:cTn id="15" dur="500" fill="hold"/>
                                        <p:tgtEl>
                                          <p:spTgt spid="1034"/>
                                        </p:tgtEl>
                                        <p:attrNameLst>
                                          <p:attrName>ppt_x</p:attrName>
                                        </p:attrNameLst>
                                      </p:cBhvr>
                                      <p:tavLst>
                                        <p:tav tm="0">
                                          <p:val>
                                            <p:strVal val="1+#ppt_w/2"/>
                                          </p:val>
                                        </p:tav>
                                        <p:tav tm="100000">
                                          <p:val>
                                            <p:strVal val="#ppt_x"/>
                                          </p:val>
                                        </p:tav>
                                      </p:tavLst>
                                    </p:anim>
                                    <p:anim calcmode="lin" valueType="num">
                                      <p:cBhvr additive="base">
                                        <p:cTn id="16" dur="500" fill="hold"/>
                                        <p:tgtEl>
                                          <p:spTgt spid="103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500" fill="hold"/>
                                        <p:tgtEl>
                                          <p:spTgt spid="85"/>
                                        </p:tgtEl>
                                        <p:attrNameLst>
                                          <p:attrName>ppt_x</p:attrName>
                                        </p:attrNameLst>
                                      </p:cBhvr>
                                      <p:tavLst>
                                        <p:tav tm="0">
                                          <p:val>
                                            <p:strVal val="#ppt_x"/>
                                          </p:val>
                                        </p:tav>
                                        <p:tav tm="100000">
                                          <p:val>
                                            <p:strVal val="#ppt_x"/>
                                          </p:val>
                                        </p:tav>
                                      </p:tavLst>
                                    </p:anim>
                                    <p:anim calcmode="lin" valueType="num">
                                      <p:cBhvr additive="base">
                                        <p:cTn id="21"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1D1"/>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25E6DA95-B8E8-4A85-8E6C-5009129701E6}"/>
              </a:ext>
            </a:extLst>
          </p:cNvPr>
          <p:cNvGrpSpPr/>
          <p:nvPr/>
        </p:nvGrpSpPr>
        <p:grpSpPr>
          <a:xfrm>
            <a:off x="148128" y="0"/>
            <a:ext cx="11916699" cy="6858000"/>
            <a:chOff x="137651" y="0"/>
            <a:chExt cx="11916698" cy="6858000"/>
          </a:xfrm>
        </p:grpSpPr>
        <p:grpSp>
          <p:nvGrpSpPr>
            <p:cNvPr id="27" name="Group 26">
              <a:extLst>
                <a:ext uri="{FF2B5EF4-FFF2-40B4-BE49-F238E27FC236}">
                  <a16:creationId xmlns:a16="http://schemas.microsoft.com/office/drawing/2014/main" id="{820BE64D-26AA-4A5E-A29B-9660C5DDF3F4}"/>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E005D6D2-502D-49C7-883B-787C8F46451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021AFC18-744F-4EC9-8001-54535B87EA53}"/>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47AC1-305C-4953-815C-B5986C4B5A46}"/>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E98834-782B-4E4E-8F93-081B24BE1A46}"/>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D97C70-D6D4-4C87-91C5-E08189CF735D}"/>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A6A554F-2267-4FB3-9734-9CB545FD0F96}"/>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1BC064A9-26F8-4ACD-B0D8-9FE80B4AEB08}"/>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EADACC-59B4-4E52-BED4-62247C00D080}"/>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50F6E8-CE19-4E02-A5D8-AF4ACF4D1257}"/>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EC0C70-32C5-49D2-9A02-3E45100E4E17}"/>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D1BAD6D-58E8-4736-A736-67F77C9E8BA1}"/>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232F6E0F-9545-4B9B-A95A-1701BCBDB2C8}"/>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BCBCB9-50B1-40CD-AE5B-36E8911D62BC}"/>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8DCD82-6D4D-4CE4-8DB6-52604538EF5C}"/>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B34B75-E9AF-4017-B98C-820B987BD11C}"/>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B46E2660-1CF6-4C77-8E14-58FB49E05FA9}"/>
                  </a:ext>
                </a:extLst>
              </p:cNvPr>
              <p:cNvCxnSpPr/>
              <p:nvPr/>
            </p:nvCxnSpPr>
            <p:spPr>
              <a:xfrm>
                <a:off x="599767"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465A3BE-372E-48E3-B19D-B34940D0BB46}"/>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5A900991-7089-48CC-AB6A-5E567ECA5010}"/>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2F5CAB43-8572-4503-A863-C2AD1DB90282}"/>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C87F8E-F62C-49C8-B85D-25B6D8A40535}"/>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EB765F6-97C4-442C-B502-7E6C4A8BEFD3}"/>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3886EE-FF70-4BAD-955D-A6E5F3E91D41}"/>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DB3ECAB-6B51-4EFE-9A5C-CE6E6C4D3CEA}"/>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5E545D2E-246D-4D55-8B3B-63C44E25B067}"/>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1696EA-D395-4B2D-8503-1130CDF10A3D}"/>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B09367D-F397-4DAB-B5A1-AB6FE67746C4}"/>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7C12DAD-FCA6-4E70-A040-E265A3620BB7}"/>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E7532B-73DC-4559-A915-F9E0045CD244}"/>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BB8D9970-19B5-457D-8822-CD16A800B1AE}"/>
                    </a:ext>
                  </a:extLst>
                </p:cNvPr>
                <p:cNvCxnSpPr/>
                <p:nvPr/>
              </p:nvCxnSpPr>
              <p:spPr>
                <a:xfrm>
                  <a:off x="115922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3F011C-7D5B-4F79-A78E-3DC84779AC89}"/>
                    </a:ext>
                  </a:extLst>
                </p:cNvPr>
                <p:cNvCxnSpPr/>
                <p:nvPr/>
              </p:nvCxnSpPr>
              <p:spPr>
                <a:xfrm>
                  <a:off x="10668000"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8065E0-B504-476A-B55A-DB59820AD0AD}"/>
                    </a:ext>
                  </a:extLst>
                </p:cNvPr>
                <p:cNvCxnSpPr/>
                <p:nvPr/>
              </p:nvCxnSpPr>
              <p:spPr>
                <a:xfrm>
                  <a:off x="9763432"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315C46-4814-4BDA-AC7D-641F38DDBB47}"/>
                    </a:ext>
                  </a:extLst>
                </p:cNvPr>
                <p:cNvCxnSpPr/>
                <p:nvPr/>
              </p:nvCxnSpPr>
              <p:spPr>
                <a:xfrm>
                  <a:off x="8853948"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96E4328E-074F-4B73-B2FD-97D1047B2A65}"/>
                  </a:ext>
                </a:extLst>
              </p:cNvPr>
              <p:cNvCxnSpPr/>
              <p:nvPr/>
            </p:nvCxnSpPr>
            <p:spPr>
              <a:xfrm>
                <a:off x="599767"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00408DB3-C1AE-471E-A6D3-032A616CEB5D}"/>
                </a:ext>
              </a:extLst>
            </p:cNvPr>
            <p:cNvCxnSpPr/>
            <p:nvPr/>
          </p:nvCxnSpPr>
          <p:spPr>
            <a:xfrm>
              <a:off x="12054349" y="0"/>
              <a:ext cx="0" cy="685800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229CD4D-4A43-4A2D-AF84-4F06BB3CED83}"/>
              </a:ext>
            </a:extLst>
          </p:cNvPr>
          <p:cNvGrpSpPr/>
          <p:nvPr/>
        </p:nvGrpSpPr>
        <p:grpSpPr>
          <a:xfrm>
            <a:off x="-3" y="130646"/>
            <a:ext cx="12192004" cy="6502231"/>
            <a:chOff x="-4" y="130645"/>
            <a:chExt cx="12192004" cy="6502231"/>
          </a:xfrm>
        </p:grpSpPr>
        <p:grpSp>
          <p:nvGrpSpPr>
            <p:cNvPr id="62" name="Group 61">
              <a:extLst>
                <a:ext uri="{FF2B5EF4-FFF2-40B4-BE49-F238E27FC236}">
                  <a16:creationId xmlns:a16="http://schemas.microsoft.com/office/drawing/2014/main" id="{B321BAFF-0FC5-4887-B4FF-58A84EFEF5B5}"/>
                </a:ext>
              </a:extLst>
            </p:cNvPr>
            <p:cNvGrpSpPr/>
            <p:nvPr/>
          </p:nvGrpSpPr>
          <p:grpSpPr>
            <a:xfrm>
              <a:off x="-3" y="701749"/>
              <a:ext cx="12192003" cy="5459913"/>
              <a:chOff x="-3" y="701749"/>
              <a:chExt cx="12192003" cy="5459913"/>
            </a:xfrm>
          </p:grpSpPr>
          <p:grpSp>
            <p:nvGrpSpPr>
              <p:cNvPr id="52" name="Group 51">
                <a:extLst>
                  <a:ext uri="{FF2B5EF4-FFF2-40B4-BE49-F238E27FC236}">
                    <a16:creationId xmlns:a16="http://schemas.microsoft.com/office/drawing/2014/main" id="{02CFF24E-2D58-4D3E-9142-56E5A73C9811}"/>
                  </a:ext>
                </a:extLst>
              </p:cNvPr>
              <p:cNvGrpSpPr/>
              <p:nvPr/>
            </p:nvGrpSpPr>
            <p:grpSpPr>
              <a:xfrm>
                <a:off x="-1" y="701749"/>
                <a:ext cx="12192001" cy="891647"/>
                <a:chOff x="-1" y="701749"/>
                <a:chExt cx="12192001" cy="891647"/>
              </a:xfrm>
            </p:grpSpPr>
            <p:cxnSp>
              <p:nvCxnSpPr>
                <p:cNvPr id="47" name="Straight Connector 46">
                  <a:extLst>
                    <a:ext uri="{FF2B5EF4-FFF2-40B4-BE49-F238E27FC236}">
                      <a16:creationId xmlns:a16="http://schemas.microsoft.com/office/drawing/2014/main" id="{AD641F14-6E72-4B23-98CB-4AA184FF6C29}"/>
                    </a:ext>
                  </a:extLst>
                </p:cNvPr>
                <p:cNvCxnSpPr>
                  <a:cxnSpLocks/>
                </p:cNvCxnSpPr>
                <p:nvPr/>
              </p:nvCxnSpPr>
              <p:spPr>
                <a:xfrm>
                  <a:off x="0" y="701749"/>
                  <a:ext cx="1205434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406079-1417-4BBE-8CD3-CA7102B9131B}"/>
                    </a:ext>
                  </a:extLst>
                </p:cNvPr>
                <p:cNvCxnSpPr>
                  <a:cxnSpLocks/>
                </p:cNvCxnSpPr>
                <p:nvPr/>
              </p:nvCxnSpPr>
              <p:spPr>
                <a:xfrm>
                  <a:off x="-1" y="1593396"/>
                  <a:ext cx="1219200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555790-1ED1-4576-9D17-975B024DDF70}"/>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8539E336-1BC8-4BB4-98F3-11593EFE9A09}"/>
                    </a:ext>
                  </a:extLst>
                </p:cNvPr>
                <p:cNvCxnSpPr>
                  <a:cxnSpLocks/>
                </p:cNvCxnSpPr>
                <p:nvPr/>
              </p:nvCxnSpPr>
              <p:spPr>
                <a:xfrm>
                  <a:off x="0" y="680105"/>
                  <a:ext cx="1219200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95047F0-41BF-42DB-AB01-5694D4087A34}"/>
                    </a:ext>
                  </a:extLst>
                </p:cNvPr>
                <p:cNvCxnSpPr>
                  <a:cxnSpLocks/>
                </p:cNvCxnSpPr>
                <p:nvPr/>
              </p:nvCxnSpPr>
              <p:spPr>
                <a:xfrm>
                  <a:off x="-1" y="1577163"/>
                  <a:ext cx="12192002"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7DD9A622-3BB7-4B12-9E39-B861B2450354}"/>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ED9ADD89-D6FC-491D-BE31-23AF3D079A9D}"/>
                    </a:ext>
                  </a:extLst>
                </p:cNvPr>
                <p:cNvCxnSpPr>
                  <a:cxnSpLocks/>
                </p:cNvCxnSpPr>
                <p:nvPr/>
              </p:nvCxnSpPr>
              <p:spPr>
                <a:xfrm>
                  <a:off x="0" y="701749"/>
                  <a:ext cx="12177252"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237538-F73E-40A1-802A-15138E933624}"/>
                    </a:ext>
                  </a:extLst>
                </p:cNvPr>
                <p:cNvCxnSpPr>
                  <a:cxnSpLocks/>
                </p:cNvCxnSpPr>
                <p:nvPr/>
              </p:nvCxnSpPr>
              <p:spPr>
                <a:xfrm>
                  <a:off x="-1" y="1598807"/>
                  <a:ext cx="12177253" cy="12627"/>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BA84F5F-D072-4524-95DE-531181D0BF66}"/>
                  </a:ext>
                </a:extLst>
              </p:cNvPr>
              <p:cNvCxnSpPr>
                <a:cxnSpLocks/>
              </p:cNvCxnSpPr>
              <p:nvPr/>
            </p:nvCxnSpPr>
            <p:spPr>
              <a:xfrm>
                <a:off x="-3" y="6161662"/>
                <a:ext cx="12192003"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BED0414-E2C9-4344-9F68-4CD0C203306E}"/>
                </a:ext>
              </a:extLst>
            </p:cNvPr>
            <p:cNvGrpSpPr/>
            <p:nvPr/>
          </p:nvGrpSpPr>
          <p:grpSpPr>
            <a:xfrm>
              <a:off x="21299" y="1178374"/>
              <a:ext cx="12170701" cy="5454502"/>
              <a:chOff x="-3" y="701749"/>
              <a:chExt cx="12170701" cy="5454502"/>
            </a:xfrm>
          </p:grpSpPr>
          <p:grpSp>
            <p:nvGrpSpPr>
              <p:cNvPr id="64" name="Group 63">
                <a:extLst>
                  <a:ext uri="{FF2B5EF4-FFF2-40B4-BE49-F238E27FC236}">
                    <a16:creationId xmlns:a16="http://schemas.microsoft.com/office/drawing/2014/main" id="{B64CBC33-5299-436D-8A0D-394D99D516E6}"/>
                  </a:ext>
                </a:extLst>
              </p:cNvPr>
              <p:cNvGrpSpPr/>
              <p:nvPr/>
            </p:nvGrpSpPr>
            <p:grpSpPr>
              <a:xfrm>
                <a:off x="-1" y="701749"/>
                <a:ext cx="12170699" cy="875414"/>
                <a:chOff x="-1" y="701749"/>
                <a:chExt cx="12170699" cy="875414"/>
              </a:xfrm>
            </p:grpSpPr>
            <p:cxnSp>
              <p:nvCxnSpPr>
                <p:cNvPr id="72" name="Straight Connector 71">
                  <a:extLst>
                    <a:ext uri="{FF2B5EF4-FFF2-40B4-BE49-F238E27FC236}">
                      <a16:creationId xmlns:a16="http://schemas.microsoft.com/office/drawing/2014/main" id="{7DC892D9-A598-45B3-A350-E752EEF89F24}"/>
                    </a:ext>
                  </a:extLst>
                </p:cNvPr>
                <p:cNvCxnSpPr>
                  <a:cxnSpLocks/>
                </p:cNvCxnSpPr>
                <p:nvPr/>
              </p:nvCxnSpPr>
              <p:spPr>
                <a:xfrm>
                  <a:off x="0" y="701749"/>
                  <a:ext cx="1205434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B1E10B-4565-47AC-9869-3D20A39CFE02}"/>
                    </a:ext>
                  </a:extLst>
                </p:cNvPr>
                <p:cNvCxnSpPr>
                  <a:cxnSpLocks/>
                </p:cNvCxnSpPr>
                <p:nvPr/>
              </p:nvCxnSpPr>
              <p:spPr>
                <a:xfrm>
                  <a:off x="-1" y="1577163"/>
                  <a:ext cx="1217069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66A10A-766D-4028-9198-D79816E13930}"/>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7F8D0F4-E09E-4066-903B-B1E218789986}"/>
                    </a:ext>
                  </a:extLst>
                </p:cNvPr>
                <p:cNvCxnSpPr>
                  <a:cxnSpLocks/>
                </p:cNvCxnSpPr>
                <p:nvPr/>
              </p:nvCxnSpPr>
              <p:spPr>
                <a:xfrm>
                  <a:off x="0" y="685516"/>
                  <a:ext cx="1217069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B2046A-93A0-4C0B-ACAC-56FC19F19E13}"/>
                    </a:ext>
                  </a:extLst>
                </p:cNvPr>
                <p:cNvCxnSpPr>
                  <a:cxnSpLocks/>
                </p:cNvCxnSpPr>
                <p:nvPr/>
              </p:nvCxnSpPr>
              <p:spPr>
                <a:xfrm>
                  <a:off x="-1" y="1560930"/>
                  <a:ext cx="12170700"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C678CC9-A93C-4DDE-A229-39E6BBBF9EDB}"/>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FA18A1E9-20CC-4C89-A53D-622B6F0E0944}"/>
                    </a:ext>
                  </a:extLst>
                </p:cNvPr>
                <p:cNvCxnSpPr>
                  <a:cxnSpLocks/>
                </p:cNvCxnSpPr>
                <p:nvPr/>
              </p:nvCxnSpPr>
              <p:spPr>
                <a:xfrm>
                  <a:off x="0" y="690927"/>
                  <a:ext cx="12155950"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9D1AC43-E1CB-40BE-9903-A10C4CCB3960}"/>
                    </a:ext>
                  </a:extLst>
                </p:cNvPr>
                <p:cNvCxnSpPr>
                  <a:cxnSpLocks/>
                </p:cNvCxnSpPr>
                <p:nvPr/>
              </p:nvCxnSpPr>
              <p:spPr>
                <a:xfrm>
                  <a:off x="-1" y="1589704"/>
                  <a:ext cx="1215595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B9D8B61F-E6D4-476F-A64C-91EAFE551B2C}"/>
                  </a:ext>
                </a:extLst>
              </p:cNvPr>
              <p:cNvCxnSpPr>
                <a:cxnSpLocks/>
              </p:cNvCxnSpPr>
              <p:nvPr/>
            </p:nvCxnSpPr>
            <p:spPr>
              <a:xfrm>
                <a:off x="-3" y="6156251"/>
                <a:ext cx="12170701"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23C981F4-F349-4E10-8AF1-D6CBF76DF07F}"/>
                </a:ext>
              </a:extLst>
            </p:cNvPr>
            <p:cNvCxnSpPr>
              <a:cxnSpLocks/>
            </p:cNvCxnSpPr>
            <p:nvPr/>
          </p:nvCxnSpPr>
          <p:spPr>
            <a:xfrm>
              <a:off x="-4" y="130645"/>
              <a:ext cx="12054349" cy="0"/>
            </a:xfrm>
            <a:prstGeom prst="line">
              <a:avLst/>
            </a:prstGeom>
            <a:ln w="38100">
              <a:solidFill>
                <a:srgbClr val="FFDDD2"/>
              </a:solidFill>
            </a:ln>
          </p:spPr>
          <p:style>
            <a:lnRef idx="1">
              <a:schemeClr val="accent1"/>
            </a:lnRef>
            <a:fillRef idx="0">
              <a:schemeClr val="accent1"/>
            </a:fillRef>
            <a:effectRef idx="0">
              <a:schemeClr val="accent1"/>
            </a:effectRef>
            <a:fontRef idx="minor">
              <a:schemeClr val="tx1"/>
            </a:fontRef>
          </p:style>
        </p:cxnSp>
      </p:grpSp>
      <p:sp>
        <p:nvSpPr>
          <p:cNvPr id="5" name="Freeform: Shape 4">
            <a:extLst>
              <a:ext uri="{FF2B5EF4-FFF2-40B4-BE49-F238E27FC236}">
                <a16:creationId xmlns:a16="http://schemas.microsoft.com/office/drawing/2014/main" id="{F6DF4143-32F7-4AE7-ACC1-D19CF1504C2B}"/>
              </a:ext>
            </a:extLst>
          </p:cNvPr>
          <p:cNvSpPr/>
          <p:nvPr/>
        </p:nvSpPr>
        <p:spPr>
          <a:xfrm>
            <a:off x="2754833" y="4695673"/>
            <a:ext cx="10162443" cy="2751785"/>
          </a:xfrm>
          <a:custGeom>
            <a:avLst/>
            <a:gdLst>
              <a:gd name="connsiteX0" fmla="*/ 520630 w 10162443"/>
              <a:gd name="connsiteY0" fmla="*/ 2128210 h 2751785"/>
              <a:gd name="connsiteX1" fmla="*/ 1175722 w 10162443"/>
              <a:gd name="connsiteY1" fmla="*/ 1882550 h 2751785"/>
              <a:gd name="connsiteX2" fmla="*/ 2090122 w 10162443"/>
              <a:gd name="connsiteY2" fmla="*/ 2032675 h 2751785"/>
              <a:gd name="connsiteX3" fmla="*/ 3059113 w 10162443"/>
              <a:gd name="connsiteY3" fmla="*/ 1787016 h 2751785"/>
              <a:gd name="connsiteX4" fmla="*/ 4355651 w 10162443"/>
              <a:gd name="connsiteY4" fmla="*/ 1937141 h 2751785"/>
              <a:gd name="connsiteX5" fmla="*/ 5270051 w 10162443"/>
              <a:gd name="connsiteY5" fmla="*/ 1636890 h 2751785"/>
              <a:gd name="connsiteX6" fmla="*/ 6716713 w 10162443"/>
              <a:gd name="connsiteY6" fmla="*/ 1459469 h 2751785"/>
              <a:gd name="connsiteX7" fmla="*/ 7972307 w 10162443"/>
              <a:gd name="connsiteY7" fmla="*/ 722490 h 2751785"/>
              <a:gd name="connsiteX8" fmla="*/ 8900355 w 10162443"/>
              <a:gd name="connsiteY8" fmla="*/ 613308 h 2751785"/>
              <a:gd name="connsiteX9" fmla="*/ 9500857 w 10162443"/>
              <a:gd name="connsiteY9" fmla="*/ 53750 h 2751785"/>
              <a:gd name="connsiteX10" fmla="*/ 10101358 w 10162443"/>
              <a:gd name="connsiteY10" fmla="*/ 2114562 h 2751785"/>
              <a:gd name="connsiteX11" fmla="*/ 7917716 w 10162443"/>
              <a:gd name="connsiteY11" fmla="*/ 2728711 h 2751785"/>
              <a:gd name="connsiteX12" fmla="*/ 588868 w 10162443"/>
              <a:gd name="connsiteY12" fmla="*/ 2578586 h 2751785"/>
              <a:gd name="connsiteX13" fmla="*/ 520630 w 10162443"/>
              <a:gd name="connsiteY13" fmla="*/ 2128210 h 27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2443" h="2751785">
                <a:moveTo>
                  <a:pt x="520630" y="2128210"/>
                </a:moveTo>
                <a:cubicBezTo>
                  <a:pt x="618439" y="2012204"/>
                  <a:pt x="914140" y="1898472"/>
                  <a:pt x="1175722" y="1882550"/>
                </a:cubicBezTo>
                <a:cubicBezTo>
                  <a:pt x="1437304" y="1866628"/>
                  <a:pt x="1776224" y="2048597"/>
                  <a:pt x="2090122" y="2032675"/>
                </a:cubicBezTo>
                <a:cubicBezTo>
                  <a:pt x="2404021" y="2016753"/>
                  <a:pt x="2681525" y="1802938"/>
                  <a:pt x="3059113" y="1787016"/>
                </a:cubicBezTo>
                <a:cubicBezTo>
                  <a:pt x="3436701" y="1771094"/>
                  <a:pt x="3987161" y="1962162"/>
                  <a:pt x="4355651" y="1937141"/>
                </a:cubicBezTo>
                <a:cubicBezTo>
                  <a:pt x="4724141" y="1912120"/>
                  <a:pt x="4876541" y="1716502"/>
                  <a:pt x="5270051" y="1636890"/>
                </a:cubicBezTo>
                <a:cubicBezTo>
                  <a:pt x="5663561" y="1557278"/>
                  <a:pt x="6266337" y="1611869"/>
                  <a:pt x="6716713" y="1459469"/>
                </a:cubicBezTo>
                <a:cubicBezTo>
                  <a:pt x="7167089" y="1307069"/>
                  <a:pt x="7608367" y="863517"/>
                  <a:pt x="7972307" y="722490"/>
                </a:cubicBezTo>
                <a:cubicBezTo>
                  <a:pt x="8336247" y="581463"/>
                  <a:pt x="8645597" y="724765"/>
                  <a:pt x="8900355" y="613308"/>
                </a:cubicBezTo>
                <a:cubicBezTo>
                  <a:pt x="9155113" y="501851"/>
                  <a:pt x="9300690" y="-196459"/>
                  <a:pt x="9500857" y="53750"/>
                </a:cubicBezTo>
                <a:cubicBezTo>
                  <a:pt x="9701024" y="303959"/>
                  <a:pt x="10365215" y="1668735"/>
                  <a:pt x="10101358" y="2114562"/>
                </a:cubicBezTo>
                <a:cubicBezTo>
                  <a:pt x="9837501" y="2560389"/>
                  <a:pt x="9503131" y="2651374"/>
                  <a:pt x="7917716" y="2728711"/>
                </a:cubicBezTo>
                <a:cubicBezTo>
                  <a:pt x="6332301" y="2806048"/>
                  <a:pt x="1819441" y="2671846"/>
                  <a:pt x="588868" y="2578586"/>
                </a:cubicBezTo>
                <a:cubicBezTo>
                  <a:pt x="-641705" y="2485326"/>
                  <a:pt x="422821" y="2244216"/>
                  <a:pt x="520630" y="2128210"/>
                </a:cubicBezTo>
                <a:close/>
              </a:path>
            </a:pathLst>
          </a:custGeom>
          <a:solidFill>
            <a:srgbClr val="9ADCFF"/>
          </a:solidFill>
          <a:ln>
            <a:solidFill>
              <a:srgbClr val="9AD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24" name="Group 23">
            <a:extLst>
              <a:ext uri="{FF2B5EF4-FFF2-40B4-BE49-F238E27FC236}">
                <a16:creationId xmlns:a16="http://schemas.microsoft.com/office/drawing/2014/main" id="{AB586FBB-BA3F-4EF8-A5AE-46E889ED7FC2}"/>
              </a:ext>
            </a:extLst>
          </p:cNvPr>
          <p:cNvGrpSpPr/>
          <p:nvPr/>
        </p:nvGrpSpPr>
        <p:grpSpPr>
          <a:xfrm>
            <a:off x="1150471" y="-345615"/>
            <a:ext cx="9148887" cy="6858000"/>
            <a:chOff x="1150470" y="-345616"/>
            <a:chExt cx="9148887" cy="6858000"/>
          </a:xfrm>
        </p:grpSpPr>
        <p:pic>
          <p:nvPicPr>
            <p:cNvPr id="22" name="Picture 21">
              <a:extLst>
                <a:ext uri="{FF2B5EF4-FFF2-40B4-BE49-F238E27FC236}">
                  <a16:creationId xmlns:a16="http://schemas.microsoft.com/office/drawing/2014/main" id="{295C602C-2A91-40CD-A125-C8FAB8885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470" y="-345616"/>
              <a:ext cx="9148887" cy="6858000"/>
            </a:xfrm>
            <a:prstGeom prst="rect">
              <a:avLst/>
            </a:prstGeom>
          </p:spPr>
        </p:pic>
        <p:sp>
          <p:nvSpPr>
            <p:cNvPr id="74" name="Hộp Văn bản 3">
              <a:extLst>
                <a:ext uri="{FF2B5EF4-FFF2-40B4-BE49-F238E27FC236}">
                  <a16:creationId xmlns:a16="http://schemas.microsoft.com/office/drawing/2014/main" id="{BDD2F5DA-262B-4183-BECB-E46D4EDDB601}"/>
                </a:ext>
              </a:extLst>
            </p:cNvPr>
            <p:cNvSpPr txBox="1"/>
            <p:nvPr/>
          </p:nvSpPr>
          <p:spPr>
            <a:xfrm>
              <a:off x="2721934" y="3073194"/>
              <a:ext cx="6847367" cy="1938992"/>
            </a:xfrm>
            <a:prstGeom prst="rect">
              <a:avLst/>
            </a:prstGeom>
            <a:noFill/>
          </p:spPr>
          <p:txBody>
            <a:bodyPr wrap="square" rtlCol="0">
              <a:spAutoFit/>
            </a:bodyPr>
            <a:lstStyle/>
            <a:p>
              <a:pPr algn="ctr" defTabSz="914377"/>
              <a:r>
                <a:rPr lang="en-US" sz="4000" b="1" i="1" dirty="0" err="1">
                  <a:solidFill>
                    <a:srgbClr val="FF0000"/>
                  </a:solidFill>
                  <a:effectLst/>
                  <a:latin typeface="Cambria" panose="02040503050406030204" pitchFamily="18" charset="0"/>
                  <a:ea typeface="Cambria" panose="02040503050406030204" pitchFamily="18" charset="0"/>
                </a:rPr>
                <a:t>Đề</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bài</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Viết</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đoạn</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văn</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nêu</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lí</a:t>
              </a:r>
              <a:r>
                <a:rPr lang="en-US" sz="4000" b="1" i="1" dirty="0">
                  <a:solidFill>
                    <a:srgbClr val="FF0000"/>
                  </a:solidFill>
                  <a:effectLst/>
                  <a:latin typeface="Cambria" panose="02040503050406030204" pitchFamily="18" charset="0"/>
                  <a:ea typeface="Cambria" panose="02040503050406030204" pitchFamily="18" charset="0"/>
                </a:rPr>
                <a:t> do </a:t>
              </a:r>
              <a:r>
                <a:rPr lang="en-US" sz="4000" b="1" i="1" dirty="0" err="1">
                  <a:solidFill>
                    <a:srgbClr val="FF0000"/>
                  </a:solidFill>
                  <a:effectLst/>
                  <a:latin typeface="Cambria" panose="02040503050406030204" pitchFamily="18" charset="0"/>
                  <a:ea typeface="Cambria" panose="02040503050406030204" pitchFamily="18" charset="0"/>
                </a:rPr>
                <a:t>yêu</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thích</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một</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câu</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chuyện</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đã</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đọc</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hoặc</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đã</a:t>
              </a:r>
              <a:r>
                <a:rPr lang="en-US" sz="4000" b="1" i="1" dirty="0">
                  <a:solidFill>
                    <a:srgbClr val="FF0000"/>
                  </a:solidFill>
                  <a:effectLst/>
                  <a:latin typeface="Cambria" panose="02040503050406030204" pitchFamily="18" charset="0"/>
                  <a:ea typeface="Cambria" panose="02040503050406030204" pitchFamily="18" charset="0"/>
                </a:rPr>
                <a:t> </a:t>
              </a:r>
              <a:r>
                <a:rPr lang="en-US" sz="4000" b="1" i="1" dirty="0" err="1">
                  <a:solidFill>
                    <a:srgbClr val="FF0000"/>
                  </a:solidFill>
                  <a:effectLst/>
                  <a:latin typeface="Cambria" panose="02040503050406030204" pitchFamily="18" charset="0"/>
                  <a:ea typeface="Cambria" panose="02040503050406030204" pitchFamily="18" charset="0"/>
                </a:rPr>
                <a:t>nghe</a:t>
              </a:r>
              <a:r>
                <a:rPr lang="en-US" sz="4000" b="1" i="1" dirty="0">
                  <a:solidFill>
                    <a:srgbClr val="FF0000"/>
                  </a:solidFill>
                  <a:effectLst/>
                  <a:latin typeface="Cambria" panose="02040503050406030204" pitchFamily="18" charset="0"/>
                  <a:ea typeface="Cambria" panose="02040503050406030204" pitchFamily="18" charset="0"/>
                </a:rPr>
                <a:t>.</a:t>
              </a:r>
              <a:endParaRPr lang="vi-VN" sz="4000" b="1" i="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4" name="Freeform: Shape 3">
            <a:extLst>
              <a:ext uri="{FF2B5EF4-FFF2-40B4-BE49-F238E27FC236}">
                <a16:creationId xmlns:a16="http://schemas.microsoft.com/office/drawing/2014/main" id="{991E2E97-E964-45C4-A397-16949F2C1D62}"/>
              </a:ext>
            </a:extLst>
          </p:cNvPr>
          <p:cNvSpPr/>
          <p:nvPr/>
        </p:nvSpPr>
        <p:spPr>
          <a:xfrm>
            <a:off x="-422722" y="-240984"/>
            <a:ext cx="2779315" cy="2790087"/>
          </a:xfrm>
          <a:custGeom>
            <a:avLst/>
            <a:gdLst>
              <a:gd name="connsiteX0" fmla="*/ 2469886 w 2766063"/>
              <a:gd name="connsiteY0" fmla="*/ 164366 h 2768059"/>
              <a:gd name="connsiteX1" fmla="*/ 2729194 w 2766063"/>
              <a:gd name="connsiteY1" fmla="*/ 1037823 h 2768059"/>
              <a:gd name="connsiteX2" fmla="*/ 1541838 w 2766063"/>
              <a:gd name="connsiteY2" fmla="*/ 1583733 h 2768059"/>
              <a:gd name="connsiteX3" fmla="*/ 1200644 w 2766063"/>
              <a:gd name="connsiteY3" fmla="*/ 2470838 h 2768059"/>
              <a:gd name="connsiteX4" fmla="*/ 313540 w 2766063"/>
              <a:gd name="connsiteY4" fmla="*/ 2593667 h 2768059"/>
              <a:gd name="connsiteX5" fmla="*/ 163415 w 2766063"/>
              <a:gd name="connsiteY5" fmla="*/ 191661 h 2768059"/>
              <a:gd name="connsiteX6" fmla="*/ 2524477 w 2766063"/>
              <a:gd name="connsiteY6" fmla="*/ 150718 h 2768059"/>
              <a:gd name="connsiteX7" fmla="*/ 2469886 w 2766063"/>
              <a:gd name="connsiteY7" fmla="*/ 164366 h 2768059"/>
              <a:gd name="connsiteX0" fmla="*/ 2469886 w 2779315"/>
              <a:gd name="connsiteY0" fmla="*/ 186394 h 2790087"/>
              <a:gd name="connsiteX1" fmla="*/ 2729194 w 2779315"/>
              <a:gd name="connsiteY1" fmla="*/ 1059851 h 2790087"/>
              <a:gd name="connsiteX2" fmla="*/ 1541838 w 2779315"/>
              <a:gd name="connsiteY2" fmla="*/ 1605761 h 2790087"/>
              <a:gd name="connsiteX3" fmla="*/ 1200644 w 2779315"/>
              <a:gd name="connsiteY3" fmla="*/ 2492866 h 2790087"/>
              <a:gd name="connsiteX4" fmla="*/ 313540 w 2779315"/>
              <a:gd name="connsiteY4" fmla="*/ 2615695 h 2790087"/>
              <a:gd name="connsiteX5" fmla="*/ 163415 w 2779315"/>
              <a:gd name="connsiteY5" fmla="*/ 213689 h 2790087"/>
              <a:gd name="connsiteX6" fmla="*/ 1664668 w 2779315"/>
              <a:gd name="connsiteY6" fmla="*/ 104507 h 2790087"/>
              <a:gd name="connsiteX7" fmla="*/ 2469886 w 2779315"/>
              <a:gd name="connsiteY7" fmla="*/ 186394 h 279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9315" h="2790087">
                <a:moveTo>
                  <a:pt x="2469886" y="186394"/>
                </a:moveTo>
                <a:cubicBezTo>
                  <a:pt x="2647307" y="345618"/>
                  <a:pt x="2883869" y="823290"/>
                  <a:pt x="2729194" y="1059851"/>
                </a:cubicBezTo>
                <a:cubicBezTo>
                  <a:pt x="2574519" y="1296412"/>
                  <a:pt x="1796596" y="1366925"/>
                  <a:pt x="1541838" y="1605761"/>
                </a:cubicBezTo>
                <a:cubicBezTo>
                  <a:pt x="1287080" y="1844597"/>
                  <a:pt x="1405360" y="2324544"/>
                  <a:pt x="1200644" y="2492866"/>
                </a:cubicBezTo>
                <a:cubicBezTo>
                  <a:pt x="995928" y="2661188"/>
                  <a:pt x="486411" y="2995558"/>
                  <a:pt x="313540" y="2615695"/>
                </a:cubicBezTo>
                <a:cubicBezTo>
                  <a:pt x="140669" y="2235832"/>
                  <a:pt x="-205075" y="620847"/>
                  <a:pt x="163415" y="213689"/>
                </a:cubicBezTo>
                <a:cubicBezTo>
                  <a:pt x="531904" y="-193469"/>
                  <a:pt x="1284805" y="106781"/>
                  <a:pt x="1664668" y="104507"/>
                </a:cubicBezTo>
                <a:cubicBezTo>
                  <a:pt x="2044531" y="102232"/>
                  <a:pt x="2292465" y="27170"/>
                  <a:pt x="2469886" y="186394"/>
                </a:cubicBezTo>
                <a:close/>
              </a:path>
            </a:pathLst>
          </a:custGeom>
          <a:solidFill>
            <a:srgbClr val="9ADCFF"/>
          </a:solidFill>
          <a:ln>
            <a:solidFill>
              <a:srgbClr val="9AD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49" name="Picture 48" descr="A picture containing outdoor object&#10;&#10;Description automatically generated">
            <a:extLst>
              <a:ext uri="{FF2B5EF4-FFF2-40B4-BE49-F238E27FC236}">
                <a16:creationId xmlns:a16="http://schemas.microsoft.com/office/drawing/2014/main" id="{FDED68DD-618C-46AA-9FAE-206B5FD5B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2363" y="375335"/>
            <a:ext cx="2303765" cy="2699479"/>
          </a:xfrm>
          <a:prstGeom prst="rect">
            <a:avLst/>
          </a:prstGeom>
        </p:spPr>
      </p:pic>
      <p:pic>
        <p:nvPicPr>
          <p:cNvPr id="12290" name="Picture 2" descr="Ghibli by Mangopoptart on DeviantArt">
            <a:extLst>
              <a:ext uri="{FF2B5EF4-FFF2-40B4-BE49-F238E27FC236}">
                <a16:creationId xmlns:a16="http://schemas.microsoft.com/office/drawing/2014/main" id="{A5B2E210-DEBF-4748-BEBD-F6D0E6332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55" y="3944197"/>
            <a:ext cx="2975201" cy="274868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erberus | Wiki Cardcaptor Sakura VN - Sakura Thủ Lĩnh Thẻ Bài | Fandom">
            <a:extLst>
              <a:ext uri="{FF2B5EF4-FFF2-40B4-BE49-F238E27FC236}">
                <a16:creationId xmlns:a16="http://schemas.microsoft.com/office/drawing/2014/main" id="{40B23BE4-016F-4468-BCA7-99E03F5A0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11" y="128903"/>
            <a:ext cx="2940955" cy="381529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h chấp tác quyền truyện Thần đồng đất Việt - Intermex Law - Dịch vụ tư  vấn pháp lý - Dịch vụ luật sư">
            <a:extLst>
              <a:ext uri="{FF2B5EF4-FFF2-40B4-BE49-F238E27FC236}">
                <a16:creationId xmlns:a16="http://schemas.microsoft.com/office/drawing/2014/main" id="{EDF25317-C14F-4802-ACDC-8F022709C1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56" b="93750" l="9048" r="94286">
                        <a14:foregroundMark x1="70317" y1="44952" x2="70317" y2="44952"/>
                        <a14:foregroundMark x1="72857" y1="42067" x2="70317" y2="53125"/>
                        <a14:foregroundMark x1="78889" y1="71875" x2="79048" y2="83173"/>
                        <a14:foregroundMark x1="53651" y1="88702" x2="53651" y2="88702"/>
                        <a14:foregroundMark x1="12063" y1="90625" x2="12063" y2="90625"/>
                        <a14:foregroundMark x1="9206" y1="55529" x2="9206" y2="55529"/>
                        <a14:foregroundMark x1="89683" y1="50240" x2="89683" y2="50240"/>
                        <a14:foregroundMark x1="80317" y1="88462" x2="80317" y2="88462"/>
                        <a14:foregroundMark x1="94286" y1="46635" x2="94286" y2="46635"/>
                        <a14:foregroundMark x1="28095" y1="92067" x2="28095" y2="92067"/>
                        <a14:foregroundMark x1="47937" y1="91827" x2="47937" y2="91827"/>
                        <a14:foregroundMark x1="9365" y1="92788" x2="9365" y2="92788"/>
                        <a14:foregroundMark x1="79524" y1="93750" x2="79524"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3483932" y="79340"/>
            <a:ext cx="3863547" cy="255116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Page 3 | Radio box Images | Free Vectors, Stock Photos &amp; PSD">
            <a:extLst>
              <a:ext uri="{FF2B5EF4-FFF2-40B4-BE49-F238E27FC236}">
                <a16:creationId xmlns:a16="http://schemas.microsoft.com/office/drawing/2014/main" id="{1A7DB658-73A6-4E74-B9FF-DC913686B67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1130870">
            <a:off x="7986756" y="5625908"/>
            <a:ext cx="1111157" cy="111115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etro game - Free gaming icons">
            <a:extLst>
              <a:ext uri="{FF2B5EF4-FFF2-40B4-BE49-F238E27FC236}">
                <a16:creationId xmlns:a16="http://schemas.microsoft.com/office/drawing/2014/main" id="{204F91EC-6806-49ED-BFBC-06B11F0E902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771443">
            <a:off x="9691935" y="4928109"/>
            <a:ext cx="1055315" cy="105531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nstant camera - Free technology icons">
            <a:extLst>
              <a:ext uri="{FF2B5EF4-FFF2-40B4-BE49-F238E27FC236}">
                <a16:creationId xmlns:a16="http://schemas.microsoft.com/office/drawing/2014/main" id="{A28C52A3-0271-4C1F-8CE6-A3AD07E8C3E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19823549">
            <a:off x="10771580" y="3670036"/>
            <a:ext cx="1079933" cy="107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9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446 0.2007 L -0.01446 0.20093 C -0.01003 0.19722 0.00586 0.18727 0.01211 0.17917 C 0.01393 0.17685 0.01536 0.17408 0.01692 0.1713 C 0.01536 0.16875 0.01445 0.16505 0.01211 0.16366 C 0.0056 0.15972 -0.00183 0.15926 -0.00847 0.15579 C -0.01172 0.1544 -0.01485 0.15255 -0.0181 0.15116 C -0.02045 0.15047 -0.02305 0.15047 -0.02539 0.14977 C -0.02865 0.14884 -0.0319 0.14769 -0.03503 0.14676 C -0.03542 0.14398 -0.03685 0.14144 -0.03633 0.13889 C -0.03438 0.13079 -0.02305 0.12523 -0.0194 0.12199 C -0.01628 0.11922 -0.01381 0.11551 -0.01094 0.1125 C 0.00156 0.10047 -0.00573 0.11227 0.01093 0.09097 C 0.0125 0.08889 0.01432 0.08704 0.01575 0.08472 C 0.01679 0.08287 0.01731 0.08056 0.01823 0.07871 C 0.01692 0.07662 0.01614 0.07408 0.01458 0.07246 C 0.01315 0.07107 0.01132 0.0713 0.00963 0.07107 C -0.00222 0.06759 -0.00039 0.06806 -0.01094 0.06621 C -0.01289 0.06459 -0.01472 0.06273 -0.01693 0.06158 C -0.02305 0.05857 -0.0392 0.05324 -0.04597 0.05093 C -0.04753 0.04306 -0.04844 0.0456 -0.04349 0.04005 C -0.00886 0.00116 -0.04414 0.03866 -0.01576 0.01528 C -0.01263 0.01273 -0.01016 0.0088 -0.00729 0.00602 C -0.00729 0.00625 3.33333E-6 -2.22222E-6 3.33333E-6 -2.22222E-6 L 3.33333E-6 -2.22222E-6 L 3.33333E-6 -2.22222E-6 L 3.33333E-6 -2.22222E-6 " pathEditMode="relative" rAng="0" ptsTypes="AAAAAAAAAAAAAAAAAAAAAAAAAAA">
                                      <p:cBhvr>
                                        <p:cTn id="6" dur="2000" fill="hold"/>
                                        <p:tgtEl>
                                          <p:spTgt spid="12292"/>
                                        </p:tgtEl>
                                        <p:attrNameLst>
                                          <p:attrName>ppt_x</p:attrName>
                                          <p:attrName>ppt_y</p:attrName>
                                        </p:attrNameLst>
                                      </p:cBhvr>
                                      <p:rCtr x="-13" y="-10023"/>
                                    </p:animMotion>
                                  </p:childTnLst>
                                </p:cTn>
                              </p:par>
                              <p:par>
                                <p:cTn id="7" presetID="32" presetClass="emph" presetSubtype="0" repeatCount="3000"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2" presetClass="emph" presetSubtype="0" repeatCount="3000" fill="hold" nodeType="withEffect">
                                  <p:stCondLst>
                                    <p:cond delay="0"/>
                                  </p:stCondLst>
                                  <p:childTnLst>
                                    <p:animRot by="120000">
                                      <p:cBhvr>
                                        <p:cTn id="14" dur="200" fill="hold">
                                          <p:stCondLst>
                                            <p:cond delay="0"/>
                                          </p:stCondLst>
                                        </p:cTn>
                                        <p:tgtEl>
                                          <p:spTgt spid="12296"/>
                                        </p:tgtEl>
                                        <p:attrNameLst>
                                          <p:attrName>r</p:attrName>
                                        </p:attrNameLst>
                                      </p:cBhvr>
                                    </p:animRot>
                                    <p:animRot by="-240000">
                                      <p:cBhvr>
                                        <p:cTn id="15" dur="400" fill="hold">
                                          <p:stCondLst>
                                            <p:cond delay="400"/>
                                          </p:stCondLst>
                                        </p:cTn>
                                        <p:tgtEl>
                                          <p:spTgt spid="12296"/>
                                        </p:tgtEl>
                                        <p:attrNameLst>
                                          <p:attrName>r</p:attrName>
                                        </p:attrNameLst>
                                      </p:cBhvr>
                                    </p:animRot>
                                    <p:animRot by="240000">
                                      <p:cBhvr>
                                        <p:cTn id="16" dur="400" fill="hold">
                                          <p:stCondLst>
                                            <p:cond delay="800"/>
                                          </p:stCondLst>
                                        </p:cTn>
                                        <p:tgtEl>
                                          <p:spTgt spid="12296"/>
                                        </p:tgtEl>
                                        <p:attrNameLst>
                                          <p:attrName>r</p:attrName>
                                        </p:attrNameLst>
                                      </p:cBhvr>
                                    </p:animRot>
                                    <p:animRot by="-240000">
                                      <p:cBhvr>
                                        <p:cTn id="17" dur="400" fill="hold">
                                          <p:stCondLst>
                                            <p:cond delay="1200"/>
                                          </p:stCondLst>
                                        </p:cTn>
                                        <p:tgtEl>
                                          <p:spTgt spid="12296"/>
                                        </p:tgtEl>
                                        <p:attrNameLst>
                                          <p:attrName>r</p:attrName>
                                        </p:attrNameLst>
                                      </p:cBhvr>
                                    </p:animRot>
                                    <p:animRot by="120000">
                                      <p:cBhvr>
                                        <p:cTn id="18" dur="400" fill="hold">
                                          <p:stCondLst>
                                            <p:cond delay="1600"/>
                                          </p:stCondLst>
                                        </p:cTn>
                                        <p:tgtEl>
                                          <p:spTgt spid="12296"/>
                                        </p:tgtEl>
                                        <p:attrNameLst>
                                          <p:attrName>r</p:attrName>
                                        </p:attrNameLst>
                                      </p:cBhvr>
                                    </p:animRot>
                                  </p:childTnLst>
                                </p:cTn>
                              </p:par>
                              <p:par>
                                <p:cTn id="19" presetID="32" presetClass="emph" presetSubtype="0" repeatCount="3000" fill="hold" nodeType="withEffect">
                                  <p:stCondLst>
                                    <p:cond delay="0"/>
                                  </p:stCondLst>
                                  <p:childTnLst>
                                    <p:animRot by="120000">
                                      <p:cBhvr>
                                        <p:cTn id="20" dur="200" fill="hold">
                                          <p:stCondLst>
                                            <p:cond delay="0"/>
                                          </p:stCondLst>
                                        </p:cTn>
                                        <p:tgtEl>
                                          <p:spTgt spid="12298"/>
                                        </p:tgtEl>
                                        <p:attrNameLst>
                                          <p:attrName>r</p:attrName>
                                        </p:attrNameLst>
                                      </p:cBhvr>
                                    </p:animRot>
                                    <p:animRot by="-240000">
                                      <p:cBhvr>
                                        <p:cTn id="21" dur="400" fill="hold">
                                          <p:stCondLst>
                                            <p:cond delay="400"/>
                                          </p:stCondLst>
                                        </p:cTn>
                                        <p:tgtEl>
                                          <p:spTgt spid="12298"/>
                                        </p:tgtEl>
                                        <p:attrNameLst>
                                          <p:attrName>r</p:attrName>
                                        </p:attrNameLst>
                                      </p:cBhvr>
                                    </p:animRot>
                                    <p:animRot by="240000">
                                      <p:cBhvr>
                                        <p:cTn id="22" dur="400" fill="hold">
                                          <p:stCondLst>
                                            <p:cond delay="800"/>
                                          </p:stCondLst>
                                        </p:cTn>
                                        <p:tgtEl>
                                          <p:spTgt spid="12298"/>
                                        </p:tgtEl>
                                        <p:attrNameLst>
                                          <p:attrName>r</p:attrName>
                                        </p:attrNameLst>
                                      </p:cBhvr>
                                    </p:animRot>
                                    <p:animRot by="-240000">
                                      <p:cBhvr>
                                        <p:cTn id="23" dur="400" fill="hold">
                                          <p:stCondLst>
                                            <p:cond delay="1200"/>
                                          </p:stCondLst>
                                        </p:cTn>
                                        <p:tgtEl>
                                          <p:spTgt spid="12298"/>
                                        </p:tgtEl>
                                        <p:attrNameLst>
                                          <p:attrName>r</p:attrName>
                                        </p:attrNameLst>
                                      </p:cBhvr>
                                    </p:animRot>
                                    <p:animRot by="120000">
                                      <p:cBhvr>
                                        <p:cTn id="24" dur="400" fill="hold">
                                          <p:stCondLst>
                                            <p:cond delay="1600"/>
                                          </p:stCondLst>
                                        </p:cTn>
                                        <p:tgtEl>
                                          <p:spTgt spid="1229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ADCFF"/>
        </a:solidFill>
        <a:effectLst/>
      </p:bgPr>
    </p:bg>
    <p:spTree>
      <p:nvGrpSpPr>
        <p:cNvPr id="1" name="">
          <a:extLst>
            <a:ext uri="{FF2B5EF4-FFF2-40B4-BE49-F238E27FC236}">
              <a16:creationId xmlns:a16="http://schemas.microsoft.com/office/drawing/2014/main" id="{DCEEF0D8-A9FE-F8A1-058D-018326AF36A5}"/>
            </a:ext>
          </a:extLst>
        </p:cNvPr>
        <p:cNvGrpSpPr/>
        <p:nvPr/>
      </p:nvGrpSpPr>
      <p:grpSpPr>
        <a:xfrm>
          <a:off x="0" y="0"/>
          <a:ext cx="0" cy="0"/>
          <a:chOff x="0" y="0"/>
          <a:chExt cx="0" cy="0"/>
        </a:xfrm>
      </p:grpSpPr>
      <p:grpSp>
        <p:nvGrpSpPr>
          <p:cNvPr id="90" name="Group 89">
            <a:extLst>
              <a:ext uri="{FF2B5EF4-FFF2-40B4-BE49-F238E27FC236}">
                <a16:creationId xmlns:a16="http://schemas.microsoft.com/office/drawing/2014/main" id="{F186D432-93B0-74A6-869E-A80B499B2FBF}"/>
              </a:ext>
            </a:extLst>
          </p:cNvPr>
          <p:cNvGrpSpPr/>
          <p:nvPr/>
        </p:nvGrpSpPr>
        <p:grpSpPr>
          <a:xfrm>
            <a:off x="-3" y="0"/>
            <a:ext cx="12192004" cy="6858000"/>
            <a:chOff x="-4" y="0"/>
            <a:chExt cx="12192004" cy="6858000"/>
          </a:xfrm>
        </p:grpSpPr>
        <p:grpSp>
          <p:nvGrpSpPr>
            <p:cNvPr id="46" name="Group 45">
              <a:extLst>
                <a:ext uri="{FF2B5EF4-FFF2-40B4-BE49-F238E27FC236}">
                  <a16:creationId xmlns:a16="http://schemas.microsoft.com/office/drawing/2014/main" id="{E8DE13C7-84DC-42E0-2C8D-E1BEDEC792C8}"/>
                </a:ext>
              </a:extLst>
            </p:cNvPr>
            <p:cNvGrpSpPr/>
            <p:nvPr/>
          </p:nvGrpSpPr>
          <p:grpSpPr>
            <a:xfrm>
              <a:off x="148128" y="0"/>
              <a:ext cx="11916698" cy="6858000"/>
              <a:chOff x="137651" y="0"/>
              <a:chExt cx="11916698" cy="6858000"/>
            </a:xfrm>
          </p:grpSpPr>
          <p:grpSp>
            <p:nvGrpSpPr>
              <p:cNvPr id="27" name="Group 26">
                <a:extLst>
                  <a:ext uri="{FF2B5EF4-FFF2-40B4-BE49-F238E27FC236}">
                    <a16:creationId xmlns:a16="http://schemas.microsoft.com/office/drawing/2014/main" id="{E97B8B5D-ED1C-3528-1B0A-B02389F7AF7A}"/>
                  </a:ext>
                </a:extLst>
              </p:cNvPr>
              <p:cNvGrpSpPr/>
              <p:nvPr/>
            </p:nvGrpSpPr>
            <p:grpSpPr>
              <a:xfrm>
                <a:off x="599767" y="0"/>
                <a:ext cx="10992465" cy="6858000"/>
                <a:chOff x="599767" y="0"/>
                <a:chExt cx="10992465" cy="6858000"/>
              </a:xfrm>
            </p:grpSpPr>
            <p:grpSp>
              <p:nvGrpSpPr>
                <p:cNvPr id="11" name="Group 10">
                  <a:extLst>
                    <a:ext uri="{FF2B5EF4-FFF2-40B4-BE49-F238E27FC236}">
                      <a16:creationId xmlns:a16="http://schemas.microsoft.com/office/drawing/2014/main" id="{06F78719-55EA-3795-18CC-C5220CBAF520}"/>
                    </a:ext>
                  </a:extLst>
                </p:cNvPr>
                <p:cNvGrpSpPr/>
                <p:nvPr/>
              </p:nvGrpSpPr>
              <p:grpSpPr>
                <a:xfrm>
                  <a:off x="8853948" y="0"/>
                  <a:ext cx="2738284" cy="6858000"/>
                  <a:chOff x="8853948" y="0"/>
                  <a:chExt cx="2738284" cy="6858000"/>
                </a:xfrm>
              </p:grpSpPr>
              <p:cxnSp>
                <p:nvCxnSpPr>
                  <p:cNvPr id="6" name="Straight Connector 5">
                    <a:extLst>
                      <a:ext uri="{FF2B5EF4-FFF2-40B4-BE49-F238E27FC236}">
                        <a16:creationId xmlns:a16="http://schemas.microsoft.com/office/drawing/2014/main" id="{62817F22-0415-3DB6-4E9A-D4F77E3925AB}"/>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D0C95C0-0550-38CF-B836-D2DECD6207CD}"/>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57B083-E7FF-C915-AABC-229543EF1EBE}"/>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D52DC1-DCEF-BD56-0FCD-A6F39B1F9EBE}"/>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580EB0E-22AA-3F78-D4F6-7A9BC783D608}"/>
                    </a:ext>
                  </a:extLst>
                </p:cNvPr>
                <p:cNvGrpSpPr/>
                <p:nvPr/>
              </p:nvGrpSpPr>
              <p:grpSpPr>
                <a:xfrm>
                  <a:off x="5191433" y="0"/>
                  <a:ext cx="2738284" cy="6858000"/>
                  <a:chOff x="8853948" y="0"/>
                  <a:chExt cx="2738284" cy="6858000"/>
                </a:xfrm>
              </p:grpSpPr>
              <p:cxnSp>
                <p:nvCxnSpPr>
                  <p:cNvPr id="13" name="Straight Connector 12">
                    <a:extLst>
                      <a:ext uri="{FF2B5EF4-FFF2-40B4-BE49-F238E27FC236}">
                        <a16:creationId xmlns:a16="http://schemas.microsoft.com/office/drawing/2014/main" id="{26DE2371-057C-5C77-F715-055B2E93499C}"/>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D24C0-E1C3-8E00-3E33-57E4D3FDCCA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EE2E2-519E-49FC-B433-72C6CA4BA3E5}"/>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5E3171-ADAA-FC23-DDB7-31C22D317027}"/>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D712EE7D-EE66-83CC-A3FF-3BE08F62C740}"/>
                    </a:ext>
                  </a:extLst>
                </p:cNvPr>
                <p:cNvGrpSpPr/>
                <p:nvPr/>
              </p:nvGrpSpPr>
              <p:grpSpPr>
                <a:xfrm>
                  <a:off x="1523999" y="0"/>
                  <a:ext cx="2738284" cy="6858000"/>
                  <a:chOff x="8853948" y="0"/>
                  <a:chExt cx="2738284" cy="6858000"/>
                </a:xfrm>
              </p:grpSpPr>
              <p:cxnSp>
                <p:nvCxnSpPr>
                  <p:cNvPr id="18" name="Straight Connector 17">
                    <a:extLst>
                      <a:ext uri="{FF2B5EF4-FFF2-40B4-BE49-F238E27FC236}">
                        <a16:creationId xmlns:a16="http://schemas.microsoft.com/office/drawing/2014/main" id="{526D60A7-2D51-07BB-0655-3C492AB7B3B3}"/>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175E6B8-3B7B-64FC-BBB8-C023BD01A107}"/>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036E3B-7C62-A8C7-861A-8534F8BA88F3}"/>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5B6E30-C020-B0F3-7B70-3F96B29F8FBA}"/>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62692A38-BBD1-F5B5-F640-19A7E5112F74}"/>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C4689E3-7D3C-39AB-612B-5C2AAA9E0E9A}"/>
                  </a:ext>
                </a:extLst>
              </p:cNvPr>
              <p:cNvGrpSpPr/>
              <p:nvPr/>
            </p:nvGrpSpPr>
            <p:grpSpPr>
              <a:xfrm>
                <a:off x="137651" y="0"/>
                <a:ext cx="10992465" cy="6858000"/>
                <a:chOff x="599767" y="0"/>
                <a:chExt cx="10992465" cy="6858000"/>
              </a:xfrm>
            </p:grpSpPr>
            <p:grpSp>
              <p:nvGrpSpPr>
                <p:cNvPr id="29" name="Group 28">
                  <a:extLst>
                    <a:ext uri="{FF2B5EF4-FFF2-40B4-BE49-F238E27FC236}">
                      <a16:creationId xmlns:a16="http://schemas.microsoft.com/office/drawing/2014/main" id="{7A24FCE0-1BA9-2E96-CD1A-EE7E81608198}"/>
                    </a:ext>
                  </a:extLst>
                </p:cNvPr>
                <p:cNvGrpSpPr/>
                <p:nvPr/>
              </p:nvGrpSpPr>
              <p:grpSpPr>
                <a:xfrm>
                  <a:off x="8853948" y="0"/>
                  <a:ext cx="2738284" cy="6858000"/>
                  <a:chOff x="8853948" y="0"/>
                  <a:chExt cx="2738284" cy="6858000"/>
                </a:xfrm>
              </p:grpSpPr>
              <p:cxnSp>
                <p:nvCxnSpPr>
                  <p:cNvPr id="41" name="Straight Connector 40">
                    <a:extLst>
                      <a:ext uri="{FF2B5EF4-FFF2-40B4-BE49-F238E27FC236}">
                        <a16:creationId xmlns:a16="http://schemas.microsoft.com/office/drawing/2014/main" id="{DCEB258D-86B6-6D0B-E1DD-A21B73F5431C}"/>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C911076-39E4-B85D-0F53-71C79D88EC40}"/>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AFA1E7A-7006-7F85-830C-B8F2483D4899}"/>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04C800F-1200-BAC8-78CC-F289EC39AD66}"/>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407C99E-6CB3-EF6A-ECBE-298B8AE5DF30}"/>
                    </a:ext>
                  </a:extLst>
                </p:cNvPr>
                <p:cNvGrpSpPr/>
                <p:nvPr/>
              </p:nvGrpSpPr>
              <p:grpSpPr>
                <a:xfrm>
                  <a:off x="5191433" y="0"/>
                  <a:ext cx="2738284" cy="6858000"/>
                  <a:chOff x="8853948" y="0"/>
                  <a:chExt cx="2738284" cy="6858000"/>
                </a:xfrm>
              </p:grpSpPr>
              <p:cxnSp>
                <p:nvCxnSpPr>
                  <p:cNvPr id="37" name="Straight Connector 36">
                    <a:extLst>
                      <a:ext uri="{FF2B5EF4-FFF2-40B4-BE49-F238E27FC236}">
                        <a16:creationId xmlns:a16="http://schemas.microsoft.com/office/drawing/2014/main" id="{9C2AA554-C53E-EEF0-D737-9C0F50A8701B}"/>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2C043-092E-D466-4F93-1D827ADFCC7E}"/>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E23395F-0A2E-A3F6-F3DC-9660CE93923E}"/>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1CB730F-AB66-3FAF-7174-3934B0CA549C}"/>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F1EAD50-063B-F12A-8CA0-23DD0E803D8E}"/>
                    </a:ext>
                  </a:extLst>
                </p:cNvPr>
                <p:cNvGrpSpPr/>
                <p:nvPr/>
              </p:nvGrpSpPr>
              <p:grpSpPr>
                <a:xfrm>
                  <a:off x="1523999" y="0"/>
                  <a:ext cx="2738284" cy="6858000"/>
                  <a:chOff x="8853948" y="0"/>
                  <a:chExt cx="2738284" cy="6858000"/>
                </a:xfrm>
              </p:grpSpPr>
              <p:cxnSp>
                <p:nvCxnSpPr>
                  <p:cNvPr id="33" name="Straight Connector 32">
                    <a:extLst>
                      <a:ext uri="{FF2B5EF4-FFF2-40B4-BE49-F238E27FC236}">
                        <a16:creationId xmlns:a16="http://schemas.microsoft.com/office/drawing/2014/main" id="{FCD95E45-0BB5-DCA0-B234-D453D7C5FD56}"/>
                      </a:ext>
                    </a:extLst>
                  </p:cNvPr>
                  <p:cNvCxnSpPr/>
                  <p:nvPr/>
                </p:nvCxnSpPr>
                <p:spPr>
                  <a:xfrm>
                    <a:off x="115922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5441AB-9547-F7ED-0166-649069D94B55}"/>
                      </a:ext>
                    </a:extLst>
                  </p:cNvPr>
                  <p:cNvCxnSpPr/>
                  <p:nvPr/>
                </p:nvCxnSpPr>
                <p:spPr>
                  <a:xfrm>
                    <a:off x="10668000"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C32B65-18A2-D958-2F63-929E7A739245}"/>
                      </a:ext>
                    </a:extLst>
                  </p:cNvPr>
                  <p:cNvCxnSpPr/>
                  <p:nvPr/>
                </p:nvCxnSpPr>
                <p:spPr>
                  <a:xfrm>
                    <a:off x="9763432"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C25F420-238C-AC4A-AD0E-E53563D3A499}"/>
                      </a:ext>
                    </a:extLst>
                  </p:cNvPr>
                  <p:cNvCxnSpPr/>
                  <p:nvPr/>
                </p:nvCxnSpPr>
                <p:spPr>
                  <a:xfrm>
                    <a:off x="8853948"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872369D3-207B-3B4D-CB85-E5324C1A6591}"/>
                    </a:ext>
                  </a:extLst>
                </p:cNvPr>
                <p:cNvCxnSpPr/>
                <p:nvPr/>
              </p:nvCxnSpPr>
              <p:spPr>
                <a:xfrm>
                  <a:off x="599767"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F0C0D78E-6B0F-A4CD-1F9C-322FAB744331}"/>
                  </a:ext>
                </a:extLst>
              </p:cNvPr>
              <p:cNvCxnSpPr/>
              <p:nvPr/>
            </p:nvCxnSpPr>
            <p:spPr>
              <a:xfrm>
                <a:off x="12054349" y="0"/>
                <a:ext cx="0" cy="685800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4BD5C94D-53E9-07E2-2BAB-60FD8B6EF532}"/>
                </a:ext>
              </a:extLst>
            </p:cNvPr>
            <p:cNvGrpSpPr/>
            <p:nvPr/>
          </p:nvGrpSpPr>
          <p:grpSpPr>
            <a:xfrm>
              <a:off x="-4" y="172210"/>
              <a:ext cx="12192004" cy="6460666"/>
              <a:chOff x="-4" y="172210"/>
              <a:chExt cx="12192004" cy="6460666"/>
            </a:xfrm>
          </p:grpSpPr>
          <p:grpSp>
            <p:nvGrpSpPr>
              <p:cNvPr id="62" name="Group 61">
                <a:extLst>
                  <a:ext uri="{FF2B5EF4-FFF2-40B4-BE49-F238E27FC236}">
                    <a16:creationId xmlns:a16="http://schemas.microsoft.com/office/drawing/2014/main" id="{897580BE-D38E-A1D4-1ECF-FB81221D2DCA}"/>
                  </a:ext>
                </a:extLst>
              </p:cNvPr>
              <p:cNvGrpSpPr/>
              <p:nvPr/>
            </p:nvGrpSpPr>
            <p:grpSpPr>
              <a:xfrm>
                <a:off x="-3" y="674039"/>
                <a:ext cx="12192003" cy="5487623"/>
                <a:chOff x="-3" y="674039"/>
                <a:chExt cx="12192003" cy="5487623"/>
              </a:xfrm>
            </p:grpSpPr>
            <p:grpSp>
              <p:nvGrpSpPr>
                <p:cNvPr id="52" name="Group 51">
                  <a:extLst>
                    <a:ext uri="{FF2B5EF4-FFF2-40B4-BE49-F238E27FC236}">
                      <a16:creationId xmlns:a16="http://schemas.microsoft.com/office/drawing/2014/main" id="{4ACE4CBE-2054-0869-0985-9A42B8B198AB}"/>
                    </a:ext>
                  </a:extLst>
                </p:cNvPr>
                <p:cNvGrpSpPr/>
                <p:nvPr/>
              </p:nvGrpSpPr>
              <p:grpSpPr>
                <a:xfrm>
                  <a:off x="-1" y="674039"/>
                  <a:ext cx="12192001" cy="919357"/>
                  <a:chOff x="-1" y="674039"/>
                  <a:chExt cx="12192001" cy="919357"/>
                </a:xfrm>
              </p:grpSpPr>
              <p:cxnSp>
                <p:nvCxnSpPr>
                  <p:cNvPr id="47" name="Straight Connector 46">
                    <a:extLst>
                      <a:ext uri="{FF2B5EF4-FFF2-40B4-BE49-F238E27FC236}">
                        <a16:creationId xmlns:a16="http://schemas.microsoft.com/office/drawing/2014/main" id="{4FDE17A8-1F06-E4F1-4AF9-B30E4890B22E}"/>
                      </a:ext>
                    </a:extLst>
                  </p:cNvPr>
                  <p:cNvCxnSpPr>
                    <a:cxnSpLocks/>
                  </p:cNvCxnSpPr>
                  <p:nvPr/>
                </p:nvCxnSpPr>
                <p:spPr>
                  <a:xfrm>
                    <a:off x="0" y="674039"/>
                    <a:ext cx="121920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818695C-5021-C86E-7E63-FE5B69B1E40D}"/>
                      </a:ext>
                    </a:extLst>
                  </p:cNvPr>
                  <p:cNvCxnSpPr>
                    <a:cxnSpLocks/>
                  </p:cNvCxnSpPr>
                  <p:nvPr/>
                </p:nvCxnSpPr>
                <p:spPr>
                  <a:xfrm>
                    <a:off x="-1" y="1593396"/>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F066A3B-35E0-AC03-6654-DD44C292C3A1}"/>
                    </a:ext>
                  </a:extLst>
                </p:cNvPr>
                <p:cNvGrpSpPr/>
                <p:nvPr/>
              </p:nvGrpSpPr>
              <p:grpSpPr>
                <a:xfrm>
                  <a:off x="-2" y="2531942"/>
                  <a:ext cx="12192002" cy="897058"/>
                  <a:chOff x="-1" y="680105"/>
                  <a:chExt cx="12192002" cy="897058"/>
                </a:xfrm>
              </p:grpSpPr>
              <p:cxnSp>
                <p:nvCxnSpPr>
                  <p:cNvPr id="54" name="Straight Connector 53">
                    <a:extLst>
                      <a:ext uri="{FF2B5EF4-FFF2-40B4-BE49-F238E27FC236}">
                        <a16:creationId xmlns:a16="http://schemas.microsoft.com/office/drawing/2014/main" id="{01A67553-C3E7-C19F-8462-9390DC70AA02}"/>
                      </a:ext>
                    </a:extLst>
                  </p:cNvPr>
                  <p:cNvCxnSpPr>
                    <a:cxnSpLocks/>
                  </p:cNvCxnSpPr>
                  <p:nvPr/>
                </p:nvCxnSpPr>
                <p:spPr>
                  <a:xfrm>
                    <a:off x="0" y="680105"/>
                    <a:ext cx="121920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52ECC9-F21E-6621-7B6B-EFDB1698CCF0}"/>
                      </a:ext>
                    </a:extLst>
                  </p:cNvPr>
                  <p:cNvCxnSpPr>
                    <a:cxnSpLocks/>
                  </p:cNvCxnSpPr>
                  <p:nvPr/>
                </p:nvCxnSpPr>
                <p:spPr>
                  <a:xfrm>
                    <a:off x="-1" y="1577163"/>
                    <a:ext cx="1219200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25D1A066-2082-1BCF-12CE-9E991CAE74AC}"/>
                    </a:ext>
                  </a:extLst>
                </p:cNvPr>
                <p:cNvGrpSpPr/>
                <p:nvPr/>
              </p:nvGrpSpPr>
              <p:grpSpPr>
                <a:xfrm>
                  <a:off x="14747" y="4354919"/>
                  <a:ext cx="12177253" cy="909685"/>
                  <a:chOff x="-1" y="701749"/>
                  <a:chExt cx="12177253" cy="909685"/>
                </a:xfrm>
              </p:grpSpPr>
              <p:cxnSp>
                <p:nvCxnSpPr>
                  <p:cNvPr id="57" name="Straight Connector 56">
                    <a:extLst>
                      <a:ext uri="{FF2B5EF4-FFF2-40B4-BE49-F238E27FC236}">
                        <a16:creationId xmlns:a16="http://schemas.microsoft.com/office/drawing/2014/main" id="{24F4F12F-C627-FE7C-E2D7-A5B56C01570C}"/>
                      </a:ext>
                    </a:extLst>
                  </p:cNvPr>
                  <p:cNvCxnSpPr>
                    <a:cxnSpLocks/>
                  </p:cNvCxnSpPr>
                  <p:nvPr/>
                </p:nvCxnSpPr>
                <p:spPr>
                  <a:xfrm>
                    <a:off x="0" y="701749"/>
                    <a:ext cx="12177252"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9418D10-8F3A-4141-AFFC-506588BF5D3B}"/>
                      </a:ext>
                    </a:extLst>
                  </p:cNvPr>
                  <p:cNvCxnSpPr>
                    <a:cxnSpLocks/>
                  </p:cNvCxnSpPr>
                  <p:nvPr/>
                </p:nvCxnSpPr>
                <p:spPr>
                  <a:xfrm>
                    <a:off x="-1" y="1598807"/>
                    <a:ext cx="12177253" cy="12627"/>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2F5373F-BE27-02F3-3330-AD52495BAE95}"/>
                    </a:ext>
                  </a:extLst>
                </p:cNvPr>
                <p:cNvCxnSpPr>
                  <a:cxnSpLocks/>
                </p:cNvCxnSpPr>
                <p:nvPr/>
              </p:nvCxnSpPr>
              <p:spPr>
                <a:xfrm>
                  <a:off x="-3" y="6161662"/>
                  <a:ext cx="12192003"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C7CBC96-3802-D9A9-380A-1AE9C8A2FB1E}"/>
                  </a:ext>
                </a:extLst>
              </p:cNvPr>
              <p:cNvGrpSpPr/>
              <p:nvPr/>
            </p:nvGrpSpPr>
            <p:grpSpPr>
              <a:xfrm>
                <a:off x="21299" y="1150664"/>
                <a:ext cx="12170701" cy="5482212"/>
                <a:chOff x="-3" y="674039"/>
                <a:chExt cx="12170701" cy="5482212"/>
              </a:xfrm>
            </p:grpSpPr>
            <p:grpSp>
              <p:nvGrpSpPr>
                <p:cNvPr id="64" name="Group 63">
                  <a:extLst>
                    <a:ext uri="{FF2B5EF4-FFF2-40B4-BE49-F238E27FC236}">
                      <a16:creationId xmlns:a16="http://schemas.microsoft.com/office/drawing/2014/main" id="{299F3B4F-BD7F-19EC-7FEE-53900E35C414}"/>
                    </a:ext>
                  </a:extLst>
                </p:cNvPr>
                <p:cNvGrpSpPr/>
                <p:nvPr/>
              </p:nvGrpSpPr>
              <p:grpSpPr>
                <a:xfrm>
                  <a:off x="-1" y="674039"/>
                  <a:ext cx="12170699" cy="903124"/>
                  <a:chOff x="-1" y="674039"/>
                  <a:chExt cx="12170699" cy="903124"/>
                </a:xfrm>
              </p:grpSpPr>
              <p:cxnSp>
                <p:nvCxnSpPr>
                  <p:cNvPr id="72" name="Straight Connector 71">
                    <a:extLst>
                      <a:ext uri="{FF2B5EF4-FFF2-40B4-BE49-F238E27FC236}">
                        <a16:creationId xmlns:a16="http://schemas.microsoft.com/office/drawing/2014/main" id="{625337DF-7735-7E35-338C-7AA6755A74D4}"/>
                      </a:ext>
                    </a:extLst>
                  </p:cNvPr>
                  <p:cNvCxnSpPr>
                    <a:cxnSpLocks/>
                  </p:cNvCxnSpPr>
                  <p:nvPr/>
                </p:nvCxnSpPr>
                <p:spPr>
                  <a:xfrm>
                    <a:off x="0" y="674039"/>
                    <a:ext cx="12170698"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6793EED-F2A4-00D8-471D-14BB7ECD395A}"/>
                      </a:ext>
                    </a:extLst>
                  </p:cNvPr>
                  <p:cNvCxnSpPr>
                    <a:cxnSpLocks/>
                  </p:cNvCxnSpPr>
                  <p:nvPr/>
                </p:nvCxnSpPr>
                <p:spPr>
                  <a:xfrm>
                    <a:off x="-1" y="1577163"/>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CAC72666-0789-8FB1-DA3D-1015FAF2268A}"/>
                    </a:ext>
                  </a:extLst>
                </p:cNvPr>
                <p:cNvGrpSpPr/>
                <p:nvPr/>
              </p:nvGrpSpPr>
              <p:grpSpPr>
                <a:xfrm>
                  <a:off x="-2" y="2537353"/>
                  <a:ext cx="12170700" cy="875414"/>
                  <a:chOff x="-1" y="685516"/>
                  <a:chExt cx="12170700" cy="875414"/>
                </a:xfrm>
              </p:grpSpPr>
              <p:cxnSp>
                <p:nvCxnSpPr>
                  <p:cNvPr id="70" name="Straight Connector 69">
                    <a:extLst>
                      <a:ext uri="{FF2B5EF4-FFF2-40B4-BE49-F238E27FC236}">
                        <a16:creationId xmlns:a16="http://schemas.microsoft.com/office/drawing/2014/main" id="{40B8D8D9-6FA5-CF15-681A-2372ABE6928A}"/>
                      </a:ext>
                    </a:extLst>
                  </p:cNvPr>
                  <p:cNvCxnSpPr>
                    <a:cxnSpLocks/>
                  </p:cNvCxnSpPr>
                  <p:nvPr/>
                </p:nvCxnSpPr>
                <p:spPr>
                  <a:xfrm>
                    <a:off x="0" y="685516"/>
                    <a:ext cx="12170699"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576FAB-5BDB-0FE3-54F9-AFDA918D0832}"/>
                      </a:ext>
                    </a:extLst>
                  </p:cNvPr>
                  <p:cNvCxnSpPr>
                    <a:cxnSpLocks/>
                  </p:cNvCxnSpPr>
                  <p:nvPr/>
                </p:nvCxnSpPr>
                <p:spPr>
                  <a:xfrm>
                    <a:off x="-1" y="1560930"/>
                    <a:ext cx="1217070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04B8B51F-A838-01A9-993D-C86219481760}"/>
                    </a:ext>
                  </a:extLst>
                </p:cNvPr>
                <p:cNvGrpSpPr/>
                <p:nvPr/>
              </p:nvGrpSpPr>
              <p:grpSpPr>
                <a:xfrm>
                  <a:off x="14747" y="4344097"/>
                  <a:ext cx="12155951" cy="898777"/>
                  <a:chOff x="-1" y="690927"/>
                  <a:chExt cx="12155951" cy="898777"/>
                </a:xfrm>
              </p:grpSpPr>
              <p:cxnSp>
                <p:nvCxnSpPr>
                  <p:cNvPr id="68" name="Straight Connector 67">
                    <a:extLst>
                      <a:ext uri="{FF2B5EF4-FFF2-40B4-BE49-F238E27FC236}">
                        <a16:creationId xmlns:a16="http://schemas.microsoft.com/office/drawing/2014/main" id="{DDE5611D-D2BA-8E95-59E4-61AD7592F70C}"/>
                      </a:ext>
                    </a:extLst>
                  </p:cNvPr>
                  <p:cNvCxnSpPr>
                    <a:cxnSpLocks/>
                  </p:cNvCxnSpPr>
                  <p:nvPr/>
                </p:nvCxnSpPr>
                <p:spPr>
                  <a:xfrm>
                    <a:off x="0" y="690927"/>
                    <a:ext cx="12155950"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0910FD-D945-C4A5-9A05-07E808D38ACA}"/>
                      </a:ext>
                    </a:extLst>
                  </p:cNvPr>
                  <p:cNvCxnSpPr>
                    <a:cxnSpLocks/>
                  </p:cNvCxnSpPr>
                  <p:nvPr/>
                </p:nvCxnSpPr>
                <p:spPr>
                  <a:xfrm>
                    <a:off x="-1" y="1589704"/>
                    <a:ext cx="1215595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E4C382AE-9B5B-C1E2-CDBC-50EB5BEEB797}"/>
                    </a:ext>
                  </a:extLst>
                </p:cNvPr>
                <p:cNvCxnSpPr>
                  <a:cxnSpLocks/>
                </p:cNvCxnSpPr>
                <p:nvPr/>
              </p:nvCxnSpPr>
              <p:spPr>
                <a:xfrm>
                  <a:off x="-3" y="6156251"/>
                  <a:ext cx="12170701"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83D5AC5F-7EA7-B018-7017-54BDD56EB061}"/>
                  </a:ext>
                </a:extLst>
              </p:cNvPr>
              <p:cNvCxnSpPr>
                <a:cxnSpLocks/>
              </p:cNvCxnSpPr>
              <p:nvPr/>
            </p:nvCxnSpPr>
            <p:spPr>
              <a:xfrm>
                <a:off x="-4" y="172210"/>
                <a:ext cx="12192004" cy="0"/>
              </a:xfrm>
              <a:prstGeom prst="line">
                <a:avLst/>
              </a:prstGeom>
              <a:ln w="38100">
                <a:solidFill>
                  <a:srgbClr val="FFDDD2">
                    <a:alpha val="85098"/>
                  </a:srgbClr>
                </a:solidFill>
              </a:ln>
            </p:spPr>
            <p:style>
              <a:lnRef idx="1">
                <a:schemeClr val="accent1"/>
              </a:lnRef>
              <a:fillRef idx="0">
                <a:schemeClr val="accent1"/>
              </a:fillRef>
              <a:effectRef idx="0">
                <a:schemeClr val="accent1"/>
              </a:effectRef>
              <a:fontRef idx="minor">
                <a:schemeClr val="tx1"/>
              </a:fontRef>
            </p:style>
          </p:cxnSp>
        </p:grpSp>
      </p:grpSp>
      <p:sp>
        <p:nvSpPr>
          <p:cNvPr id="2" name="Rectangle: Diagonal Corners Rounded 1">
            <a:extLst>
              <a:ext uri="{FF2B5EF4-FFF2-40B4-BE49-F238E27FC236}">
                <a16:creationId xmlns:a16="http://schemas.microsoft.com/office/drawing/2014/main" id="{852E5BD1-983C-C1BA-0221-9FF476C0EB36}"/>
              </a:ext>
            </a:extLst>
          </p:cNvPr>
          <p:cNvSpPr/>
          <p:nvPr/>
        </p:nvSpPr>
        <p:spPr>
          <a:xfrm flipH="1">
            <a:off x="509088" y="403635"/>
            <a:ext cx="11093621" cy="6113420"/>
          </a:xfrm>
          <a:prstGeom prst="round2DiagRect">
            <a:avLst/>
          </a:prstGeom>
          <a:solidFill>
            <a:srgbClr val="FFFFFF"/>
          </a:solidFill>
          <a:ln w="57150">
            <a:solidFill>
              <a:srgbClr val="FFF243"/>
            </a:solidFill>
          </a:ln>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BA06A8C-CAB2-3665-C0E5-D0336E03AFBE}"/>
              </a:ext>
            </a:extLst>
          </p:cNvPr>
          <p:cNvSpPr/>
          <p:nvPr/>
        </p:nvSpPr>
        <p:spPr>
          <a:xfrm>
            <a:off x="0" y="0"/>
            <a:ext cx="11787809" cy="1153809"/>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do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4" name="Rectangle 57">
            <a:extLst>
              <a:ext uri="{FF2B5EF4-FFF2-40B4-BE49-F238E27FC236}">
                <a16:creationId xmlns:a16="http://schemas.microsoft.com/office/drawing/2014/main" id="{49D5DDEB-6D26-A2E3-4E7B-08972F5D336D}"/>
              </a:ext>
            </a:extLst>
          </p:cNvPr>
          <p:cNvSpPr>
            <a:spLocks noChangeArrowheads="1"/>
          </p:cNvSpPr>
          <p:nvPr/>
        </p:nvSpPr>
        <p:spPr bwMode="auto">
          <a:xfrm>
            <a:off x="789569" y="2836781"/>
            <a:ext cx="2899929" cy="1191816"/>
          </a:xfrm>
          <a:prstGeom prst="roundRect">
            <a:avLst/>
          </a:prstGeom>
          <a:solidFill>
            <a:schemeClr val="accent4">
              <a:lumMod val="60000"/>
              <a:lumOff val="40000"/>
            </a:schemeClr>
          </a:solidFill>
          <a:ln>
            <a:noFill/>
          </a:ln>
          <a:effectLst/>
          <a:scene3d>
            <a:camera prst="orthographicFront"/>
            <a:lightRig rig="threePt" dir="t"/>
          </a:scene3d>
          <a:sp3d>
            <a:bevelT w="114300" prst="artDeco"/>
          </a:sp3d>
        </p:spPr>
        <p:txBody>
          <a:bodyPr wrap="square" anchor="ctr">
            <a:spAutoFit/>
          </a:bodyPr>
          <a:lstStyle>
            <a:lvl1pPr marL="290513" indent="-290513">
              <a:defRPr kumimoji="1" sz="2400">
                <a:solidFill>
                  <a:schemeClr val="tx1"/>
                </a:solidFill>
                <a:latin typeface="Times New Roman" panose="02020603050405020304" pitchFamily="18" charset="0"/>
              </a:defRPr>
            </a:lvl1pPr>
            <a:lvl2pPr>
              <a:defRPr kumimoji="1" sz="2400">
                <a:solidFill>
                  <a:schemeClr val="tx1"/>
                </a:solidFill>
                <a:latin typeface="Times New Roman" panose="02020603050405020304" pitchFamily="18" charset="0"/>
              </a:defRPr>
            </a:lvl2pPr>
            <a:lvl3pPr>
              <a:defRPr kumimoji="1" sz="2400">
                <a:solidFill>
                  <a:schemeClr val="tx1"/>
                </a:solidFill>
                <a:latin typeface="Times New Roman" panose="02020603050405020304" pitchFamily="18" charset="0"/>
              </a:defRPr>
            </a:lvl3pPr>
            <a:lvl4pPr>
              <a:defRPr kumimoji="1" sz="2400">
                <a:solidFill>
                  <a:schemeClr val="tx1"/>
                </a:solidFill>
                <a:latin typeface="Times New Roman" panose="02020603050405020304" pitchFamily="18" charset="0"/>
              </a:defRPr>
            </a:lvl4pPr>
            <a:lvl5pPr>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290513" marR="0" lvl="0" indent="-290513" algn="ctr" defTabSz="914400" rtl="0" eaLnBrk="1" fontAlgn="auto" latinLnBrk="0" hangingPunct="1">
              <a:lnSpc>
                <a:spcPct val="100000"/>
              </a:lnSpc>
              <a:spcBef>
                <a:spcPts val="0"/>
              </a:spcBef>
              <a:spcAft>
                <a:spcPts val="0"/>
              </a:spcAft>
              <a:buClrTx/>
              <a:buSzTx/>
              <a:buFontTx/>
              <a:buNone/>
              <a:tabLst/>
              <a:defRPr/>
            </a:pPr>
            <a:r>
              <a:rPr kumimoji="1" lang="en-US" alt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1" lang="en-US" alt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1" lang="en-US" alt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1" lang="en-US" alt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1" lang="en-US" alt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1" lang="en-US" alt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1" lang="en-US" alt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1" lang="en-US" alt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1" lang="en-US" alt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endParaRPr kumimoji="1" lang="en-US"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25" name="Straight Arrow Connector 24">
            <a:extLst>
              <a:ext uri="{FF2B5EF4-FFF2-40B4-BE49-F238E27FC236}">
                <a16:creationId xmlns:a16="http://schemas.microsoft.com/office/drawing/2014/main" id="{906F6264-5538-C1F7-ADD0-81A8A421B8DE}"/>
              </a:ext>
            </a:extLst>
          </p:cNvPr>
          <p:cNvCxnSpPr/>
          <p:nvPr/>
        </p:nvCxnSpPr>
        <p:spPr>
          <a:xfrm flipV="1">
            <a:off x="3710763" y="2413591"/>
            <a:ext cx="978195" cy="10100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395272A0-0C7B-B1EA-F6B4-2AA51E54FBC8}"/>
              </a:ext>
            </a:extLst>
          </p:cNvPr>
          <p:cNvSpPr/>
          <p:nvPr/>
        </p:nvSpPr>
        <p:spPr>
          <a:xfrm>
            <a:off x="4688958" y="1722475"/>
            <a:ext cx="2392325" cy="85060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đầu</a:t>
            </a:r>
            <a:endParaRPr lang="en-US" sz="3200" dirty="0">
              <a:solidFill>
                <a:srgbClr val="002060"/>
              </a:solidFill>
              <a:latin typeface="Cambria" panose="02040503050406030204" pitchFamily="18" charset="0"/>
              <a:ea typeface="Cambria" panose="02040503050406030204" pitchFamily="18" charset="0"/>
            </a:endParaRPr>
          </a:p>
        </p:txBody>
      </p:sp>
      <p:cxnSp>
        <p:nvCxnSpPr>
          <p:cNvPr id="48" name="Straight Arrow Connector 47">
            <a:extLst>
              <a:ext uri="{FF2B5EF4-FFF2-40B4-BE49-F238E27FC236}">
                <a16:creationId xmlns:a16="http://schemas.microsoft.com/office/drawing/2014/main" id="{84E59241-1C31-2433-8FF0-F7479703DD09}"/>
              </a:ext>
            </a:extLst>
          </p:cNvPr>
          <p:cNvCxnSpPr>
            <a:cxnSpLocks/>
            <a:endCxn id="49" idx="1"/>
          </p:cNvCxnSpPr>
          <p:nvPr/>
        </p:nvCxnSpPr>
        <p:spPr>
          <a:xfrm>
            <a:off x="3700130" y="3476847"/>
            <a:ext cx="1063256" cy="318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A9CE4775-499C-C27A-6276-BB43C9993D03}"/>
              </a:ext>
            </a:extLst>
          </p:cNvPr>
          <p:cNvSpPr/>
          <p:nvPr/>
        </p:nvSpPr>
        <p:spPr>
          <a:xfrm>
            <a:off x="4763386" y="3083443"/>
            <a:ext cx="2392325" cy="85060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triển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khai</a:t>
            </a:r>
            <a:endParaRPr lang="en-US" sz="2800" dirty="0">
              <a:solidFill>
                <a:schemeClr val="bg1"/>
              </a:solidFill>
              <a:latin typeface="Cambria" panose="02040503050406030204" pitchFamily="18" charset="0"/>
              <a:ea typeface="Cambria" panose="02040503050406030204" pitchFamily="18" charset="0"/>
            </a:endParaRPr>
          </a:p>
        </p:txBody>
      </p:sp>
      <p:cxnSp>
        <p:nvCxnSpPr>
          <p:cNvPr id="61" name="Straight Arrow Connector 60">
            <a:extLst>
              <a:ext uri="{FF2B5EF4-FFF2-40B4-BE49-F238E27FC236}">
                <a16:creationId xmlns:a16="http://schemas.microsoft.com/office/drawing/2014/main" id="{A11682E5-1F71-B2E6-F176-9F0C98648074}"/>
              </a:ext>
            </a:extLst>
          </p:cNvPr>
          <p:cNvCxnSpPr>
            <a:cxnSpLocks/>
            <a:endCxn id="74" idx="1"/>
          </p:cNvCxnSpPr>
          <p:nvPr/>
        </p:nvCxnSpPr>
        <p:spPr>
          <a:xfrm>
            <a:off x="3710763" y="3530009"/>
            <a:ext cx="1148316" cy="11164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73">
            <a:extLst>
              <a:ext uri="{FF2B5EF4-FFF2-40B4-BE49-F238E27FC236}">
                <a16:creationId xmlns:a16="http://schemas.microsoft.com/office/drawing/2014/main" id="{E69DC81F-9366-27D5-A95D-F86C2ACDADE9}"/>
              </a:ext>
            </a:extLst>
          </p:cNvPr>
          <p:cNvSpPr/>
          <p:nvPr/>
        </p:nvSpPr>
        <p:spPr>
          <a:xfrm>
            <a:off x="4859079" y="4221127"/>
            <a:ext cx="2392325" cy="85060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kết</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thúc</a:t>
            </a:r>
            <a:endParaRPr lang="en-US" sz="2800" dirty="0">
              <a:solidFill>
                <a:schemeClr val="bg1"/>
              </a:solidFill>
              <a:latin typeface="Cambria" panose="02040503050406030204" pitchFamily="18" charset="0"/>
              <a:ea typeface="Cambria" panose="02040503050406030204" pitchFamily="18" charset="0"/>
            </a:endParaRPr>
          </a:p>
        </p:txBody>
      </p:sp>
      <p:cxnSp>
        <p:nvCxnSpPr>
          <p:cNvPr id="78" name="Straight Arrow Connector 77">
            <a:extLst>
              <a:ext uri="{FF2B5EF4-FFF2-40B4-BE49-F238E27FC236}">
                <a16:creationId xmlns:a16="http://schemas.microsoft.com/office/drawing/2014/main" id="{E641ADA3-C4AA-14FE-DA9A-C04E72FB9DE3}"/>
              </a:ext>
            </a:extLst>
          </p:cNvPr>
          <p:cNvCxnSpPr>
            <a:cxnSpLocks/>
          </p:cNvCxnSpPr>
          <p:nvPr/>
        </p:nvCxnSpPr>
        <p:spPr>
          <a:xfrm>
            <a:off x="7081284" y="2169042"/>
            <a:ext cx="7230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9" name="Rectangle: Rounded Corners 78">
            <a:extLst>
              <a:ext uri="{FF2B5EF4-FFF2-40B4-BE49-F238E27FC236}">
                <a16:creationId xmlns:a16="http://schemas.microsoft.com/office/drawing/2014/main" id="{A75F809E-CA2E-847E-BFB9-4BBC22826D76}"/>
              </a:ext>
            </a:extLst>
          </p:cNvPr>
          <p:cNvSpPr/>
          <p:nvPr/>
        </p:nvSpPr>
        <p:spPr>
          <a:xfrm>
            <a:off x="7825563" y="1648047"/>
            <a:ext cx="3785190" cy="850604"/>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nhận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về</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yêu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thích</a:t>
            </a:r>
            <a:endParaRPr lang="en-US" sz="2400" dirty="0">
              <a:solidFill>
                <a:srgbClr val="002060"/>
              </a:solidFill>
              <a:latin typeface="Cambria" panose="02040503050406030204" pitchFamily="18" charset="0"/>
              <a:ea typeface="Cambria" panose="02040503050406030204" pitchFamily="18" charset="0"/>
            </a:endParaRPr>
          </a:p>
        </p:txBody>
      </p:sp>
      <p:cxnSp>
        <p:nvCxnSpPr>
          <p:cNvPr id="82" name="Straight Arrow Connector 81">
            <a:extLst>
              <a:ext uri="{FF2B5EF4-FFF2-40B4-BE49-F238E27FC236}">
                <a16:creationId xmlns:a16="http://schemas.microsoft.com/office/drawing/2014/main" id="{182D8D2B-CC7B-F333-AE7D-C0A7A639B4FB}"/>
              </a:ext>
            </a:extLst>
          </p:cNvPr>
          <p:cNvCxnSpPr>
            <a:cxnSpLocks/>
          </p:cNvCxnSpPr>
          <p:nvPr/>
        </p:nvCxnSpPr>
        <p:spPr>
          <a:xfrm>
            <a:off x="7176977" y="3561907"/>
            <a:ext cx="7230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3" name="Rectangle: Rounded Corners 82">
            <a:extLst>
              <a:ext uri="{FF2B5EF4-FFF2-40B4-BE49-F238E27FC236}">
                <a16:creationId xmlns:a16="http://schemas.microsoft.com/office/drawing/2014/main" id="{B2408619-2CC3-F19C-D5FF-470EB464C71F}"/>
              </a:ext>
            </a:extLst>
          </p:cNvPr>
          <p:cNvSpPr/>
          <p:nvPr/>
        </p:nvSpPr>
        <p:spPr>
          <a:xfrm>
            <a:off x="7921256" y="3040912"/>
            <a:ext cx="3370521" cy="850604"/>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lí</a:t>
            </a:r>
            <a:r>
              <a:rPr lang="en-US" sz="2400" dirty="0">
                <a:solidFill>
                  <a:srgbClr val="002060"/>
                </a:solidFill>
                <a:latin typeface="Cambria" panose="02040503050406030204" pitchFamily="18" charset="0"/>
                <a:ea typeface="Cambria" panose="02040503050406030204" pitchFamily="18" charset="0"/>
              </a:rPr>
              <a:t> do </a:t>
            </a:r>
            <a:r>
              <a:rPr lang="en-US" sz="2400" dirty="0" err="1">
                <a:solidFill>
                  <a:srgbClr val="002060"/>
                </a:solidFill>
                <a:latin typeface="Cambria" panose="02040503050406030204" pitchFamily="18" charset="0"/>
                <a:ea typeface="Cambria" panose="02040503050406030204" pitchFamily="18" charset="0"/>
              </a:rPr>
              <a:t>yêu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thích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endParaRPr lang="en-US" sz="2400" dirty="0">
              <a:solidFill>
                <a:srgbClr val="002060"/>
              </a:solidFill>
              <a:latin typeface="Cambria" panose="02040503050406030204" pitchFamily="18" charset="0"/>
              <a:ea typeface="Cambria" panose="02040503050406030204" pitchFamily="18" charset="0"/>
            </a:endParaRPr>
          </a:p>
        </p:txBody>
      </p:sp>
      <p:cxnSp>
        <p:nvCxnSpPr>
          <p:cNvPr id="84" name="Straight Arrow Connector 83">
            <a:extLst>
              <a:ext uri="{FF2B5EF4-FFF2-40B4-BE49-F238E27FC236}">
                <a16:creationId xmlns:a16="http://schemas.microsoft.com/office/drawing/2014/main" id="{DA55E8EE-282E-9B70-541E-0F684957929C}"/>
              </a:ext>
            </a:extLst>
          </p:cNvPr>
          <p:cNvCxnSpPr>
            <a:cxnSpLocks/>
          </p:cNvCxnSpPr>
          <p:nvPr/>
        </p:nvCxnSpPr>
        <p:spPr>
          <a:xfrm>
            <a:off x="7240773" y="4635795"/>
            <a:ext cx="7230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5" name="Rectangle: Rounded Corners 84">
            <a:extLst>
              <a:ext uri="{FF2B5EF4-FFF2-40B4-BE49-F238E27FC236}">
                <a16:creationId xmlns:a16="http://schemas.microsoft.com/office/drawing/2014/main" id="{2334038E-482F-6B7B-4874-B29E32CA07CE}"/>
              </a:ext>
            </a:extLst>
          </p:cNvPr>
          <p:cNvSpPr/>
          <p:nvPr/>
        </p:nvSpPr>
        <p:spPr>
          <a:xfrm>
            <a:off x="7995685" y="4199859"/>
            <a:ext cx="3370521" cy="119084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Tiếp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tục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khẳng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định</a:t>
            </a:r>
            <a:r>
              <a:rPr lang="en-US" sz="2400" dirty="0">
                <a:solidFill>
                  <a:srgbClr val="002060"/>
                </a:solidFill>
                <a:latin typeface="Cambria" panose="02040503050406030204" pitchFamily="18" charset="0"/>
                <a:ea typeface="Cambria" panose="02040503050406030204" pitchFamily="18" charset="0"/>
              </a:rPr>
              <a:t> ý </a:t>
            </a:r>
            <a:r>
              <a:rPr lang="en-US" sz="2400" dirty="0" err="1">
                <a:solidFill>
                  <a:srgbClr val="002060"/>
                </a:solidFill>
                <a:latin typeface="Cambria" panose="02040503050406030204" pitchFamily="18" charset="0"/>
                <a:ea typeface="Cambria" panose="02040503050406030204" pitchFamily="18" charset="0"/>
              </a:rPr>
              <a:t>kiến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nêu</a:t>
            </a:r>
            <a:r>
              <a:rPr lang="en-US" sz="2400" dirty="0">
                <a:solidFill>
                  <a:srgbClr val="002060"/>
                </a:solidFill>
                <a:latin typeface="Cambria" panose="02040503050406030204" pitchFamily="18" charset="0"/>
                <a:ea typeface="Cambria" panose="02040503050406030204" pitchFamily="18" charset="0"/>
              </a:rPr>
              <a:t> ở </a:t>
            </a:r>
            <a:r>
              <a:rPr lang="en-US" sz="2400" dirty="0" err="1">
                <a:solidFill>
                  <a:srgbClr val="002060"/>
                </a:solidFill>
                <a:latin typeface="Cambria" panose="02040503050406030204" pitchFamily="18" charset="0"/>
                <a:ea typeface="Cambria" panose="02040503050406030204" pitchFamily="18" charset="0"/>
              </a:rPr>
              <a:t>mở</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đầu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đoạn</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0539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barn(inVertical)">
                                      <p:cBhvr>
                                        <p:cTn id="35" dur="500"/>
                                        <p:tgtEl>
                                          <p:spTgt spid="74"/>
                                        </p:tgtEl>
                                      </p:cBhvr>
                                    </p:animEffect>
                                  </p:childTnLst>
                                </p:cTn>
                              </p:par>
                              <p:par>
                                <p:cTn id="36" presetID="16" presetClass="entr" presetSubtype="21"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barn(inVertical)">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barn(inVertical)">
                                      <p:cBhvr>
                                        <p:cTn id="43" dur="500"/>
                                        <p:tgtEl>
                                          <p:spTgt spid="79"/>
                                        </p:tgtEl>
                                      </p:cBhvr>
                                    </p:animEffect>
                                  </p:childTnLst>
                                </p:cTn>
                              </p:par>
                              <p:par>
                                <p:cTn id="44" presetID="16" presetClass="entr" presetSubtype="21"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barn(inVertical)">
                                      <p:cBhvr>
                                        <p:cTn id="46" dur="50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barn(inVertical)">
                                      <p:cBhvr>
                                        <p:cTn id="51" dur="500"/>
                                        <p:tgtEl>
                                          <p:spTgt spid="83"/>
                                        </p:tgtEl>
                                      </p:cBhvr>
                                    </p:animEffect>
                                  </p:childTnLst>
                                </p:cTn>
                              </p:par>
                              <p:par>
                                <p:cTn id="52" presetID="16" presetClass="entr" presetSubtype="21" fill="hold" nodeType="with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arn(inVertical)">
                                      <p:cBhvr>
                                        <p:cTn id="54" dur="5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barn(inVertical)">
                                      <p:cBhvr>
                                        <p:cTn id="59" dur="500"/>
                                        <p:tgtEl>
                                          <p:spTgt spid="85"/>
                                        </p:tgtEl>
                                      </p:cBhvr>
                                    </p:animEffect>
                                  </p:childTnLst>
                                </p:cTn>
                              </p:par>
                              <p:par>
                                <p:cTn id="60" presetID="16" presetClass="entr" presetSubtype="21" fill="hold"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arn(inVertical)">
                                      <p:cBhvr>
                                        <p:cTn id="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6" grpId="0" animBg="1"/>
      <p:bldP spid="49" grpId="0" animBg="1"/>
      <p:bldP spid="74" grpId="0" animBg="1"/>
      <p:bldP spid="79" grpId="0" animBg="1"/>
      <p:bldP spid="83" grpId="0" animBg="1"/>
      <p:bldP spid="8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677</Words>
  <Application>Microsoft Office PowerPoint</Application>
  <PresentationFormat>Widescreen</PresentationFormat>
  <Paragraphs>43</Paragraphs>
  <Slides>18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华文楷体</vt:lpstr>
      <vt:lpstr>Arial</vt:lpstr>
      <vt:lpstr>Calibri</vt:lpstr>
      <vt:lpstr>Calibri Light</vt:lpstr>
      <vt:lpstr>Cambria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2023-06-26T10:43:09Z</dcterms:created>
  <dcterms:modified xsi:type="dcterms:W3CDTF">2025-08-19T10:45:34Z</dcterms:modified>
</cp:coreProperties>
</file>