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6" r:id="rId3"/>
  </p:sldMasterIdLst>
  <p:sldIdLst>
    <p:sldId id="2007577103" r:id="rId4"/>
    <p:sldId id="2007577104" r:id="rId5"/>
    <p:sldId id="2666" r:id="rId6"/>
    <p:sldId id="2667" r:id="rId7"/>
    <p:sldId id="267" r:id="rId8"/>
    <p:sldId id="263" r:id="rId9"/>
    <p:sldId id="269" r:id="rId10"/>
    <p:sldId id="272" r:id="rId11"/>
    <p:sldId id="2673" r:id="rId12"/>
    <p:sldId id="2674" r:id="rId13"/>
    <p:sldId id="2007577102"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55927821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86329567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8631743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1712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136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54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97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64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789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130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105051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86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652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970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104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39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743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33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623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3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150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5868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813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20790187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8965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295513242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562351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jp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41692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EC9D5466-5D55-0ACC-382F-47E979EBD85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70815" y="744279"/>
            <a:ext cx="1759245" cy="1759245"/>
          </a:xfrm>
          <a:prstGeom prst="rect">
            <a:avLst/>
          </a:prstGeom>
        </p:spPr>
      </p:pic>
    </p:spTree>
    <p:extLst>
      <p:ext uri="{BB962C8B-B14F-4D97-AF65-F5344CB8AC3E}">
        <p14:creationId xmlns:p14="http://schemas.microsoft.com/office/powerpoint/2010/main" val="3332047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2268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0C38-C646-3C72-8D96-C8B16B7E2D32}"/>
            </a:ext>
          </a:extLst>
        </p:cNvPr>
        <p:cNvGrpSpPr/>
        <p:nvPr/>
      </p:nvGrpSpPr>
      <p:grpSpPr>
        <a:xfrm>
          <a:off x="0" y="0"/>
          <a:ext cx="0" cy="0"/>
          <a:chOff x="0" y="0"/>
          <a:chExt cx="0" cy="0"/>
        </a:xfrm>
      </p:grpSpPr>
      <p:pic>
        <p:nvPicPr>
          <p:cNvPr id="3" name="Picture 17">
            <a:extLst>
              <a:ext uri="{FF2B5EF4-FFF2-40B4-BE49-F238E27FC236}">
                <a16:creationId xmlns:a16="http://schemas.microsoft.com/office/drawing/2014/main" id="{9853FF79-48C1-C97F-962C-432CEB4BB2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8260515" cy="4698167"/>
          </a:xfrm>
          <a:prstGeom prst="rect">
            <a:avLst/>
          </a:prstGeom>
        </p:spPr>
      </p:pic>
      <p:pic>
        <p:nvPicPr>
          <p:cNvPr id="2" name="Picture 5">
            <a:extLst>
              <a:ext uri="{FF2B5EF4-FFF2-40B4-BE49-F238E27FC236}">
                <a16:creationId xmlns:a16="http://schemas.microsoft.com/office/drawing/2014/main" id="{8307759F-5127-79E0-7A4D-6947F99D9268}"/>
              </a:ext>
            </a:extLst>
          </p:cNvPr>
          <p:cNvPicPr>
            <a:picLocks noChangeAspect="1"/>
          </p:cNvPicPr>
          <p:nvPr/>
        </p:nvPicPr>
        <p:blipFill>
          <a:blip r:embed="rId4"/>
          <a:srcRect/>
          <a:stretch>
            <a:fillRect/>
          </a:stretch>
        </p:blipFill>
        <p:spPr>
          <a:xfrm>
            <a:off x="6263856" y="2144798"/>
            <a:ext cx="5928144" cy="4779567"/>
          </a:xfrm>
          <a:prstGeom prst="rect">
            <a:avLst/>
          </a:prstGeom>
        </p:spPr>
      </p:pic>
      <p:pic>
        <p:nvPicPr>
          <p:cNvPr id="5" name="Picture 4" descr="A black background with orange letters&#10;&#10;AI-generated content may be incorrect.">
            <a:extLst>
              <a:ext uri="{FF2B5EF4-FFF2-40B4-BE49-F238E27FC236}">
                <a16:creationId xmlns:a16="http://schemas.microsoft.com/office/drawing/2014/main" id="{11A0B9E2-C656-326C-ED6A-78CFA7500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39" y="1169582"/>
            <a:ext cx="7087323" cy="3103906"/>
          </a:xfrm>
          <a:prstGeom prst="rect">
            <a:avLst/>
          </a:prstGeom>
        </p:spPr>
      </p:pic>
    </p:spTree>
    <p:extLst>
      <p:ext uri="{BB962C8B-B14F-4D97-AF65-F5344CB8AC3E}">
        <p14:creationId xmlns:p14="http://schemas.microsoft.com/office/powerpoint/2010/main" val="2773238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1C4AB-6D3E-132C-D034-CE8279967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199" y="2543840"/>
            <a:ext cx="7933269" cy="4314160"/>
          </a:xfrm>
          <a:prstGeom prst="rect">
            <a:avLst/>
          </a:prstGeom>
        </p:spPr>
      </p:pic>
      <p:pic>
        <p:nvPicPr>
          <p:cNvPr id="6" name="Picture 5">
            <a:extLst>
              <a:ext uri="{FF2B5EF4-FFF2-40B4-BE49-F238E27FC236}">
                <a16:creationId xmlns:a16="http://schemas.microsoft.com/office/drawing/2014/main" id="{A0CB350B-9D14-C179-DBCD-C9DA252B697A}"/>
              </a:ext>
            </a:extLst>
          </p:cNvPr>
          <p:cNvPicPr>
            <a:picLocks noChangeAspect="1"/>
          </p:cNvPicPr>
          <p:nvPr/>
        </p:nvPicPr>
        <p:blipFill>
          <a:blip r:embed="rId3"/>
          <a:stretch>
            <a:fillRect/>
          </a:stretch>
        </p:blipFill>
        <p:spPr>
          <a:xfrm>
            <a:off x="2973268" y="859505"/>
            <a:ext cx="7011008" cy="2353260"/>
          </a:xfrm>
          <a:prstGeom prst="rect">
            <a:avLst/>
          </a:prstGeom>
        </p:spPr>
      </p:pic>
    </p:spTree>
    <p:extLst>
      <p:ext uri="{BB962C8B-B14F-4D97-AF65-F5344CB8AC3E}">
        <p14:creationId xmlns:p14="http://schemas.microsoft.com/office/powerpoint/2010/main" val="2948425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518803" cy="1446550"/>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cs typeface="+mn-cs"/>
              </a:rPr>
              <a:t>Kể với người thân những câu chuyện của tác giả mà em yêu thích.</a:t>
            </a:r>
            <a:endParaRPr kumimoji="0" lang="en-US" sz="44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Tree>
    <p:extLst>
      <p:ext uri="{BB962C8B-B14F-4D97-AF65-F5344CB8AC3E}">
        <p14:creationId xmlns:p14="http://schemas.microsoft.com/office/powerpoint/2010/main" val="3451432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0269" y="357188"/>
            <a:ext cx="10317139"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1" y="3657601"/>
            <a:ext cx="6933180" cy="3076599"/>
          </a:xfrm>
          <a:prstGeom prst="rect">
            <a:avLst/>
          </a:prstGeom>
        </p:spPr>
      </p:pic>
      <p:pic>
        <p:nvPicPr>
          <p:cNvPr id="2" name="Picture 1">
            <a:extLst>
              <a:ext uri="{FF2B5EF4-FFF2-40B4-BE49-F238E27FC236}">
                <a16:creationId xmlns:a16="http://schemas.microsoft.com/office/drawing/2014/main" id="{E611C755-0F2C-C3BF-8D0C-3E185424574D}"/>
              </a:ext>
            </a:extLst>
          </p:cNvPr>
          <p:cNvPicPr>
            <a:picLocks noChangeAspect="1"/>
          </p:cNvPicPr>
          <p:nvPr/>
        </p:nvPicPr>
        <p:blipFill>
          <a:blip r:embed="rId7"/>
          <a:stretch>
            <a:fillRect/>
          </a:stretch>
        </p:blipFill>
        <p:spPr>
          <a:xfrm>
            <a:off x="972224" y="1876495"/>
            <a:ext cx="11821169" cy="1871634"/>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9B877-D266-FB1C-3690-0980D50E0468}"/>
            </a:ext>
          </a:extLst>
        </p:cNvPr>
        <p:cNvGrpSpPr/>
        <p:nvPr/>
      </p:nvGrpSpPr>
      <p:grpSpPr>
        <a:xfrm>
          <a:off x="0" y="0"/>
          <a:ext cx="0" cy="0"/>
          <a:chOff x="0" y="0"/>
          <a:chExt cx="0" cy="0"/>
        </a:xfrm>
      </p:grpSpPr>
      <p:sp>
        <p:nvSpPr>
          <p:cNvPr id="3" name="Rounded Rectangle 1">
            <a:extLst>
              <a:ext uri="{FF2B5EF4-FFF2-40B4-BE49-F238E27FC236}">
                <a16:creationId xmlns:a16="http://schemas.microsoft.com/office/drawing/2014/main" id="{87E68D5D-2971-0CC1-3A7D-35E2236DD7F0}"/>
              </a:ext>
            </a:extLst>
          </p:cNvPr>
          <p:cNvSpPr/>
          <p:nvPr/>
        </p:nvSpPr>
        <p:spPr>
          <a:xfrm>
            <a:off x="2777037" y="1174278"/>
            <a:ext cx="7632834" cy="18908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8691292-3139-9D5C-CDBC-42E835785A37}"/>
              </a:ext>
            </a:extLst>
          </p:cNvPr>
          <p:cNvSpPr/>
          <p:nvPr/>
        </p:nvSpPr>
        <p:spPr>
          <a:xfrm>
            <a:off x="2898645" y="1623550"/>
            <a:ext cx="7333010" cy="707886"/>
          </a:xfrm>
          <a:prstGeom prst="rect">
            <a:avLst/>
          </a:prstGeom>
        </p:spPr>
        <p:txBody>
          <a:bodyPr wrap="square">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Em có thích đọc sách không?</a:t>
            </a:r>
            <a:endParaRPr lang="en-US" sz="4000" b="1" dirty="0">
              <a:solidFill>
                <a:srgbClr val="002060"/>
              </a:solidFill>
              <a:latin typeface="Cambria" panose="02040503050406030204" pitchFamily="18" charset="0"/>
              <a:ea typeface="Cambria" panose="02040503050406030204" pitchFamily="18" charset="0"/>
            </a:endParaRPr>
          </a:p>
        </p:txBody>
      </p:sp>
      <p:sp>
        <p:nvSpPr>
          <p:cNvPr id="5" name="Rounded Rectangle 1">
            <a:extLst>
              <a:ext uri="{FF2B5EF4-FFF2-40B4-BE49-F238E27FC236}">
                <a16:creationId xmlns:a16="http://schemas.microsoft.com/office/drawing/2014/main" id="{9E45E172-C0A6-2DA3-7B31-663CFCAC355E}"/>
              </a:ext>
            </a:extLst>
          </p:cNvPr>
          <p:cNvSpPr/>
          <p:nvPr/>
        </p:nvSpPr>
        <p:spPr>
          <a:xfrm>
            <a:off x="3157384" y="3514416"/>
            <a:ext cx="6371627" cy="15966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1198A81-F12C-A80C-B80F-A57F00F67FA8}"/>
              </a:ext>
            </a:extLst>
          </p:cNvPr>
          <p:cNvSpPr/>
          <p:nvPr/>
        </p:nvSpPr>
        <p:spPr>
          <a:xfrm>
            <a:off x="2866110" y="3650996"/>
            <a:ext cx="6807279" cy="1323439"/>
          </a:xfrm>
          <a:prstGeom prst="rect">
            <a:avLst/>
          </a:prstGeom>
        </p:spPr>
        <p:txBody>
          <a:bodyPr wrap="square">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Em đã đọc những </a:t>
            </a:r>
          </a:p>
          <a:p>
            <a:pPr lvl="0" algn="ctr">
              <a:defRPr/>
            </a:pPr>
            <a:r>
              <a:rPr lang="vi-VN" sz="4000" b="1" dirty="0">
                <a:solidFill>
                  <a:srgbClr val="002060"/>
                </a:solidFill>
                <a:latin typeface="Cambria" panose="02040503050406030204" pitchFamily="18" charset="0"/>
                <a:ea typeface="Cambria" panose="02040503050406030204" pitchFamily="18" charset="0"/>
              </a:rPr>
              <a:t>câu chuyện nào?</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图片 49157" descr="1-52">
            <a:extLst>
              <a:ext uri="{FF2B5EF4-FFF2-40B4-BE49-F238E27FC236}">
                <a16:creationId xmlns:a16="http://schemas.microsoft.com/office/drawing/2014/main" id="{3C870297-D272-16F6-B486-A64403DF9BDA}"/>
              </a:ext>
            </a:extLst>
          </p:cNvPr>
          <p:cNvPicPr>
            <a:picLocks noChangeAspect="1"/>
          </p:cNvPicPr>
          <p:nvPr/>
        </p:nvPicPr>
        <p:blipFill>
          <a:blip r:embed="rId4"/>
          <a:stretch>
            <a:fillRect/>
          </a:stretch>
        </p:blipFill>
        <p:spPr>
          <a:xfrm rot="720629">
            <a:off x="8348104" y="4708404"/>
            <a:ext cx="3058816" cy="2083882"/>
          </a:xfrm>
          <a:prstGeom prst="rect">
            <a:avLst/>
          </a:prstGeom>
          <a:noFill/>
          <a:ln w="9525">
            <a:noFill/>
          </a:ln>
        </p:spPr>
      </p:pic>
      <p:pic>
        <p:nvPicPr>
          <p:cNvPr id="11" name="Picture 10" descr="A cartoon of a child holding a book&#10;&#10;AI-generated content may be incorrect.">
            <a:extLst>
              <a:ext uri="{FF2B5EF4-FFF2-40B4-BE49-F238E27FC236}">
                <a16:creationId xmlns:a16="http://schemas.microsoft.com/office/drawing/2014/main" id="{AB697A37-4F20-8EDC-B3B6-B18958EF3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2141" y="2509284"/>
            <a:ext cx="3888691" cy="4348716"/>
          </a:xfrm>
          <a:prstGeom prst="rect">
            <a:avLst/>
          </a:prstGeom>
        </p:spPr>
      </p:pic>
      <p:pic>
        <p:nvPicPr>
          <p:cNvPr id="12" name="tải xuống (4)">
            <a:hlinkClick r:id="" action="ppaction://media"/>
            <a:extLst>
              <a:ext uri="{FF2B5EF4-FFF2-40B4-BE49-F238E27FC236}">
                <a16:creationId xmlns:a16="http://schemas.microsoft.com/office/drawing/2014/main" id="{A6DD5FBA-7649-1B00-FAD6-25818864B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958" y="386907"/>
            <a:ext cx="406400" cy="406400"/>
          </a:xfrm>
          <a:prstGeom prst="rect">
            <a:avLst/>
          </a:prstGeom>
        </p:spPr>
      </p:pic>
    </p:spTree>
    <p:extLst>
      <p:ext uri="{BB962C8B-B14F-4D97-AF65-F5344CB8AC3E}">
        <p14:creationId xmlns:p14="http://schemas.microsoft.com/office/powerpoint/2010/main" val="3246333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46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3" grpId="0" animBg="1"/>
      <p:bldP spid="4" grpId="0"/>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B480D3A9-FA64-47A9-74E8-7284FFA2060B}"/>
              </a:ext>
            </a:extLst>
          </p:cNvPr>
          <p:cNvSpPr/>
          <p:nvPr/>
        </p:nvSpPr>
        <p:spPr>
          <a:xfrm>
            <a:off x="21688" y="642937"/>
            <a:ext cx="8915400" cy="5553075"/>
          </a:xfrm>
          <a:prstGeom prst="cloud">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pic>
        <p:nvPicPr>
          <p:cNvPr id="8" name="Picture 21">
            <a:extLst>
              <a:ext uri="{FF2B5EF4-FFF2-40B4-BE49-F238E27FC236}">
                <a16:creationId xmlns:a16="http://schemas.microsoft.com/office/drawing/2014/main" id="{9954F753-7DB9-53F8-D7FA-2019C1AFA3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8575"/>
            <a:ext cx="2667000" cy="2253615"/>
          </a:xfrm>
          <a:prstGeom prst="rect">
            <a:avLst/>
          </a:prstGeom>
        </p:spPr>
      </p:pic>
      <p:sp>
        <p:nvSpPr>
          <p:cNvPr id="10" name="TextBox 9">
            <a:extLst>
              <a:ext uri="{FF2B5EF4-FFF2-40B4-BE49-F238E27FC236}">
                <a16:creationId xmlns:a16="http://schemas.microsoft.com/office/drawing/2014/main" id="{84E3F557-7AF7-BC62-15B8-03B1A952A922}"/>
              </a:ext>
            </a:extLst>
          </p:cNvPr>
          <p:cNvSpPr txBox="1"/>
          <p:nvPr/>
        </p:nvSpPr>
        <p:spPr>
          <a:xfrm>
            <a:off x="1545385" y="1318805"/>
            <a:ext cx="5471641" cy="646331"/>
          </a:xfrm>
          <a:prstGeom prst="rect">
            <a:avLst/>
          </a:prstGeom>
          <a:noFill/>
          <a:effectLst>
            <a:glow rad="1905000">
              <a:sysClr val="window" lastClr="FFFFFF">
                <a:alpha val="0"/>
              </a:sysClr>
            </a:glow>
          </a:effectLst>
        </p:spPr>
        <p:txBody>
          <a:bodyPr wrap="square" rtlCol="0">
            <a:spAutoFit/>
          </a:bodyPr>
          <a:lstStyle/>
          <a:p>
            <a:pPr defTabSz="914377">
              <a:defRPr/>
            </a:pPr>
            <a:r>
              <a:rPr lang="en-US" sz="3600" kern="0" dirty="0" err="1">
                <a:solidFill>
                  <a:prstClr val="black"/>
                </a:solidFill>
                <a:effectLst>
                  <a:glow rad="330200">
                    <a:prstClr val="white"/>
                  </a:glow>
                </a:effectLst>
                <a:latin typeface="Calibri" panose="020F0502020204030204" pitchFamily="34" charset="0"/>
                <a:cs typeface="Calibri" panose="020F0502020204030204" pitchFamily="34" charset="0"/>
              </a:rPr>
              <a:t>Thứ</a:t>
            </a:r>
            <a:r>
              <a:rPr lang="en-US" sz="3600" kern="0" dirty="0">
                <a:solidFill>
                  <a:prstClr val="black"/>
                </a:solidFill>
                <a:effectLst>
                  <a:glow rad="330200">
                    <a:prstClr val="white"/>
                  </a:glow>
                </a:effectLst>
                <a:latin typeface="Calibri" panose="020F0502020204030204" pitchFamily="34" charset="0"/>
                <a:cs typeface="Calibri" panose="020F0502020204030204" pitchFamily="34" charset="0"/>
              </a:rPr>
              <a:t> … </a:t>
            </a:r>
            <a:r>
              <a:rPr lang="en-US" sz="3600" kern="0" dirty="0" err="1">
                <a:solidFill>
                  <a:prstClr val="black"/>
                </a:solidFill>
                <a:effectLst>
                  <a:glow rad="330200">
                    <a:prstClr val="white"/>
                  </a:glow>
                </a:effectLst>
                <a:latin typeface="Calibri" panose="020F0502020204030204" pitchFamily="34" charset="0"/>
                <a:cs typeface="Calibri" panose="020F0502020204030204" pitchFamily="34" charset="0"/>
              </a:rPr>
              <a:t>ngày</a:t>
            </a:r>
            <a:r>
              <a:rPr lang="en-US" sz="3600" kern="0" dirty="0">
                <a:solidFill>
                  <a:prstClr val="black"/>
                </a:solidFill>
                <a:effectLst>
                  <a:glow rad="330200">
                    <a:prstClr val="white"/>
                  </a:glow>
                </a:effectLst>
                <a:latin typeface="Calibri" panose="020F0502020204030204" pitchFamily="34" charset="0"/>
                <a:cs typeface="Calibri" panose="020F0502020204030204" pitchFamily="34" charset="0"/>
              </a:rPr>
              <a:t>… </a:t>
            </a:r>
            <a:r>
              <a:rPr lang="en-US" sz="3600" kern="0" dirty="0" err="1">
                <a:solidFill>
                  <a:prstClr val="black"/>
                </a:solidFill>
                <a:effectLst>
                  <a:glow rad="330200">
                    <a:prstClr val="white"/>
                  </a:glow>
                </a:effectLst>
                <a:latin typeface="Calibri" panose="020F0502020204030204" pitchFamily="34" charset="0"/>
                <a:cs typeface="Calibri" panose="020F0502020204030204" pitchFamily="34" charset="0"/>
              </a:rPr>
              <a:t>tháng</a:t>
            </a:r>
            <a:r>
              <a:rPr lang="en-US" sz="3600" kern="0" dirty="0">
                <a:solidFill>
                  <a:prstClr val="black"/>
                </a:solidFill>
                <a:effectLst>
                  <a:glow rad="330200">
                    <a:prstClr val="white"/>
                  </a:glow>
                </a:effectLst>
                <a:latin typeface="Calibri" panose="020F0502020204030204" pitchFamily="34" charset="0"/>
                <a:cs typeface="Calibri" panose="020F0502020204030204" pitchFamily="34" charset="0"/>
              </a:rPr>
              <a:t> … </a:t>
            </a:r>
            <a:r>
              <a:rPr lang="en-US" sz="3600" kern="0" dirty="0" err="1">
                <a:solidFill>
                  <a:prstClr val="black"/>
                </a:solidFill>
                <a:effectLst>
                  <a:glow rad="330200">
                    <a:prstClr val="white"/>
                  </a:glow>
                </a:effectLst>
                <a:latin typeface="Calibri" panose="020F0502020204030204" pitchFamily="34" charset="0"/>
                <a:cs typeface="Calibri" panose="020F0502020204030204" pitchFamily="34" charset="0"/>
              </a:rPr>
              <a:t>năm</a:t>
            </a:r>
            <a:endParaRPr lang="en-US" sz="3600" kern="0" dirty="0">
              <a:solidFill>
                <a:prstClr val="black"/>
              </a:solidFill>
              <a:effectLst>
                <a:glow rad="330200">
                  <a:prstClr val="white"/>
                </a:glow>
              </a:effectLst>
              <a:latin typeface="Calibri" panose="020F0502020204030204" pitchFamily="34" charset="0"/>
              <a:cs typeface="Calibri" panose="020F0502020204030204" pitchFamily="34" charset="0"/>
            </a:endParaRPr>
          </a:p>
        </p:txBody>
      </p:sp>
      <p:pic>
        <p:nvPicPr>
          <p:cNvPr id="3" name="Picture 2" descr="A picture containing cartoon, animated cartoon, smile, illustration&#10;&#10;Description automatically generated">
            <a:extLst>
              <a:ext uri="{FF2B5EF4-FFF2-40B4-BE49-F238E27FC236}">
                <a16:creationId xmlns:a16="http://schemas.microsoft.com/office/drawing/2014/main" id="{85B1183F-1FFF-4AB1-C631-1F363BB9C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009" y="2628921"/>
            <a:ext cx="5520991" cy="4229079"/>
          </a:xfrm>
          <a:prstGeom prst="rect">
            <a:avLst/>
          </a:prstGeom>
        </p:spPr>
      </p:pic>
      <p:pic>
        <p:nvPicPr>
          <p:cNvPr id="4" name="Picture 3">
            <a:extLst>
              <a:ext uri="{FF2B5EF4-FFF2-40B4-BE49-F238E27FC236}">
                <a16:creationId xmlns:a16="http://schemas.microsoft.com/office/drawing/2014/main" id="{4CC96D0F-1EA0-49F7-0900-5A5447C90D7C}"/>
              </a:ext>
            </a:extLst>
          </p:cNvPr>
          <p:cNvPicPr>
            <a:picLocks noChangeAspect="1"/>
          </p:cNvPicPr>
          <p:nvPr/>
        </p:nvPicPr>
        <p:blipFill>
          <a:blip r:embed="rId5"/>
          <a:stretch>
            <a:fillRect/>
          </a:stretch>
        </p:blipFill>
        <p:spPr>
          <a:xfrm>
            <a:off x="1968848" y="1639876"/>
            <a:ext cx="3682303" cy="1828959"/>
          </a:xfrm>
          <a:prstGeom prst="rect">
            <a:avLst/>
          </a:prstGeom>
        </p:spPr>
      </p:pic>
      <p:pic>
        <p:nvPicPr>
          <p:cNvPr id="5" name="Picture 4">
            <a:extLst>
              <a:ext uri="{FF2B5EF4-FFF2-40B4-BE49-F238E27FC236}">
                <a16:creationId xmlns:a16="http://schemas.microsoft.com/office/drawing/2014/main" id="{9BD371E6-DB04-AAB3-0051-442541924C2B}"/>
              </a:ext>
            </a:extLst>
          </p:cNvPr>
          <p:cNvPicPr>
            <a:picLocks noChangeAspect="1"/>
          </p:cNvPicPr>
          <p:nvPr/>
        </p:nvPicPr>
        <p:blipFill>
          <a:blip r:embed="rId6"/>
          <a:stretch>
            <a:fillRect/>
          </a:stretch>
        </p:blipFill>
        <p:spPr>
          <a:xfrm>
            <a:off x="1035801" y="2750488"/>
            <a:ext cx="5846571" cy="3066554"/>
          </a:xfrm>
          <a:prstGeom prst="rect">
            <a:avLst/>
          </a:prstGeom>
        </p:spPr>
      </p:pic>
    </p:spTree>
    <p:extLst>
      <p:ext uri="{BB962C8B-B14F-4D97-AF65-F5344CB8AC3E}">
        <p14:creationId xmlns:p14="http://schemas.microsoft.com/office/powerpoint/2010/main" val="2458246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FFC28F6-FA66-42B5-BA27-0FC63D732749}"/>
              </a:ext>
            </a:extLst>
          </p:cNvPr>
          <p:cNvSpPr/>
          <p:nvPr/>
        </p:nvSpPr>
        <p:spPr>
          <a:xfrm>
            <a:off x="383523" y="438584"/>
            <a:ext cx="11582400" cy="6019800"/>
          </a:xfrm>
          <a:custGeom>
            <a:avLst/>
            <a:gdLst>
              <a:gd name="connsiteX0" fmla="*/ 0 w 11582400"/>
              <a:gd name="connsiteY0" fmla="*/ 1003320 h 6019800"/>
              <a:gd name="connsiteX1" fmla="*/ 1003320 w 11582400"/>
              <a:gd name="connsiteY1" fmla="*/ 0 h 6019800"/>
              <a:gd name="connsiteX2" fmla="*/ 1495788 w 11582400"/>
              <a:gd name="connsiteY2" fmla="*/ 0 h 6019800"/>
              <a:gd name="connsiteX3" fmla="*/ 1892498 w 11582400"/>
              <a:gd name="connsiteY3" fmla="*/ 0 h 6019800"/>
              <a:gd name="connsiteX4" fmla="*/ 2576481 w 11582400"/>
              <a:gd name="connsiteY4" fmla="*/ 0 h 6019800"/>
              <a:gd name="connsiteX5" fmla="*/ 3068948 w 11582400"/>
              <a:gd name="connsiteY5" fmla="*/ 0 h 6019800"/>
              <a:gd name="connsiteX6" fmla="*/ 3657173 w 11582400"/>
              <a:gd name="connsiteY6" fmla="*/ 0 h 6019800"/>
              <a:gd name="connsiteX7" fmla="*/ 4341156 w 11582400"/>
              <a:gd name="connsiteY7" fmla="*/ 0 h 6019800"/>
              <a:gd name="connsiteX8" fmla="*/ 5120897 w 11582400"/>
              <a:gd name="connsiteY8" fmla="*/ 0 h 6019800"/>
              <a:gd name="connsiteX9" fmla="*/ 5517607 w 11582400"/>
              <a:gd name="connsiteY9" fmla="*/ 0 h 6019800"/>
              <a:gd name="connsiteX10" fmla="*/ 6105832 w 11582400"/>
              <a:gd name="connsiteY10" fmla="*/ 0 h 6019800"/>
              <a:gd name="connsiteX11" fmla="*/ 6885573 w 11582400"/>
              <a:gd name="connsiteY11" fmla="*/ 0 h 6019800"/>
              <a:gd name="connsiteX12" fmla="*/ 7665313 w 11582400"/>
              <a:gd name="connsiteY12" fmla="*/ 0 h 6019800"/>
              <a:gd name="connsiteX13" fmla="*/ 8062023 w 11582400"/>
              <a:gd name="connsiteY13" fmla="*/ 0 h 6019800"/>
              <a:gd name="connsiteX14" fmla="*/ 8937521 w 11582400"/>
              <a:gd name="connsiteY14" fmla="*/ 0 h 6019800"/>
              <a:gd name="connsiteX15" fmla="*/ 9813019 w 11582400"/>
              <a:gd name="connsiteY15" fmla="*/ 0 h 6019800"/>
              <a:gd name="connsiteX16" fmla="*/ 10579080 w 11582400"/>
              <a:gd name="connsiteY16" fmla="*/ 0 h 6019800"/>
              <a:gd name="connsiteX17" fmla="*/ 11582400 w 11582400"/>
              <a:gd name="connsiteY17" fmla="*/ 1003320 h 6019800"/>
              <a:gd name="connsiteX18" fmla="*/ 11582400 w 11582400"/>
              <a:gd name="connsiteY18" fmla="*/ 1712312 h 6019800"/>
              <a:gd name="connsiteX19" fmla="*/ 11582400 w 11582400"/>
              <a:gd name="connsiteY19" fmla="*/ 2461435 h 6019800"/>
              <a:gd name="connsiteX20" fmla="*/ 11582400 w 11582400"/>
              <a:gd name="connsiteY20" fmla="*/ 3090163 h 6019800"/>
              <a:gd name="connsiteX21" fmla="*/ 11582400 w 11582400"/>
              <a:gd name="connsiteY21" fmla="*/ 3839286 h 6019800"/>
              <a:gd name="connsiteX22" fmla="*/ 11582400 w 11582400"/>
              <a:gd name="connsiteY22" fmla="*/ 5016480 h 6019800"/>
              <a:gd name="connsiteX23" fmla="*/ 10579080 w 11582400"/>
              <a:gd name="connsiteY23" fmla="*/ 6019800 h 6019800"/>
              <a:gd name="connsiteX24" fmla="*/ 10182370 w 11582400"/>
              <a:gd name="connsiteY24" fmla="*/ 6019800 h 6019800"/>
              <a:gd name="connsiteX25" fmla="*/ 9498387 w 11582400"/>
              <a:gd name="connsiteY25" fmla="*/ 6019800 h 6019800"/>
              <a:gd name="connsiteX26" fmla="*/ 8622889 w 11582400"/>
              <a:gd name="connsiteY26" fmla="*/ 6019800 h 6019800"/>
              <a:gd name="connsiteX27" fmla="*/ 7747391 w 11582400"/>
              <a:gd name="connsiteY27" fmla="*/ 6019800 h 6019800"/>
              <a:gd name="connsiteX28" fmla="*/ 7063408 w 11582400"/>
              <a:gd name="connsiteY28" fmla="*/ 6019800 h 6019800"/>
              <a:gd name="connsiteX29" fmla="*/ 6187910 w 11582400"/>
              <a:gd name="connsiteY29" fmla="*/ 6019800 h 6019800"/>
              <a:gd name="connsiteX30" fmla="*/ 5791200 w 11582400"/>
              <a:gd name="connsiteY30" fmla="*/ 6019800 h 6019800"/>
              <a:gd name="connsiteX31" fmla="*/ 5011460 w 11582400"/>
              <a:gd name="connsiteY31" fmla="*/ 6019800 h 6019800"/>
              <a:gd name="connsiteX32" fmla="*/ 4135961 w 11582400"/>
              <a:gd name="connsiteY32" fmla="*/ 6019800 h 6019800"/>
              <a:gd name="connsiteX33" fmla="*/ 3451979 w 11582400"/>
              <a:gd name="connsiteY33" fmla="*/ 6019800 h 6019800"/>
              <a:gd name="connsiteX34" fmla="*/ 2863753 w 11582400"/>
              <a:gd name="connsiteY34" fmla="*/ 6019800 h 6019800"/>
              <a:gd name="connsiteX35" fmla="*/ 1988255 w 11582400"/>
              <a:gd name="connsiteY35" fmla="*/ 6019800 h 6019800"/>
              <a:gd name="connsiteX36" fmla="*/ 1591545 w 11582400"/>
              <a:gd name="connsiteY36" fmla="*/ 6019800 h 6019800"/>
              <a:gd name="connsiteX37" fmla="*/ 1003320 w 11582400"/>
              <a:gd name="connsiteY37" fmla="*/ 6019800 h 6019800"/>
              <a:gd name="connsiteX38" fmla="*/ 0 w 11582400"/>
              <a:gd name="connsiteY38" fmla="*/ 5016480 h 6019800"/>
              <a:gd name="connsiteX39" fmla="*/ 0 w 11582400"/>
              <a:gd name="connsiteY39" fmla="*/ 4387752 h 6019800"/>
              <a:gd name="connsiteX40" fmla="*/ 0 w 11582400"/>
              <a:gd name="connsiteY40" fmla="*/ 3839286 h 6019800"/>
              <a:gd name="connsiteX41" fmla="*/ 0 w 11582400"/>
              <a:gd name="connsiteY41" fmla="*/ 3130295 h 6019800"/>
              <a:gd name="connsiteX42" fmla="*/ 0 w 11582400"/>
              <a:gd name="connsiteY42" fmla="*/ 2421303 h 6019800"/>
              <a:gd name="connsiteX43" fmla="*/ 0 w 11582400"/>
              <a:gd name="connsiteY43" fmla="*/ 1832706 h 6019800"/>
              <a:gd name="connsiteX44" fmla="*/ 0 w 11582400"/>
              <a:gd name="connsiteY44" fmla="*/ 100332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82400" h="6019800" fill="none" extrusionOk="0">
                <a:moveTo>
                  <a:pt x="0" y="1003320"/>
                </a:moveTo>
                <a:cubicBezTo>
                  <a:pt x="22601" y="422944"/>
                  <a:pt x="452983" y="-28784"/>
                  <a:pt x="1003320" y="0"/>
                </a:cubicBezTo>
                <a:cubicBezTo>
                  <a:pt x="1241582" y="-12430"/>
                  <a:pt x="1307205" y="4328"/>
                  <a:pt x="1495788" y="0"/>
                </a:cubicBezTo>
                <a:cubicBezTo>
                  <a:pt x="1684371" y="-4328"/>
                  <a:pt x="1719601" y="-12289"/>
                  <a:pt x="1892498" y="0"/>
                </a:cubicBezTo>
                <a:cubicBezTo>
                  <a:pt x="2065395" y="12289"/>
                  <a:pt x="2388510" y="-12540"/>
                  <a:pt x="2576481" y="0"/>
                </a:cubicBezTo>
                <a:cubicBezTo>
                  <a:pt x="2764452" y="12540"/>
                  <a:pt x="2922502" y="-3511"/>
                  <a:pt x="3068948" y="0"/>
                </a:cubicBezTo>
                <a:cubicBezTo>
                  <a:pt x="3215394" y="3511"/>
                  <a:pt x="3506534" y="16502"/>
                  <a:pt x="3657173" y="0"/>
                </a:cubicBezTo>
                <a:cubicBezTo>
                  <a:pt x="3807812" y="-16502"/>
                  <a:pt x="4100243" y="-16344"/>
                  <a:pt x="4341156" y="0"/>
                </a:cubicBezTo>
                <a:cubicBezTo>
                  <a:pt x="4582069" y="16344"/>
                  <a:pt x="4841648" y="-34522"/>
                  <a:pt x="5120897" y="0"/>
                </a:cubicBezTo>
                <a:cubicBezTo>
                  <a:pt x="5400146" y="34522"/>
                  <a:pt x="5398403" y="5303"/>
                  <a:pt x="5517607" y="0"/>
                </a:cubicBezTo>
                <a:cubicBezTo>
                  <a:pt x="5636811" y="-5303"/>
                  <a:pt x="5923593" y="24023"/>
                  <a:pt x="6105832" y="0"/>
                </a:cubicBezTo>
                <a:cubicBezTo>
                  <a:pt x="6288071" y="-24023"/>
                  <a:pt x="6645320" y="-9700"/>
                  <a:pt x="6885573" y="0"/>
                </a:cubicBezTo>
                <a:cubicBezTo>
                  <a:pt x="7125826" y="9700"/>
                  <a:pt x="7353878" y="-37517"/>
                  <a:pt x="7665313" y="0"/>
                </a:cubicBezTo>
                <a:cubicBezTo>
                  <a:pt x="7976748" y="37517"/>
                  <a:pt x="7931326" y="-17099"/>
                  <a:pt x="8062023" y="0"/>
                </a:cubicBezTo>
                <a:cubicBezTo>
                  <a:pt x="8192720" y="17099"/>
                  <a:pt x="8655771" y="-14184"/>
                  <a:pt x="8937521" y="0"/>
                </a:cubicBezTo>
                <a:cubicBezTo>
                  <a:pt x="9219271" y="14184"/>
                  <a:pt x="9627529" y="-4855"/>
                  <a:pt x="9813019" y="0"/>
                </a:cubicBezTo>
                <a:cubicBezTo>
                  <a:pt x="9998509" y="4855"/>
                  <a:pt x="10238417" y="20624"/>
                  <a:pt x="10579080" y="0"/>
                </a:cubicBezTo>
                <a:cubicBezTo>
                  <a:pt x="11116299" y="987"/>
                  <a:pt x="11610886" y="479232"/>
                  <a:pt x="11582400" y="1003320"/>
                </a:cubicBezTo>
                <a:cubicBezTo>
                  <a:pt x="11593409" y="1276415"/>
                  <a:pt x="11592768" y="1418041"/>
                  <a:pt x="11582400" y="1712312"/>
                </a:cubicBezTo>
                <a:cubicBezTo>
                  <a:pt x="11572032" y="2006583"/>
                  <a:pt x="11549175" y="2174114"/>
                  <a:pt x="11582400" y="2461435"/>
                </a:cubicBezTo>
                <a:cubicBezTo>
                  <a:pt x="11615625" y="2748756"/>
                  <a:pt x="11555198" y="2860569"/>
                  <a:pt x="11582400" y="3090163"/>
                </a:cubicBezTo>
                <a:cubicBezTo>
                  <a:pt x="11609602" y="3319757"/>
                  <a:pt x="11555558" y="3668935"/>
                  <a:pt x="11582400" y="3839286"/>
                </a:cubicBezTo>
                <a:cubicBezTo>
                  <a:pt x="11609242" y="4009637"/>
                  <a:pt x="11542052" y="4489968"/>
                  <a:pt x="11582400" y="5016480"/>
                </a:cubicBezTo>
                <a:cubicBezTo>
                  <a:pt x="11643680" y="5546670"/>
                  <a:pt x="11158230" y="6022498"/>
                  <a:pt x="10579080" y="6019800"/>
                </a:cubicBezTo>
                <a:cubicBezTo>
                  <a:pt x="10400717" y="6000901"/>
                  <a:pt x="10358864" y="6006013"/>
                  <a:pt x="10182370" y="6019800"/>
                </a:cubicBezTo>
                <a:cubicBezTo>
                  <a:pt x="10005876" y="6033588"/>
                  <a:pt x="9635497" y="5994370"/>
                  <a:pt x="9498387" y="6019800"/>
                </a:cubicBezTo>
                <a:cubicBezTo>
                  <a:pt x="9361277" y="6045230"/>
                  <a:pt x="9009643" y="6059894"/>
                  <a:pt x="8622889" y="6019800"/>
                </a:cubicBezTo>
                <a:cubicBezTo>
                  <a:pt x="8236135" y="5979706"/>
                  <a:pt x="8023657" y="5988101"/>
                  <a:pt x="7747391" y="6019800"/>
                </a:cubicBezTo>
                <a:cubicBezTo>
                  <a:pt x="7471125" y="6051499"/>
                  <a:pt x="7249252" y="6011532"/>
                  <a:pt x="7063408" y="6019800"/>
                </a:cubicBezTo>
                <a:cubicBezTo>
                  <a:pt x="6877564" y="6028068"/>
                  <a:pt x="6384280" y="6023532"/>
                  <a:pt x="6187910" y="6019800"/>
                </a:cubicBezTo>
                <a:cubicBezTo>
                  <a:pt x="5991540" y="6016068"/>
                  <a:pt x="5905882" y="6005596"/>
                  <a:pt x="5791200" y="6019800"/>
                </a:cubicBezTo>
                <a:cubicBezTo>
                  <a:pt x="5676518" y="6034005"/>
                  <a:pt x="5304858" y="6038135"/>
                  <a:pt x="5011460" y="6019800"/>
                </a:cubicBezTo>
                <a:cubicBezTo>
                  <a:pt x="4718062" y="6001465"/>
                  <a:pt x="4397602" y="6063086"/>
                  <a:pt x="4135961" y="6019800"/>
                </a:cubicBezTo>
                <a:cubicBezTo>
                  <a:pt x="3874320" y="5976514"/>
                  <a:pt x="3701585" y="6014838"/>
                  <a:pt x="3451979" y="6019800"/>
                </a:cubicBezTo>
                <a:cubicBezTo>
                  <a:pt x="3202373" y="6024762"/>
                  <a:pt x="2999312" y="6048731"/>
                  <a:pt x="2863753" y="6019800"/>
                </a:cubicBezTo>
                <a:cubicBezTo>
                  <a:pt x="2728194" y="5990869"/>
                  <a:pt x="2190967" y="5993322"/>
                  <a:pt x="1988255" y="6019800"/>
                </a:cubicBezTo>
                <a:cubicBezTo>
                  <a:pt x="1785543" y="6046278"/>
                  <a:pt x="1719456" y="6006720"/>
                  <a:pt x="1591545" y="6019800"/>
                </a:cubicBezTo>
                <a:cubicBezTo>
                  <a:pt x="1463634" y="6032881"/>
                  <a:pt x="1235770" y="6035804"/>
                  <a:pt x="1003320" y="6019800"/>
                </a:cubicBezTo>
                <a:cubicBezTo>
                  <a:pt x="405857" y="6059084"/>
                  <a:pt x="-9826" y="5581276"/>
                  <a:pt x="0" y="5016480"/>
                </a:cubicBezTo>
                <a:cubicBezTo>
                  <a:pt x="-7272" y="4723773"/>
                  <a:pt x="-8803" y="4689065"/>
                  <a:pt x="0" y="4387752"/>
                </a:cubicBezTo>
                <a:cubicBezTo>
                  <a:pt x="8803" y="4086439"/>
                  <a:pt x="21894" y="4039106"/>
                  <a:pt x="0" y="3839286"/>
                </a:cubicBezTo>
                <a:cubicBezTo>
                  <a:pt x="-21894" y="3639466"/>
                  <a:pt x="20353" y="3343597"/>
                  <a:pt x="0" y="3130295"/>
                </a:cubicBezTo>
                <a:cubicBezTo>
                  <a:pt x="-20353" y="2916993"/>
                  <a:pt x="-33504" y="2759988"/>
                  <a:pt x="0" y="2421303"/>
                </a:cubicBezTo>
                <a:cubicBezTo>
                  <a:pt x="33504" y="2082618"/>
                  <a:pt x="6024" y="2076921"/>
                  <a:pt x="0" y="1832706"/>
                </a:cubicBezTo>
                <a:cubicBezTo>
                  <a:pt x="-6024" y="1588491"/>
                  <a:pt x="-12545" y="1408688"/>
                  <a:pt x="0" y="1003320"/>
                </a:cubicBezTo>
                <a:close/>
              </a:path>
              <a:path w="11582400" h="6019800" stroke="0" extrusionOk="0">
                <a:moveTo>
                  <a:pt x="0" y="1003320"/>
                </a:moveTo>
                <a:cubicBezTo>
                  <a:pt x="-93705" y="410600"/>
                  <a:pt x="402810" y="-125846"/>
                  <a:pt x="1003320" y="0"/>
                </a:cubicBezTo>
                <a:cubicBezTo>
                  <a:pt x="1177489" y="-20198"/>
                  <a:pt x="1507308" y="-31938"/>
                  <a:pt x="1687303" y="0"/>
                </a:cubicBezTo>
                <a:cubicBezTo>
                  <a:pt x="1867298" y="31938"/>
                  <a:pt x="2087796" y="-22949"/>
                  <a:pt x="2275528" y="0"/>
                </a:cubicBezTo>
                <a:cubicBezTo>
                  <a:pt x="2463261" y="22949"/>
                  <a:pt x="2591550" y="-13460"/>
                  <a:pt x="2767996" y="0"/>
                </a:cubicBezTo>
                <a:cubicBezTo>
                  <a:pt x="2944442" y="13460"/>
                  <a:pt x="2984335" y="-2210"/>
                  <a:pt x="3164706" y="0"/>
                </a:cubicBezTo>
                <a:cubicBezTo>
                  <a:pt x="3345077" y="2210"/>
                  <a:pt x="3667669" y="16910"/>
                  <a:pt x="3944446" y="0"/>
                </a:cubicBezTo>
                <a:cubicBezTo>
                  <a:pt x="4221223" y="-16910"/>
                  <a:pt x="4445763" y="-28645"/>
                  <a:pt x="4628429" y="0"/>
                </a:cubicBezTo>
                <a:cubicBezTo>
                  <a:pt x="4811095" y="28645"/>
                  <a:pt x="5010489" y="3450"/>
                  <a:pt x="5120897" y="0"/>
                </a:cubicBezTo>
                <a:cubicBezTo>
                  <a:pt x="5231305" y="-3450"/>
                  <a:pt x="5469176" y="11875"/>
                  <a:pt x="5804880" y="0"/>
                </a:cubicBezTo>
                <a:cubicBezTo>
                  <a:pt x="6140584" y="-11875"/>
                  <a:pt x="6019743" y="18280"/>
                  <a:pt x="6201590" y="0"/>
                </a:cubicBezTo>
                <a:cubicBezTo>
                  <a:pt x="6383437" y="-18280"/>
                  <a:pt x="6661070" y="-363"/>
                  <a:pt x="6981330" y="0"/>
                </a:cubicBezTo>
                <a:cubicBezTo>
                  <a:pt x="7301590" y="363"/>
                  <a:pt x="7567156" y="18093"/>
                  <a:pt x="7761071" y="0"/>
                </a:cubicBezTo>
                <a:cubicBezTo>
                  <a:pt x="7954986" y="-18093"/>
                  <a:pt x="8301273" y="19108"/>
                  <a:pt x="8636569" y="0"/>
                </a:cubicBezTo>
                <a:cubicBezTo>
                  <a:pt x="8971865" y="-19108"/>
                  <a:pt x="9100783" y="16184"/>
                  <a:pt x="9320552" y="0"/>
                </a:cubicBezTo>
                <a:cubicBezTo>
                  <a:pt x="9540321" y="-16184"/>
                  <a:pt x="10036955" y="37199"/>
                  <a:pt x="10579080" y="0"/>
                </a:cubicBezTo>
                <a:cubicBezTo>
                  <a:pt x="11263861" y="-42802"/>
                  <a:pt x="11562473" y="470673"/>
                  <a:pt x="11582400" y="1003320"/>
                </a:cubicBezTo>
                <a:cubicBezTo>
                  <a:pt x="11578702" y="1168249"/>
                  <a:pt x="11609540" y="1402435"/>
                  <a:pt x="11582400" y="1632048"/>
                </a:cubicBezTo>
                <a:cubicBezTo>
                  <a:pt x="11555260" y="1861661"/>
                  <a:pt x="11596573" y="2147301"/>
                  <a:pt x="11582400" y="2381172"/>
                </a:cubicBezTo>
                <a:cubicBezTo>
                  <a:pt x="11568227" y="2615043"/>
                  <a:pt x="11583520" y="2678550"/>
                  <a:pt x="11582400" y="2969768"/>
                </a:cubicBezTo>
                <a:cubicBezTo>
                  <a:pt x="11581280" y="3260986"/>
                  <a:pt x="11554603" y="3384273"/>
                  <a:pt x="11582400" y="3598497"/>
                </a:cubicBezTo>
                <a:cubicBezTo>
                  <a:pt x="11610197" y="3812721"/>
                  <a:pt x="11597601" y="3925377"/>
                  <a:pt x="11582400" y="4187094"/>
                </a:cubicBezTo>
                <a:cubicBezTo>
                  <a:pt x="11567199" y="4448811"/>
                  <a:pt x="11566990" y="4601906"/>
                  <a:pt x="11582400" y="5016480"/>
                </a:cubicBezTo>
                <a:cubicBezTo>
                  <a:pt x="11519000" y="5631294"/>
                  <a:pt x="11178796" y="5928075"/>
                  <a:pt x="10579080" y="6019800"/>
                </a:cubicBezTo>
                <a:cubicBezTo>
                  <a:pt x="10389248" y="6029658"/>
                  <a:pt x="10206280" y="6001805"/>
                  <a:pt x="10086612" y="6019800"/>
                </a:cubicBezTo>
                <a:cubicBezTo>
                  <a:pt x="9966944" y="6037795"/>
                  <a:pt x="9578355" y="6016845"/>
                  <a:pt x="9402629" y="6019800"/>
                </a:cubicBezTo>
                <a:cubicBezTo>
                  <a:pt x="9226903" y="6022755"/>
                  <a:pt x="8926306" y="6018766"/>
                  <a:pt x="8527131" y="6019800"/>
                </a:cubicBezTo>
                <a:cubicBezTo>
                  <a:pt x="8127956" y="6020834"/>
                  <a:pt x="8163498" y="6005226"/>
                  <a:pt x="8034664" y="6019800"/>
                </a:cubicBezTo>
                <a:cubicBezTo>
                  <a:pt x="7905830" y="6034374"/>
                  <a:pt x="7698747" y="6029291"/>
                  <a:pt x="7542196" y="6019800"/>
                </a:cubicBezTo>
                <a:cubicBezTo>
                  <a:pt x="7385645" y="6010309"/>
                  <a:pt x="7104554" y="6012023"/>
                  <a:pt x="6858213" y="6019800"/>
                </a:cubicBezTo>
                <a:cubicBezTo>
                  <a:pt x="6611872" y="6027577"/>
                  <a:pt x="6393978" y="6018096"/>
                  <a:pt x="5982715" y="6019800"/>
                </a:cubicBezTo>
                <a:cubicBezTo>
                  <a:pt x="5571452" y="6021504"/>
                  <a:pt x="5548459" y="6010315"/>
                  <a:pt x="5298732" y="6019800"/>
                </a:cubicBezTo>
                <a:cubicBezTo>
                  <a:pt x="5049005" y="6029285"/>
                  <a:pt x="4909398" y="6024729"/>
                  <a:pt x="4614749" y="6019800"/>
                </a:cubicBezTo>
                <a:cubicBezTo>
                  <a:pt x="4320100" y="6014871"/>
                  <a:pt x="4256287" y="5990171"/>
                  <a:pt x="3930767" y="6019800"/>
                </a:cubicBezTo>
                <a:cubicBezTo>
                  <a:pt x="3605247" y="6049429"/>
                  <a:pt x="3261713" y="6059094"/>
                  <a:pt x="3055269" y="6019800"/>
                </a:cubicBezTo>
                <a:cubicBezTo>
                  <a:pt x="2848825" y="5980506"/>
                  <a:pt x="2650311" y="6004707"/>
                  <a:pt x="2467043" y="6019800"/>
                </a:cubicBezTo>
                <a:cubicBezTo>
                  <a:pt x="2283775" y="6034893"/>
                  <a:pt x="2073275" y="6006933"/>
                  <a:pt x="1974576" y="6019800"/>
                </a:cubicBezTo>
                <a:cubicBezTo>
                  <a:pt x="1875877" y="6032667"/>
                  <a:pt x="1370563" y="6036604"/>
                  <a:pt x="1003320" y="6019800"/>
                </a:cubicBezTo>
                <a:cubicBezTo>
                  <a:pt x="407078" y="6105459"/>
                  <a:pt x="53586" y="5592861"/>
                  <a:pt x="0" y="5016480"/>
                </a:cubicBezTo>
                <a:cubicBezTo>
                  <a:pt x="-27272" y="4840399"/>
                  <a:pt x="-3052" y="4488633"/>
                  <a:pt x="0" y="4267357"/>
                </a:cubicBezTo>
                <a:cubicBezTo>
                  <a:pt x="3052" y="4046081"/>
                  <a:pt x="-11245" y="3902333"/>
                  <a:pt x="0" y="3718892"/>
                </a:cubicBezTo>
                <a:cubicBezTo>
                  <a:pt x="11245" y="3535452"/>
                  <a:pt x="-7204" y="3231921"/>
                  <a:pt x="0" y="3050032"/>
                </a:cubicBezTo>
                <a:cubicBezTo>
                  <a:pt x="7204" y="2868143"/>
                  <a:pt x="-6953" y="2632110"/>
                  <a:pt x="0" y="2341040"/>
                </a:cubicBezTo>
                <a:cubicBezTo>
                  <a:pt x="6953" y="2049970"/>
                  <a:pt x="-20183" y="2051099"/>
                  <a:pt x="0" y="1792575"/>
                </a:cubicBezTo>
                <a:cubicBezTo>
                  <a:pt x="20183" y="1534052"/>
                  <a:pt x="3813" y="1330199"/>
                  <a:pt x="0" y="1003320"/>
                </a:cubicBezTo>
                <a:close/>
              </a:path>
            </a:pathLst>
          </a:custGeom>
          <a:solidFill>
            <a:schemeClr val="bg1">
              <a:alpha val="87000"/>
            </a:schemeClr>
          </a:solidFill>
          <a:ln w="38100">
            <a:solidFill>
              <a:schemeClr val="accent2">
                <a:lumMod val="50000"/>
              </a:schemeClr>
            </a:solidFill>
            <a:prstDash val="dash"/>
            <a:extLst>
              <a:ext uri="{C807C97D-BFC1-408E-A445-0C87EB9F89A2}">
                <ask:lineSketchStyleProps xmlns:ask="http://schemas.microsoft.com/office/drawing/2018/sketchyshapes" sd="35495070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pic>
        <p:nvPicPr>
          <p:cNvPr id="2" name="Picture 1">
            <a:extLst>
              <a:ext uri="{FF2B5EF4-FFF2-40B4-BE49-F238E27FC236}">
                <a16:creationId xmlns:a16="http://schemas.microsoft.com/office/drawing/2014/main" id="{2A0EF7F9-3436-A30E-1776-9086ADCA8E85}"/>
              </a:ext>
            </a:extLst>
          </p:cNvPr>
          <p:cNvPicPr>
            <a:picLocks noChangeAspect="1"/>
          </p:cNvPicPr>
          <p:nvPr/>
        </p:nvPicPr>
        <p:blipFill>
          <a:blip r:embed="rId2"/>
          <a:stretch>
            <a:fillRect/>
          </a:stretch>
        </p:blipFill>
        <p:spPr>
          <a:xfrm>
            <a:off x="555162" y="649035"/>
            <a:ext cx="11443184" cy="1072989"/>
          </a:xfrm>
          <a:prstGeom prst="rect">
            <a:avLst/>
          </a:prstGeom>
        </p:spPr>
      </p:pic>
      <p:grpSp>
        <p:nvGrpSpPr>
          <p:cNvPr id="5" name="Group 4">
            <a:extLst>
              <a:ext uri="{FF2B5EF4-FFF2-40B4-BE49-F238E27FC236}">
                <a16:creationId xmlns:a16="http://schemas.microsoft.com/office/drawing/2014/main" id="{ED820B07-D740-D387-F646-3FFF976CD07F}"/>
              </a:ext>
            </a:extLst>
          </p:cNvPr>
          <p:cNvGrpSpPr/>
          <p:nvPr/>
        </p:nvGrpSpPr>
        <p:grpSpPr>
          <a:xfrm>
            <a:off x="665529" y="1547045"/>
            <a:ext cx="5161113" cy="1228116"/>
            <a:chOff x="7066329" y="792133"/>
            <a:chExt cx="5078675" cy="1228116"/>
          </a:xfrm>
        </p:grpSpPr>
        <p:pic>
          <p:nvPicPr>
            <p:cNvPr id="3" name="Picture 12">
              <a:extLst>
                <a:ext uri="{FF2B5EF4-FFF2-40B4-BE49-F238E27FC236}">
                  <a16:creationId xmlns:a16="http://schemas.microsoft.com/office/drawing/2014/main" id="{E5D7677E-8F06-FF6F-A883-66431A1B3C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6329" y="792133"/>
              <a:ext cx="5078675" cy="1228116"/>
            </a:xfrm>
            <a:prstGeom prst="rect">
              <a:avLst/>
            </a:prstGeom>
          </p:spPr>
        </p:pic>
        <p:sp>
          <p:nvSpPr>
            <p:cNvPr id="4" name="TextBox 3">
              <a:extLst>
                <a:ext uri="{FF2B5EF4-FFF2-40B4-BE49-F238E27FC236}">
                  <a16:creationId xmlns:a16="http://schemas.microsoft.com/office/drawing/2014/main" id="{D380275F-0A3B-54F2-828F-9E9768B7E85B}"/>
                </a:ext>
              </a:extLst>
            </p:cNvPr>
            <p:cNvSpPr txBox="1"/>
            <p:nvPr/>
          </p:nvSpPr>
          <p:spPr>
            <a:xfrm>
              <a:off x="7436618" y="882695"/>
              <a:ext cx="4390488" cy="1077218"/>
            </a:xfrm>
            <a:prstGeom prst="rect">
              <a:avLst/>
            </a:prstGeom>
            <a:noFill/>
          </p:spPr>
          <p:txBody>
            <a:bodyPr wrap="square">
              <a:spAutoFit/>
            </a:bodyPr>
            <a:lstStyle/>
            <a:p>
              <a:pPr algn="ctr" defTabSz="914377"/>
              <a:r>
                <a:rPr lang="en-US" sz="3200" b="1" kern="0" dirty="0">
                  <a:solidFill>
                    <a:srgbClr val="70AD47">
                      <a:lumMod val="50000"/>
                    </a:srgbClr>
                  </a:solidFill>
                  <a:latin typeface="Calibri" panose="020F0502020204030204" pitchFamily="34" charset="0"/>
                  <a:cs typeface="Calibri" panose="020F0502020204030204" pitchFamily="34" charset="0"/>
                  <a:sym typeface="Arial"/>
                </a:rPr>
                <a:t>G. -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Thần</a:t>
              </a:r>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đồng</a:t>
              </a:r>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đất</a:t>
              </a:r>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Việt</a:t>
              </a:r>
              <a:endParaRPr lang="en-US" sz="3200" b="1" kern="0" dirty="0">
                <a:solidFill>
                  <a:srgbClr val="70AD47">
                    <a:lumMod val="50000"/>
                  </a:srgbClr>
                </a:solidFill>
                <a:latin typeface="Calibri" panose="020F0502020204030204" pitchFamily="34" charset="0"/>
                <a:cs typeface="Calibri" panose="020F0502020204030204" pitchFamily="34" charset="0"/>
                <a:sym typeface="Arial"/>
              </a:endParaRPr>
            </a:p>
            <a:p>
              <a:pPr algn="ctr" defTabSz="914377"/>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Danh</a:t>
              </a:r>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nhân</a:t>
              </a:r>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thế</a:t>
              </a:r>
              <a:r>
                <a:rPr lang="en-US" sz="3200" b="1" kern="0" dirty="0">
                  <a:solidFill>
                    <a:srgbClr val="70AD47">
                      <a:lumMod val="50000"/>
                    </a:srgbClr>
                  </a:solidFill>
                  <a:latin typeface="Calibri" panose="020F0502020204030204" pitchFamily="34" charset="0"/>
                  <a:cs typeface="Calibri" panose="020F0502020204030204" pitchFamily="34" charset="0"/>
                  <a:sym typeface="Arial"/>
                </a:rPr>
                <a:t> </a:t>
              </a:r>
              <a:r>
                <a:rPr lang="en-US" sz="3200" b="1" kern="0" dirty="0" err="1">
                  <a:solidFill>
                    <a:srgbClr val="70AD47">
                      <a:lumMod val="50000"/>
                    </a:srgbClr>
                  </a:solidFill>
                  <a:latin typeface="Calibri" panose="020F0502020204030204" pitchFamily="34" charset="0"/>
                  <a:cs typeface="Calibri" panose="020F0502020204030204" pitchFamily="34" charset="0"/>
                  <a:sym typeface="Arial"/>
                </a:rPr>
                <a:t>giới</a:t>
              </a:r>
              <a:endParaRPr lang="en-US" sz="3200" dirty="0">
                <a:solidFill>
                  <a:srgbClr val="70AD47">
                    <a:lumMod val="50000"/>
                  </a:srgbClr>
                </a:solidFill>
                <a:latin typeface="Calibri" panose="020F0502020204030204"/>
              </a:endParaRPr>
            </a:p>
          </p:txBody>
        </p:sp>
      </p:grpSp>
      <p:pic>
        <p:nvPicPr>
          <p:cNvPr id="1026" name="Picture 2" descr="Hồi kết của 10 năm kiện tụng quanh bộ truyện Thần đồng đất Việt">
            <a:extLst>
              <a:ext uri="{FF2B5EF4-FFF2-40B4-BE49-F238E27FC236}">
                <a16:creationId xmlns:a16="http://schemas.microsoft.com/office/drawing/2014/main" id="{EDDE6888-24C5-B55C-0164-A3CE32655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240" y="2925724"/>
            <a:ext cx="3359889" cy="3359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 Danh Nhân Thế Giới - Trọn bộ 10 cuốn - Cuốn lẻ | Shopee Việt Nam">
            <a:extLst>
              <a:ext uri="{FF2B5EF4-FFF2-40B4-BE49-F238E27FC236}">
                <a16:creationId xmlns:a16="http://schemas.microsoft.com/office/drawing/2014/main" id="{011EF71A-6E94-8C2E-8044-FD287B8EA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0412" y="2955849"/>
            <a:ext cx="3402419" cy="340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8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marL="0" marR="0" lvl="0" indent="0" algn="just" defTabSz="914400" rtl="0" eaLnBrk="1" fontAlgn="auto" latinLnBrk="0" hangingPunct="1">
              <a:lnSpc>
                <a:spcPts val="6439"/>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Thế rồi, vua mở khoa thi. Chú bé thả diều đỗ Trạng nguyên. Ông Trạng khi ấy mới có mười ba tuổi. Đó là Trạng nguyên trẻ nhất của nước Nam ta.</a:t>
            </a:r>
          </a:p>
          <a:p>
            <a:pPr marL="0" marR="0" lvl="0" indent="0" algn="just" defTabSz="914400" rtl="0" eaLnBrk="1" fontAlgn="auto" latinLnBrk="0" hangingPunct="1">
              <a:lnSpc>
                <a:spcPts val="6439"/>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19D57"/>
              </a:solidFill>
              <a:effectLst/>
              <a:uLnTx/>
              <a:uFillTx/>
              <a:latin typeface="SVN-Nick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10">
            <a:extLst>
              <a:ext uri="{FF2B5EF4-FFF2-40B4-BE49-F238E27FC236}">
                <a16:creationId xmlns:a16="http://schemas.microsoft.com/office/drawing/2014/main"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3000" b="0" i="0" u="none" strike="noStrike" kern="0" cap="all" spc="0" normalizeH="0" baseline="0" noProof="0" dirty="0">
                <a:ln>
                  <a:noFill/>
                </a:ln>
                <a:solidFill>
                  <a:srgbClr val="FF0000"/>
                </a:solidFill>
                <a:effectLst/>
                <a:uLnTx/>
                <a:uFillTx/>
                <a:latin typeface="UVN Binh Duong" pitchFamily="2" charset="0"/>
                <a:ea typeface="方正粗谭黑简体" panose="02000000000000000000" pitchFamily="2" charset="-122"/>
                <a:cs typeface="Arial" panose="020B0604020202020204" pitchFamily="34" charset="0"/>
                <a:sym typeface="Arial"/>
              </a:rPr>
              <a:t>ÔNG TRẠNG THẢ DIỀU</a:t>
            </a:r>
            <a:endParaRPr kumimoji="0" lang="zh-CN" altLang="en-US" sz="3000" b="0" i="0" u="none" strike="noStrike" kern="0" cap="all" spc="0" normalizeH="0" baseline="0" noProof="0" dirty="0">
              <a:ln>
                <a:noFill/>
              </a:ln>
              <a:solidFill>
                <a:srgbClr val="FF0000"/>
              </a:solidFill>
              <a:effectLst/>
              <a:uLnTx/>
              <a:uFillTx/>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Trinh Đường</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w="9525">
                  <a:solidFill>
                    <a:prstClr val="white"/>
                  </a:solidFill>
                </a:ln>
                <a:solidFill>
                  <a:prstClr val="white"/>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Rounded MT Bold" panose="020F0704030504030204" charset="0"/>
              </a:rPr>
              <a:t>CÂU CHUYỆN THAM KHẢO</a:t>
            </a:r>
            <a:endParaRPr kumimoji="0" lang="en-US" sz="2000" b="0" i="0" u="none" strike="noStrike" kern="1200" cap="none" spc="0" normalizeH="0" baseline="0" noProof="0" dirty="0">
              <a:ln w="9525">
                <a:solidFill>
                  <a:prstClr val="white"/>
                </a:solidFill>
              </a:ln>
              <a:solidFill>
                <a:prstClr val="white"/>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Rounded MT Bold" panose="020F0704030504030204" charset="0"/>
            </a:endParaRPr>
          </a:p>
        </p:txBody>
      </p:sp>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8260515" cy="4698167"/>
          </a:xfrm>
          <a:prstGeom prst="rect">
            <a:avLst/>
          </a:prstGeom>
        </p:spPr>
      </p:pic>
      <p:sp>
        <p:nvSpPr>
          <p:cNvPr id="10" name="TextBox 9">
            <a:extLst>
              <a:ext uri="{FF2B5EF4-FFF2-40B4-BE49-F238E27FC236}">
                <a16:creationId xmlns:a16="http://schemas.microsoft.com/office/drawing/2014/main" id="{48183564-9BBF-5863-C403-9C3E23C1AD77}"/>
              </a:ext>
            </a:extLst>
          </p:cNvPr>
          <p:cNvSpPr txBox="1"/>
          <p:nvPr/>
        </p:nvSpPr>
        <p:spPr>
          <a:xfrm>
            <a:off x="1649283" y="1288106"/>
            <a:ext cx="5288013" cy="2308324"/>
          </a:xfrm>
          <a:prstGeom prst="rect">
            <a:avLst/>
          </a:prstGeom>
          <a:noFill/>
        </p:spPr>
        <p:txBody>
          <a:bodyPr wrap="square" rtlCol="0">
            <a:spAutoFit/>
          </a:bodyPr>
          <a:lstStyle/>
          <a:p>
            <a:pPr algn="ctr" defTabSz="914377">
              <a:defRPr/>
            </a:pPr>
            <a:r>
              <a:rPr lang="en-US" sz="7200" dirty="0" err="1">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Viết</a:t>
            </a:r>
            <a:r>
              <a:rPr lang="en-US" sz="7200" dirty="0">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 </a:t>
            </a:r>
            <a:r>
              <a:rPr lang="en-US" sz="7200" dirty="0" err="1">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Phiếu</a:t>
            </a:r>
            <a:r>
              <a:rPr lang="en-US" sz="7200" dirty="0">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 </a:t>
            </a:r>
            <a:r>
              <a:rPr lang="en-US" sz="7200" dirty="0" err="1">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đọc</a:t>
            </a:r>
            <a:r>
              <a:rPr lang="en-US" sz="7200" dirty="0">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 </a:t>
            </a:r>
            <a:r>
              <a:rPr lang="en-US" sz="7200" dirty="0" err="1">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rPr>
              <a:t>sách</a:t>
            </a:r>
            <a:endParaRPr lang="en-US" sz="7200" dirty="0">
              <a:ln>
                <a:solidFill>
                  <a:srgbClr val="FFFFFF"/>
                </a:solidFill>
              </a:ln>
              <a:solidFill>
                <a:srgbClr val="FF0000"/>
              </a:solidFill>
              <a:effectLst>
                <a:glow rad="63500">
                  <a:prstClr val="white">
                    <a:alpha val="40000"/>
                  </a:prstClr>
                </a:glow>
              </a:effectLst>
              <a:latin typeface="Cambria" panose="02040503050406030204" pitchFamily="18" charset="0"/>
              <a:ea typeface="Cambria" panose="02040503050406030204" pitchFamily="18" charset="0"/>
            </a:endParaRPr>
          </a:p>
        </p:txBody>
      </p:sp>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6263856" y="2144798"/>
            <a:ext cx="5928144" cy="4779567"/>
          </a:xfrm>
          <a:prstGeom prst="rect">
            <a:avLst/>
          </a:prstGeom>
        </p:spPr>
      </p:pic>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9995BB4-1128-8F62-4496-BE5BBFC77673}"/>
              </a:ext>
            </a:extLst>
          </p:cNvPr>
          <p:cNvSpPr/>
          <p:nvPr/>
        </p:nvSpPr>
        <p:spPr>
          <a:xfrm>
            <a:off x="341440" y="351017"/>
            <a:ext cx="11582400" cy="6019800"/>
          </a:xfrm>
          <a:custGeom>
            <a:avLst/>
            <a:gdLst>
              <a:gd name="connsiteX0" fmla="*/ 0 w 11582400"/>
              <a:gd name="connsiteY0" fmla="*/ 1003320 h 6019800"/>
              <a:gd name="connsiteX1" fmla="*/ 1003320 w 11582400"/>
              <a:gd name="connsiteY1" fmla="*/ 0 h 6019800"/>
              <a:gd name="connsiteX2" fmla="*/ 1495788 w 11582400"/>
              <a:gd name="connsiteY2" fmla="*/ 0 h 6019800"/>
              <a:gd name="connsiteX3" fmla="*/ 1892498 w 11582400"/>
              <a:gd name="connsiteY3" fmla="*/ 0 h 6019800"/>
              <a:gd name="connsiteX4" fmla="*/ 2576481 w 11582400"/>
              <a:gd name="connsiteY4" fmla="*/ 0 h 6019800"/>
              <a:gd name="connsiteX5" fmla="*/ 3068948 w 11582400"/>
              <a:gd name="connsiteY5" fmla="*/ 0 h 6019800"/>
              <a:gd name="connsiteX6" fmla="*/ 3657173 w 11582400"/>
              <a:gd name="connsiteY6" fmla="*/ 0 h 6019800"/>
              <a:gd name="connsiteX7" fmla="*/ 4341156 w 11582400"/>
              <a:gd name="connsiteY7" fmla="*/ 0 h 6019800"/>
              <a:gd name="connsiteX8" fmla="*/ 5120897 w 11582400"/>
              <a:gd name="connsiteY8" fmla="*/ 0 h 6019800"/>
              <a:gd name="connsiteX9" fmla="*/ 5517607 w 11582400"/>
              <a:gd name="connsiteY9" fmla="*/ 0 h 6019800"/>
              <a:gd name="connsiteX10" fmla="*/ 6105832 w 11582400"/>
              <a:gd name="connsiteY10" fmla="*/ 0 h 6019800"/>
              <a:gd name="connsiteX11" fmla="*/ 6885573 w 11582400"/>
              <a:gd name="connsiteY11" fmla="*/ 0 h 6019800"/>
              <a:gd name="connsiteX12" fmla="*/ 7665313 w 11582400"/>
              <a:gd name="connsiteY12" fmla="*/ 0 h 6019800"/>
              <a:gd name="connsiteX13" fmla="*/ 8062023 w 11582400"/>
              <a:gd name="connsiteY13" fmla="*/ 0 h 6019800"/>
              <a:gd name="connsiteX14" fmla="*/ 8937521 w 11582400"/>
              <a:gd name="connsiteY14" fmla="*/ 0 h 6019800"/>
              <a:gd name="connsiteX15" fmla="*/ 9813019 w 11582400"/>
              <a:gd name="connsiteY15" fmla="*/ 0 h 6019800"/>
              <a:gd name="connsiteX16" fmla="*/ 10579080 w 11582400"/>
              <a:gd name="connsiteY16" fmla="*/ 0 h 6019800"/>
              <a:gd name="connsiteX17" fmla="*/ 11582400 w 11582400"/>
              <a:gd name="connsiteY17" fmla="*/ 1003320 h 6019800"/>
              <a:gd name="connsiteX18" fmla="*/ 11582400 w 11582400"/>
              <a:gd name="connsiteY18" fmla="*/ 1712312 h 6019800"/>
              <a:gd name="connsiteX19" fmla="*/ 11582400 w 11582400"/>
              <a:gd name="connsiteY19" fmla="*/ 2461435 h 6019800"/>
              <a:gd name="connsiteX20" fmla="*/ 11582400 w 11582400"/>
              <a:gd name="connsiteY20" fmla="*/ 3090163 h 6019800"/>
              <a:gd name="connsiteX21" fmla="*/ 11582400 w 11582400"/>
              <a:gd name="connsiteY21" fmla="*/ 3839286 h 6019800"/>
              <a:gd name="connsiteX22" fmla="*/ 11582400 w 11582400"/>
              <a:gd name="connsiteY22" fmla="*/ 5016480 h 6019800"/>
              <a:gd name="connsiteX23" fmla="*/ 10579080 w 11582400"/>
              <a:gd name="connsiteY23" fmla="*/ 6019800 h 6019800"/>
              <a:gd name="connsiteX24" fmla="*/ 10182370 w 11582400"/>
              <a:gd name="connsiteY24" fmla="*/ 6019800 h 6019800"/>
              <a:gd name="connsiteX25" fmla="*/ 9498387 w 11582400"/>
              <a:gd name="connsiteY25" fmla="*/ 6019800 h 6019800"/>
              <a:gd name="connsiteX26" fmla="*/ 8622889 w 11582400"/>
              <a:gd name="connsiteY26" fmla="*/ 6019800 h 6019800"/>
              <a:gd name="connsiteX27" fmla="*/ 7747391 w 11582400"/>
              <a:gd name="connsiteY27" fmla="*/ 6019800 h 6019800"/>
              <a:gd name="connsiteX28" fmla="*/ 7063408 w 11582400"/>
              <a:gd name="connsiteY28" fmla="*/ 6019800 h 6019800"/>
              <a:gd name="connsiteX29" fmla="*/ 6187910 w 11582400"/>
              <a:gd name="connsiteY29" fmla="*/ 6019800 h 6019800"/>
              <a:gd name="connsiteX30" fmla="*/ 5791200 w 11582400"/>
              <a:gd name="connsiteY30" fmla="*/ 6019800 h 6019800"/>
              <a:gd name="connsiteX31" fmla="*/ 5011460 w 11582400"/>
              <a:gd name="connsiteY31" fmla="*/ 6019800 h 6019800"/>
              <a:gd name="connsiteX32" fmla="*/ 4135961 w 11582400"/>
              <a:gd name="connsiteY32" fmla="*/ 6019800 h 6019800"/>
              <a:gd name="connsiteX33" fmla="*/ 3451979 w 11582400"/>
              <a:gd name="connsiteY33" fmla="*/ 6019800 h 6019800"/>
              <a:gd name="connsiteX34" fmla="*/ 2863753 w 11582400"/>
              <a:gd name="connsiteY34" fmla="*/ 6019800 h 6019800"/>
              <a:gd name="connsiteX35" fmla="*/ 1988255 w 11582400"/>
              <a:gd name="connsiteY35" fmla="*/ 6019800 h 6019800"/>
              <a:gd name="connsiteX36" fmla="*/ 1591545 w 11582400"/>
              <a:gd name="connsiteY36" fmla="*/ 6019800 h 6019800"/>
              <a:gd name="connsiteX37" fmla="*/ 1003320 w 11582400"/>
              <a:gd name="connsiteY37" fmla="*/ 6019800 h 6019800"/>
              <a:gd name="connsiteX38" fmla="*/ 0 w 11582400"/>
              <a:gd name="connsiteY38" fmla="*/ 5016480 h 6019800"/>
              <a:gd name="connsiteX39" fmla="*/ 0 w 11582400"/>
              <a:gd name="connsiteY39" fmla="*/ 4387752 h 6019800"/>
              <a:gd name="connsiteX40" fmla="*/ 0 w 11582400"/>
              <a:gd name="connsiteY40" fmla="*/ 3839286 h 6019800"/>
              <a:gd name="connsiteX41" fmla="*/ 0 w 11582400"/>
              <a:gd name="connsiteY41" fmla="*/ 3130295 h 6019800"/>
              <a:gd name="connsiteX42" fmla="*/ 0 w 11582400"/>
              <a:gd name="connsiteY42" fmla="*/ 2421303 h 6019800"/>
              <a:gd name="connsiteX43" fmla="*/ 0 w 11582400"/>
              <a:gd name="connsiteY43" fmla="*/ 1832706 h 6019800"/>
              <a:gd name="connsiteX44" fmla="*/ 0 w 11582400"/>
              <a:gd name="connsiteY44" fmla="*/ 100332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82400" h="6019800" fill="none" extrusionOk="0">
                <a:moveTo>
                  <a:pt x="0" y="1003320"/>
                </a:moveTo>
                <a:cubicBezTo>
                  <a:pt x="22601" y="422944"/>
                  <a:pt x="452983" y="-28784"/>
                  <a:pt x="1003320" y="0"/>
                </a:cubicBezTo>
                <a:cubicBezTo>
                  <a:pt x="1241582" y="-12430"/>
                  <a:pt x="1307205" y="4328"/>
                  <a:pt x="1495788" y="0"/>
                </a:cubicBezTo>
                <a:cubicBezTo>
                  <a:pt x="1684371" y="-4328"/>
                  <a:pt x="1719601" y="-12289"/>
                  <a:pt x="1892498" y="0"/>
                </a:cubicBezTo>
                <a:cubicBezTo>
                  <a:pt x="2065395" y="12289"/>
                  <a:pt x="2388510" y="-12540"/>
                  <a:pt x="2576481" y="0"/>
                </a:cubicBezTo>
                <a:cubicBezTo>
                  <a:pt x="2764452" y="12540"/>
                  <a:pt x="2922502" y="-3511"/>
                  <a:pt x="3068948" y="0"/>
                </a:cubicBezTo>
                <a:cubicBezTo>
                  <a:pt x="3215394" y="3511"/>
                  <a:pt x="3506534" y="16502"/>
                  <a:pt x="3657173" y="0"/>
                </a:cubicBezTo>
                <a:cubicBezTo>
                  <a:pt x="3807812" y="-16502"/>
                  <a:pt x="4100243" y="-16344"/>
                  <a:pt x="4341156" y="0"/>
                </a:cubicBezTo>
                <a:cubicBezTo>
                  <a:pt x="4582069" y="16344"/>
                  <a:pt x="4841648" y="-34522"/>
                  <a:pt x="5120897" y="0"/>
                </a:cubicBezTo>
                <a:cubicBezTo>
                  <a:pt x="5400146" y="34522"/>
                  <a:pt x="5398403" y="5303"/>
                  <a:pt x="5517607" y="0"/>
                </a:cubicBezTo>
                <a:cubicBezTo>
                  <a:pt x="5636811" y="-5303"/>
                  <a:pt x="5923593" y="24023"/>
                  <a:pt x="6105832" y="0"/>
                </a:cubicBezTo>
                <a:cubicBezTo>
                  <a:pt x="6288071" y="-24023"/>
                  <a:pt x="6645320" y="-9700"/>
                  <a:pt x="6885573" y="0"/>
                </a:cubicBezTo>
                <a:cubicBezTo>
                  <a:pt x="7125826" y="9700"/>
                  <a:pt x="7353878" y="-37517"/>
                  <a:pt x="7665313" y="0"/>
                </a:cubicBezTo>
                <a:cubicBezTo>
                  <a:pt x="7976748" y="37517"/>
                  <a:pt x="7931326" y="-17099"/>
                  <a:pt x="8062023" y="0"/>
                </a:cubicBezTo>
                <a:cubicBezTo>
                  <a:pt x="8192720" y="17099"/>
                  <a:pt x="8655771" y="-14184"/>
                  <a:pt x="8937521" y="0"/>
                </a:cubicBezTo>
                <a:cubicBezTo>
                  <a:pt x="9219271" y="14184"/>
                  <a:pt x="9627529" y="-4855"/>
                  <a:pt x="9813019" y="0"/>
                </a:cubicBezTo>
                <a:cubicBezTo>
                  <a:pt x="9998509" y="4855"/>
                  <a:pt x="10238417" y="20624"/>
                  <a:pt x="10579080" y="0"/>
                </a:cubicBezTo>
                <a:cubicBezTo>
                  <a:pt x="11116299" y="987"/>
                  <a:pt x="11610886" y="479232"/>
                  <a:pt x="11582400" y="1003320"/>
                </a:cubicBezTo>
                <a:cubicBezTo>
                  <a:pt x="11593409" y="1276415"/>
                  <a:pt x="11592768" y="1418041"/>
                  <a:pt x="11582400" y="1712312"/>
                </a:cubicBezTo>
                <a:cubicBezTo>
                  <a:pt x="11572032" y="2006583"/>
                  <a:pt x="11549175" y="2174114"/>
                  <a:pt x="11582400" y="2461435"/>
                </a:cubicBezTo>
                <a:cubicBezTo>
                  <a:pt x="11615625" y="2748756"/>
                  <a:pt x="11555198" y="2860569"/>
                  <a:pt x="11582400" y="3090163"/>
                </a:cubicBezTo>
                <a:cubicBezTo>
                  <a:pt x="11609602" y="3319757"/>
                  <a:pt x="11555558" y="3668935"/>
                  <a:pt x="11582400" y="3839286"/>
                </a:cubicBezTo>
                <a:cubicBezTo>
                  <a:pt x="11609242" y="4009637"/>
                  <a:pt x="11542052" y="4489968"/>
                  <a:pt x="11582400" y="5016480"/>
                </a:cubicBezTo>
                <a:cubicBezTo>
                  <a:pt x="11643680" y="5546670"/>
                  <a:pt x="11158230" y="6022498"/>
                  <a:pt x="10579080" y="6019800"/>
                </a:cubicBezTo>
                <a:cubicBezTo>
                  <a:pt x="10400717" y="6000901"/>
                  <a:pt x="10358864" y="6006013"/>
                  <a:pt x="10182370" y="6019800"/>
                </a:cubicBezTo>
                <a:cubicBezTo>
                  <a:pt x="10005876" y="6033588"/>
                  <a:pt x="9635497" y="5994370"/>
                  <a:pt x="9498387" y="6019800"/>
                </a:cubicBezTo>
                <a:cubicBezTo>
                  <a:pt x="9361277" y="6045230"/>
                  <a:pt x="9009643" y="6059894"/>
                  <a:pt x="8622889" y="6019800"/>
                </a:cubicBezTo>
                <a:cubicBezTo>
                  <a:pt x="8236135" y="5979706"/>
                  <a:pt x="8023657" y="5988101"/>
                  <a:pt x="7747391" y="6019800"/>
                </a:cubicBezTo>
                <a:cubicBezTo>
                  <a:pt x="7471125" y="6051499"/>
                  <a:pt x="7249252" y="6011532"/>
                  <a:pt x="7063408" y="6019800"/>
                </a:cubicBezTo>
                <a:cubicBezTo>
                  <a:pt x="6877564" y="6028068"/>
                  <a:pt x="6384280" y="6023532"/>
                  <a:pt x="6187910" y="6019800"/>
                </a:cubicBezTo>
                <a:cubicBezTo>
                  <a:pt x="5991540" y="6016068"/>
                  <a:pt x="5905882" y="6005596"/>
                  <a:pt x="5791200" y="6019800"/>
                </a:cubicBezTo>
                <a:cubicBezTo>
                  <a:pt x="5676518" y="6034005"/>
                  <a:pt x="5304858" y="6038135"/>
                  <a:pt x="5011460" y="6019800"/>
                </a:cubicBezTo>
                <a:cubicBezTo>
                  <a:pt x="4718062" y="6001465"/>
                  <a:pt x="4397602" y="6063086"/>
                  <a:pt x="4135961" y="6019800"/>
                </a:cubicBezTo>
                <a:cubicBezTo>
                  <a:pt x="3874320" y="5976514"/>
                  <a:pt x="3701585" y="6014838"/>
                  <a:pt x="3451979" y="6019800"/>
                </a:cubicBezTo>
                <a:cubicBezTo>
                  <a:pt x="3202373" y="6024762"/>
                  <a:pt x="2999312" y="6048731"/>
                  <a:pt x="2863753" y="6019800"/>
                </a:cubicBezTo>
                <a:cubicBezTo>
                  <a:pt x="2728194" y="5990869"/>
                  <a:pt x="2190967" y="5993322"/>
                  <a:pt x="1988255" y="6019800"/>
                </a:cubicBezTo>
                <a:cubicBezTo>
                  <a:pt x="1785543" y="6046278"/>
                  <a:pt x="1719456" y="6006720"/>
                  <a:pt x="1591545" y="6019800"/>
                </a:cubicBezTo>
                <a:cubicBezTo>
                  <a:pt x="1463634" y="6032881"/>
                  <a:pt x="1235770" y="6035804"/>
                  <a:pt x="1003320" y="6019800"/>
                </a:cubicBezTo>
                <a:cubicBezTo>
                  <a:pt x="405857" y="6059084"/>
                  <a:pt x="-9826" y="5581276"/>
                  <a:pt x="0" y="5016480"/>
                </a:cubicBezTo>
                <a:cubicBezTo>
                  <a:pt x="-7272" y="4723773"/>
                  <a:pt x="-8803" y="4689065"/>
                  <a:pt x="0" y="4387752"/>
                </a:cubicBezTo>
                <a:cubicBezTo>
                  <a:pt x="8803" y="4086439"/>
                  <a:pt x="21894" y="4039106"/>
                  <a:pt x="0" y="3839286"/>
                </a:cubicBezTo>
                <a:cubicBezTo>
                  <a:pt x="-21894" y="3639466"/>
                  <a:pt x="20353" y="3343597"/>
                  <a:pt x="0" y="3130295"/>
                </a:cubicBezTo>
                <a:cubicBezTo>
                  <a:pt x="-20353" y="2916993"/>
                  <a:pt x="-33504" y="2759988"/>
                  <a:pt x="0" y="2421303"/>
                </a:cubicBezTo>
                <a:cubicBezTo>
                  <a:pt x="33504" y="2082618"/>
                  <a:pt x="6024" y="2076921"/>
                  <a:pt x="0" y="1832706"/>
                </a:cubicBezTo>
                <a:cubicBezTo>
                  <a:pt x="-6024" y="1588491"/>
                  <a:pt x="-12545" y="1408688"/>
                  <a:pt x="0" y="1003320"/>
                </a:cubicBezTo>
                <a:close/>
              </a:path>
              <a:path w="11582400" h="6019800" stroke="0" extrusionOk="0">
                <a:moveTo>
                  <a:pt x="0" y="1003320"/>
                </a:moveTo>
                <a:cubicBezTo>
                  <a:pt x="-93705" y="410600"/>
                  <a:pt x="402810" y="-125846"/>
                  <a:pt x="1003320" y="0"/>
                </a:cubicBezTo>
                <a:cubicBezTo>
                  <a:pt x="1177489" y="-20198"/>
                  <a:pt x="1507308" y="-31938"/>
                  <a:pt x="1687303" y="0"/>
                </a:cubicBezTo>
                <a:cubicBezTo>
                  <a:pt x="1867298" y="31938"/>
                  <a:pt x="2087796" y="-22949"/>
                  <a:pt x="2275528" y="0"/>
                </a:cubicBezTo>
                <a:cubicBezTo>
                  <a:pt x="2463261" y="22949"/>
                  <a:pt x="2591550" y="-13460"/>
                  <a:pt x="2767996" y="0"/>
                </a:cubicBezTo>
                <a:cubicBezTo>
                  <a:pt x="2944442" y="13460"/>
                  <a:pt x="2984335" y="-2210"/>
                  <a:pt x="3164706" y="0"/>
                </a:cubicBezTo>
                <a:cubicBezTo>
                  <a:pt x="3345077" y="2210"/>
                  <a:pt x="3667669" y="16910"/>
                  <a:pt x="3944446" y="0"/>
                </a:cubicBezTo>
                <a:cubicBezTo>
                  <a:pt x="4221223" y="-16910"/>
                  <a:pt x="4445763" y="-28645"/>
                  <a:pt x="4628429" y="0"/>
                </a:cubicBezTo>
                <a:cubicBezTo>
                  <a:pt x="4811095" y="28645"/>
                  <a:pt x="5010489" y="3450"/>
                  <a:pt x="5120897" y="0"/>
                </a:cubicBezTo>
                <a:cubicBezTo>
                  <a:pt x="5231305" y="-3450"/>
                  <a:pt x="5469176" y="11875"/>
                  <a:pt x="5804880" y="0"/>
                </a:cubicBezTo>
                <a:cubicBezTo>
                  <a:pt x="6140584" y="-11875"/>
                  <a:pt x="6019743" y="18280"/>
                  <a:pt x="6201590" y="0"/>
                </a:cubicBezTo>
                <a:cubicBezTo>
                  <a:pt x="6383437" y="-18280"/>
                  <a:pt x="6661070" y="-363"/>
                  <a:pt x="6981330" y="0"/>
                </a:cubicBezTo>
                <a:cubicBezTo>
                  <a:pt x="7301590" y="363"/>
                  <a:pt x="7567156" y="18093"/>
                  <a:pt x="7761071" y="0"/>
                </a:cubicBezTo>
                <a:cubicBezTo>
                  <a:pt x="7954986" y="-18093"/>
                  <a:pt x="8301273" y="19108"/>
                  <a:pt x="8636569" y="0"/>
                </a:cubicBezTo>
                <a:cubicBezTo>
                  <a:pt x="8971865" y="-19108"/>
                  <a:pt x="9100783" y="16184"/>
                  <a:pt x="9320552" y="0"/>
                </a:cubicBezTo>
                <a:cubicBezTo>
                  <a:pt x="9540321" y="-16184"/>
                  <a:pt x="10036955" y="37199"/>
                  <a:pt x="10579080" y="0"/>
                </a:cubicBezTo>
                <a:cubicBezTo>
                  <a:pt x="11263861" y="-42802"/>
                  <a:pt x="11562473" y="470673"/>
                  <a:pt x="11582400" y="1003320"/>
                </a:cubicBezTo>
                <a:cubicBezTo>
                  <a:pt x="11578702" y="1168249"/>
                  <a:pt x="11609540" y="1402435"/>
                  <a:pt x="11582400" y="1632048"/>
                </a:cubicBezTo>
                <a:cubicBezTo>
                  <a:pt x="11555260" y="1861661"/>
                  <a:pt x="11596573" y="2147301"/>
                  <a:pt x="11582400" y="2381172"/>
                </a:cubicBezTo>
                <a:cubicBezTo>
                  <a:pt x="11568227" y="2615043"/>
                  <a:pt x="11583520" y="2678550"/>
                  <a:pt x="11582400" y="2969768"/>
                </a:cubicBezTo>
                <a:cubicBezTo>
                  <a:pt x="11581280" y="3260986"/>
                  <a:pt x="11554603" y="3384273"/>
                  <a:pt x="11582400" y="3598497"/>
                </a:cubicBezTo>
                <a:cubicBezTo>
                  <a:pt x="11610197" y="3812721"/>
                  <a:pt x="11597601" y="3925377"/>
                  <a:pt x="11582400" y="4187094"/>
                </a:cubicBezTo>
                <a:cubicBezTo>
                  <a:pt x="11567199" y="4448811"/>
                  <a:pt x="11566990" y="4601906"/>
                  <a:pt x="11582400" y="5016480"/>
                </a:cubicBezTo>
                <a:cubicBezTo>
                  <a:pt x="11519000" y="5631294"/>
                  <a:pt x="11178796" y="5928075"/>
                  <a:pt x="10579080" y="6019800"/>
                </a:cubicBezTo>
                <a:cubicBezTo>
                  <a:pt x="10389248" y="6029658"/>
                  <a:pt x="10206280" y="6001805"/>
                  <a:pt x="10086612" y="6019800"/>
                </a:cubicBezTo>
                <a:cubicBezTo>
                  <a:pt x="9966944" y="6037795"/>
                  <a:pt x="9578355" y="6016845"/>
                  <a:pt x="9402629" y="6019800"/>
                </a:cubicBezTo>
                <a:cubicBezTo>
                  <a:pt x="9226903" y="6022755"/>
                  <a:pt x="8926306" y="6018766"/>
                  <a:pt x="8527131" y="6019800"/>
                </a:cubicBezTo>
                <a:cubicBezTo>
                  <a:pt x="8127956" y="6020834"/>
                  <a:pt x="8163498" y="6005226"/>
                  <a:pt x="8034664" y="6019800"/>
                </a:cubicBezTo>
                <a:cubicBezTo>
                  <a:pt x="7905830" y="6034374"/>
                  <a:pt x="7698747" y="6029291"/>
                  <a:pt x="7542196" y="6019800"/>
                </a:cubicBezTo>
                <a:cubicBezTo>
                  <a:pt x="7385645" y="6010309"/>
                  <a:pt x="7104554" y="6012023"/>
                  <a:pt x="6858213" y="6019800"/>
                </a:cubicBezTo>
                <a:cubicBezTo>
                  <a:pt x="6611872" y="6027577"/>
                  <a:pt x="6393978" y="6018096"/>
                  <a:pt x="5982715" y="6019800"/>
                </a:cubicBezTo>
                <a:cubicBezTo>
                  <a:pt x="5571452" y="6021504"/>
                  <a:pt x="5548459" y="6010315"/>
                  <a:pt x="5298732" y="6019800"/>
                </a:cubicBezTo>
                <a:cubicBezTo>
                  <a:pt x="5049005" y="6029285"/>
                  <a:pt x="4909398" y="6024729"/>
                  <a:pt x="4614749" y="6019800"/>
                </a:cubicBezTo>
                <a:cubicBezTo>
                  <a:pt x="4320100" y="6014871"/>
                  <a:pt x="4256287" y="5990171"/>
                  <a:pt x="3930767" y="6019800"/>
                </a:cubicBezTo>
                <a:cubicBezTo>
                  <a:pt x="3605247" y="6049429"/>
                  <a:pt x="3261713" y="6059094"/>
                  <a:pt x="3055269" y="6019800"/>
                </a:cubicBezTo>
                <a:cubicBezTo>
                  <a:pt x="2848825" y="5980506"/>
                  <a:pt x="2650311" y="6004707"/>
                  <a:pt x="2467043" y="6019800"/>
                </a:cubicBezTo>
                <a:cubicBezTo>
                  <a:pt x="2283775" y="6034893"/>
                  <a:pt x="2073275" y="6006933"/>
                  <a:pt x="1974576" y="6019800"/>
                </a:cubicBezTo>
                <a:cubicBezTo>
                  <a:pt x="1875877" y="6032667"/>
                  <a:pt x="1370563" y="6036604"/>
                  <a:pt x="1003320" y="6019800"/>
                </a:cubicBezTo>
                <a:cubicBezTo>
                  <a:pt x="407078" y="6105459"/>
                  <a:pt x="53586" y="5592861"/>
                  <a:pt x="0" y="5016480"/>
                </a:cubicBezTo>
                <a:cubicBezTo>
                  <a:pt x="-27272" y="4840399"/>
                  <a:pt x="-3052" y="4488633"/>
                  <a:pt x="0" y="4267357"/>
                </a:cubicBezTo>
                <a:cubicBezTo>
                  <a:pt x="3052" y="4046081"/>
                  <a:pt x="-11245" y="3902333"/>
                  <a:pt x="0" y="3718892"/>
                </a:cubicBezTo>
                <a:cubicBezTo>
                  <a:pt x="11245" y="3535452"/>
                  <a:pt x="-7204" y="3231921"/>
                  <a:pt x="0" y="3050032"/>
                </a:cubicBezTo>
                <a:cubicBezTo>
                  <a:pt x="7204" y="2868143"/>
                  <a:pt x="-6953" y="2632110"/>
                  <a:pt x="0" y="2341040"/>
                </a:cubicBezTo>
                <a:cubicBezTo>
                  <a:pt x="6953" y="2049970"/>
                  <a:pt x="-20183" y="2051099"/>
                  <a:pt x="0" y="1792575"/>
                </a:cubicBezTo>
                <a:cubicBezTo>
                  <a:pt x="20183" y="1534052"/>
                  <a:pt x="3813" y="1330199"/>
                  <a:pt x="0" y="1003320"/>
                </a:cubicBezTo>
                <a:close/>
              </a:path>
            </a:pathLst>
          </a:custGeom>
          <a:solidFill>
            <a:schemeClr val="bg1">
              <a:alpha val="87000"/>
            </a:schemeClr>
          </a:solidFill>
          <a:ln w="38100">
            <a:solidFill>
              <a:schemeClr val="accent2">
                <a:lumMod val="50000"/>
              </a:schemeClr>
            </a:solidFill>
            <a:prstDash val="dash"/>
            <a:extLst>
              <a:ext uri="{C807C97D-BFC1-408E-A445-0C87EB9F89A2}">
                <ask:lineSketchStyleProps xmlns:ask="http://schemas.microsoft.com/office/drawing/2018/sketchyshapes" sd="35495070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endParaRPr>
          </a:p>
        </p:txBody>
      </p:sp>
      <p:pic>
        <p:nvPicPr>
          <p:cNvPr id="19" name="Picture 18">
            <a:extLst>
              <a:ext uri="{FF2B5EF4-FFF2-40B4-BE49-F238E27FC236}">
                <a16:creationId xmlns:a16="http://schemas.microsoft.com/office/drawing/2014/main" id="{31376257-6621-226E-ECFA-991099F34897}"/>
              </a:ext>
            </a:extLst>
          </p:cNvPr>
          <p:cNvPicPr>
            <a:picLocks noChangeAspect="1"/>
          </p:cNvPicPr>
          <p:nvPr/>
        </p:nvPicPr>
        <p:blipFill>
          <a:blip r:embed="rId2"/>
          <a:srcRect/>
          <a:stretch>
            <a:fillRect/>
          </a:stretch>
        </p:blipFill>
        <p:spPr>
          <a:xfrm>
            <a:off x="9813852" y="4409391"/>
            <a:ext cx="2533204" cy="2572869"/>
          </a:xfrm>
          <a:prstGeom prst="rect">
            <a:avLst/>
          </a:prstGeom>
        </p:spPr>
      </p:pic>
      <p:pic>
        <p:nvPicPr>
          <p:cNvPr id="11" name="Picture 10">
            <a:extLst>
              <a:ext uri="{FF2B5EF4-FFF2-40B4-BE49-F238E27FC236}">
                <a16:creationId xmlns:a16="http://schemas.microsoft.com/office/drawing/2014/main" id="{02DF1F4E-A7A8-A14B-524B-F66B4E9F8D4D}"/>
              </a:ext>
            </a:extLst>
          </p:cNvPr>
          <p:cNvPicPr>
            <a:picLocks noChangeAspect="1"/>
          </p:cNvPicPr>
          <p:nvPr/>
        </p:nvPicPr>
        <p:blipFill>
          <a:blip r:embed="rId3"/>
          <a:stretch>
            <a:fillRect/>
          </a:stretch>
        </p:blipFill>
        <p:spPr>
          <a:xfrm>
            <a:off x="4040372" y="467945"/>
            <a:ext cx="4380613" cy="5701977"/>
          </a:xfrm>
          <a:prstGeom prst="rect">
            <a:avLst/>
          </a:prstGeom>
        </p:spPr>
      </p:pic>
      <p:sp>
        <p:nvSpPr>
          <p:cNvPr id="12" name="TextBox 11">
            <a:extLst>
              <a:ext uri="{FF2B5EF4-FFF2-40B4-BE49-F238E27FC236}">
                <a16:creationId xmlns:a16="http://schemas.microsoft.com/office/drawing/2014/main" id="{C633FFDB-6FDC-1C9A-E1CE-B03D589FD04C}"/>
              </a:ext>
            </a:extLst>
          </p:cNvPr>
          <p:cNvSpPr txBox="1"/>
          <p:nvPr/>
        </p:nvSpPr>
        <p:spPr>
          <a:xfrm>
            <a:off x="1116418" y="5592725"/>
            <a:ext cx="2509284" cy="553998"/>
          </a:xfrm>
          <a:prstGeom prst="rect">
            <a:avLst/>
          </a:prstGeom>
          <a:noFill/>
        </p:spPr>
        <p:txBody>
          <a:bodyPr wrap="square" lIns="0" tIns="0" rIns="0" bIns="0" rtlCol="0">
            <a:spAutoFit/>
          </a:bodyPr>
          <a:lstStyle/>
          <a:p>
            <a:pPr algn="l"/>
            <a:r>
              <a:rPr lang="en-US" dirty="0" err="1">
                <a:solidFill>
                  <a:srgbClr val="FF0000"/>
                </a:solidFill>
              </a:rPr>
              <a:t>Thầy</a:t>
            </a:r>
            <a:r>
              <a:rPr lang="en-US" dirty="0">
                <a:solidFill>
                  <a:srgbClr val="FF0000"/>
                </a:solidFill>
              </a:rPr>
              <a:t> </a:t>
            </a:r>
            <a:r>
              <a:rPr lang="en-US" dirty="0" err="1">
                <a:solidFill>
                  <a:srgbClr val="FF0000"/>
                </a:solidFill>
              </a:rPr>
              <a:t>cô</a:t>
            </a:r>
            <a:r>
              <a:rPr lang="en-US" dirty="0">
                <a:solidFill>
                  <a:srgbClr val="FF0000"/>
                </a:solidFill>
              </a:rPr>
              <a:t> in </a:t>
            </a:r>
            <a:r>
              <a:rPr lang="en-US" dirty="0" err="1">
                <a:solidFill>
                  <a:srgbClr val="FF0000"/>
                </a:solidFill>
              </a:rPr>
              <a:t>phiếu</a:t>
            </a:r>
            <a:r>
              <a:rPr lang="en-US" dirty="0">
                <a:solidFill>
                  <a:srgbClr val="FF0000"/>
                </a:solidFill>
              </a:rPr>
              <a:t> </a:t>
            </a:r>
            <a:r>
              <a:rPr lang="en-US" dirty="0" err="1">
                <a:solidFill>
                  <a:srgbClr val="FF0000"/>
                </a:solidFill>
              </a:rPr>
              <a:t>đọc</a:t>
            </a:r>
            <a:r>
              <a:rPr lang="en-US" dirty="0">
                <a:solidFill>
                  <a:srgbClr val="FF0000"/>
                </a:solidFill>
              </a:rPr>
              <a:t> </a:t>
            </a:r>
            <a:r>
              <a:rPr lang="en-US" dirty="0" err="1">
                <a:solidFill>
                  <a:srgbClr val="FF0000"/>
                </a:solidFill>
              </a:rPr>
              <a:t>sách</a:t>
            </a:r>
            <a:r>
              <a:rPr lang="en-US" dirty="0">
                <a:solidFill>
                  <a:srgbClr val="FF0000"/>
                </a:solidFill>
              </a:rPr>
              <a:t> </a:t>
            </a:r>
            <a:r>
              <a:rPr lang="en-US" dirty="0" err="1">
                <a:solidFill>
                  <a:srgbClr val="FF0000"/>
                </a:solidFill>
              </a:rPr>
              <a:t>em</a:t>
            </a:r>
            <a:r>
              <a:rPr lang="en-US" dirty="0">
                <a:solidFill>
                  <a:srgbClr val="FF0000"/>
                </a:solidFill>
              </a:rPr>
              <a:t> </a:t>
            </a:r>
            <a:r>
              <a:rPr lang="en-US" dirty="0" err="1">
                <a:solidFill>
                  <a:srgbClr val="FF0000"/>
                </a:solidFill>
              </a:rPr>
              <a:t>đính</a:t>
            </a:r>
            <a:r>
              <a:rPr lang="en-US" dirty="0">
                <a:solidFill>
                  <a:srgbClr val="FF0000"/>
                </a:solidFill>
              </a:rPr>
              <a:t> </a:t>
            </a:r>
            <a:r>
              <a:rPr lang="en-US" dirty="0" err="1">
                <a:solidFill>
                  <a:srgbClr val="FF0000"/>
                </a:solidFill>
              </a:rPr>
              <a:t>kèm</a:t>
            </a:r>
            <a:r>
              <a:rPr lang="en-US" dirty="0">
                <a:solidFill>
                  <a:srgbClr val="FF0000"/>
                </a:solidFill>
              </a:rPr>
              <a:t> </a:t>
            </a:r>
            <a:r>
              <a:rPr lang="en-US" dirty="0" err="1">
                <a:solidFill>
                  <a:srgbClr val="FF0000"/>
                </a:solidFill>
              </a:rPr>
              <a:t>cho</a:t>
            </a:r>
            <a:r>
              <a:rPr lang="en-US" dirty="0">
                <a:solidFill>
                  <a:srgbClr val="FF0000"/>
                </a:solidFill>
              </a:rPr>
              <a:t> </a:t>
            </a:r>
            <a:r>
              <a:rPr lang="en-US" dirty="0" err="1">
                <a:solidFill>
                  <a:srgbClr val="FF0000"/>
                </a:solidFill>
              </a:rPr>
              <a:t>hs</a:t>
            </a:r>
            <a:r>
              <a:rPr lang="en-US" dirty="0">
                <a:solidFill>
                  <a:srgbClr val="FF0000"/>
                </a:solidFill>
              </a:rPr>
              <a:t> </a:t>
            </a:r>
            <a:r>
              <a:rPr lang="en-US" dirty="0" err="1">
                <a:solidFill>
                  <a:srgbClr val="FF0000"/>
                </a:solidFill>
              </a:rPr>
              <a:t>viết</a:t>
            </a:r>
            <a:endParaRPr lang="en-US" dirty="0">
              <a:solidFill>
                <a:srgbClr val="FF0000"/>
              </a:solidFill>
            </a:endParaRPr>
          </a:p>
        </p:txBody>
      </p:sp>
    </p:spTree>
    <p:extLst>
      <p:ext uri="{BB962C8B-B14F-4D97-AF65-F5344CB8AC3E}">
        <p14:creationId xmlns:p14="http://schemas.microsoft.com/office/powerpoint/2010/main" val="4184853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8260515" cy="4698167"/>
          </a:xfrm>
          <a:prstGeom prst="rect">
            <a:avLst/>
          </a:prstGeom>
        </p:spPr>
      </p:pic>
      <p:sp>
        <p:nvSpPr>
          <p:cNvPr id="10" name="TextBox 9">
            <a:extLst>
              <a:ext uri="{FF2B5EF4-FFF2-40B4-BE49-F238E27FC236}">
                <a16:creationId xmlns:a16="http://schemas.microsoft.com/office/drawing/2014/main" id="{48183564-9BBF-5863-C403-9C3E23C1AD77}"/>
              </a:ext>
            </a:extLst>
          </p:cNvPr>
          <p:cNvSpPr txBox="1"/>
          <p:nvPr/>
        </p:nvSpPr>
        <p:spPr>
          <a:xfrm>
            <a:off x="892728" y="1520193"/>
            <a:ext cx="6992511" cy="1938992"/>
          </a:xfrm>
          <a:prstGeom prst="rect">
            <a:avLst/>
          </a:prstGeom>
          <a:noFill/>
        </p:spPr>
        <p:txBody>
          <a:bodyPr wrap="square" rtlCol="0">
            <a:spAutoFit/>
          </a:bodyPr>
          <a:lstStyle/>
          <a:p>
            <a:pPr algn="ctr" defTabSz="914377">
              <a:defRPr/>
            </a:pP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Chia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sẻ</a:t>
            </a: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phiếu</a:t>
            </a: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đọc</a:t>
            </a: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sách</a:t>
            </a: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trong</a:t>
            </a: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nhóm</a:t>
            </a:r>
            <a:endParaRPr lang="en-US" sz="6000" b="1" dirty="0">
              <a:ln>
                <a:solidFill>
                  <a:srgbClr val="FFFFFF"/>
                </a:solidFill>
              </a:ln>
              <a:solidFill>
                <a:srgbClr val="7030A0"/>
              </a:solidFill>
              <a:effectLst>
                <a:glow rad="63500">
                  <a:prstClr val="white">
                    <a:alpha val="40000"/>
                  </a:prstClr>
                </a:glow>
              </a:effectLst>
              <a:latin typeface="Calibri" panose="020F0502020204030204" pitchFamily="34" charset="0"/>
              <a:cs typeface="Calibri" panose="020F0502020204030204" pitchFamily="34" charset="0"/>
            </a:endParaRPr>
          </a:p>
        </p:txBody>
      </p:sp>
      <p:pic>
        <p:nvPicPr>
          <p:cNvPr id="5" name="Picture 14">
            <a:extLst>
              <a:ext uri="{FF2B5EF4-FFF2-40B4-BE49-F238E27FC236}">
                <a16:creationId xmlns:a16="http://schemas.microsoft.com/office/drawing/2014/main" id="{594355AE-3929-5C1A-A8ED-BE06D508936F}"/>
              </a:ext>
            </a:extLst>
          </p:cNvPr>
          <p:cNvPicPr>
            <a:picLocks noChangeAspect="1"/>
          </p:cNvPicPr>
          <p:nvPr/>
        </p:nvPicPr>
        <p:blipFill>
          <a:blip r:embed="rId4"/>
          <a:srcRect/>
          <a:stretch>
            <a:fillRect/>
          </a:stretch>
        </p:blipFill>
        <p:spPr>
          <a:xfrm>
            <a:off x="6573709" y="2755068"/>
            <a:ext cx="5781563" cy="4343400"/>
          </a:xfrm>
          <a:prstGeom prst="rect">
            <a:avLst/>
          </a:prstGeom>
        </p:spPr>
      </p:pic>
    </p:spTree>
    <p:extLst>
      <p:ext uri="{BB962C8B-B14F-4D97-AF65-F5344CB8AC3E}">
        <p14:creationId xmlns:p14="http://schemas.microsoft.com/office/powerpoint/2010/main" val="391415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6860569"/>
          </a:xfrm>
          <a:prstGeom prst="rect">
            <a:avLst/>
          </a:prstGeom>
        </p:spPr>
      </p:pic>
      <p:pic>
        <p:nvPicPr>
          <p:cNvPr id="24" name="Picture 29">
            <a:extLst>
              <a:ext uri="{FF2B5EF4-FFF2-40B4-BE49-F238E27FC236}">
                <a16:creationId xmlns:a16="http://schemas.microsoft.com/office/drawing/2014/main" id="{331DC56B-BF39-4964-CA29-8AB01B91BF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7172" y="99239"/>
            <a:ext cx="9906000" cy="1569660"/>
          </a:xfrm>
          <a:prstGeom prst="rect">
            <a:avLst/>
          </a:prstGeom>
        </p:spPr>
      </p:pic>
      <p:sp>
        <p:nvSpPr>
          <p:cNvPr id="26" name="TextBox 25">
            <a:extLst>
              <a:ext uri="{FF2B5EF4-FFF2-40B4-BE49-F238E27FC236}">
                <a16:creationId xmlns:a16="http://schemas.microsoft.com/office/drawing/2014/main" id="{65B79CCB-290C-B03B-E85A-8B0E542AEC6D}"/>
              </a:ext>
            </a:extLst>
          </p:cNvPr>
          <p:cNvSpPr txBox="1"/>
          <p:nvPr/>
        </p:nvSpPr>
        <p:spPr>
          <a:xfrm>
            <a:off x="1710294" y="88243"/>
            <a:ext cx="8730880" cy="1446550"/>
          </a:xfrm>
          <a:prstGeom prst="rect">
            <a:avLst/>
          </a:prstGeom>
          <a:noFill/>
        </p:spPr>
        <p:txBody>
          <a:bodyPr wrap="square">
            <a:spAutoFit/>
          </a:bodyPr>
          <a:lstStyle/>
          <a:p>
            <a:pPr algn="just" defTabSz="914377"/>
            <a:r>
              <a:rPr lang="en-US" sz="4400" b="1" dirty="0">
                <a:solidFill>
                  <a:srgbClr val="FC6E51">
                    <a:lumMod val="75000"/>
                  </a:srgbClr>
                </a:solidFill>
                <a:latin typeface="Calibri" panose="020F0502020204030204" pitchFamily="34" charset="0"/>
                <a:cs typeface="Calibri" panose="020F0502020204030204" pitchFamily="34" charset="0"/>
              </a:rPr>
              <a:t>3. </a:t>
            </a:r>
            <a:r>
              <a:rPr lang="vi-VN" sz="4400" b="1" dirty="0">
                <a:solidFill>
                  <a:srgbClr val="FC6E51">
                    <a:lumMod val="75000"/>
                  </a:srgbClr>
                </a:solidFill>
                <a:latin typeface="Calibri" panose="020F0502020204030204" pitchFamily="34" charset="0"/>
                <a:cs typeface="Calibri" panose="020F0502020204030204" pitchFamily="34" charset="0"/>
              </a:rPr>
              <a:t>Trao đổi với bạn về nội dung câu chuyện em đã đọc.</a:t>
            </a:r>
          </a:p>
        </p:txBody>
      </p:sp>
      <p:pic>
        <p:nvPicPr>
          <p:cNvPr id="4" name="Picture 14">
            <a:extLst>
              <a:ext uri="{FF2B5EF4-FFF2-40B4-BE49-F238E27FC236}">
                <a16:creationId xmlns:a16="http://schemas.microsoft.com/office/drawing/2014/main" id="{CDDD6024-CDDF-E6CB-B5E4-A5E3CF370996}"/>
              </a:ext>
            </a:extLst>
          </p:cNvPr>
          <p:cNvPicPr>
            <a:picLocks noChangeAspect="1"/>
          </p:cNvPicPr>
          <p:nvPr/>
        </p:nvPicPr>
        <p:blipFill>
          <a:blip r:embed="rId6"/>
          <a:srcRect/>
          <a:stretch>
            <a:fillRect/>
          </a:stretch>
        </p:blipFill>
        <p:spPr>
          <a:xfrm>
            <a:off x="0" y="3200399"/>
            <a:ext cx="4707568" cy="3536561"/>
          </a:xfrm>
          <a:prstGeom prst="rect">
            <a:avLst/>
          </a:prstGeom>
        </p:spPr>
      </p:pic>
      <p:grpSp>
        <p:nvGrpSpPr>
          <p:cNvPr id="7" name="Group 6">
            <a:extLst>
              <a:ext uri="{FF2B5EF4-FFF2-40B4-BE49-F238E27FC236}">
                <a16:creationId xmlns:a16="http://schemas.microsoft.com/office/drawing/2014/main" id="{EE6D95A6-91B7-E171-DFEA-C54BD1EEE2DB}"/>
              </a:ext>
            </a:extLst>
          </p:cNvPr>
          <p:cNvGrpSpPr/>
          <p:nvPr/>
        </p:nvGrpSpPr>
        <p:grpSpPr>
          <a:xfrm>
            <a:off x="4410177" y="1644855"/>
            <a:ext cx="7622335" cy="1321630"/>
            <a:chOff x="4401878" y="1862591"/>
            <a:chExt cx="7622335" cy="1805642"/>
          </a:xfrm>
        </p:grpSpPr>
        <p:pic>
          <p:nvPicPr>
            <p:cNvPr id="5" name="Picture 30">
              <a:extLst>
                <a:ext uri="{FF2B5EF4-FFF2-40B4-BE49-F238E27FC236}">
                  <a16:creationId xmlns:a16="http://schemas.microsoft.com/office/drawing/2014/main" id="{5482713D-16B0-F2A6-E73B-77125826E9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01878" y="2318444"/>
              <a:ext cx="7622335" cy="1349789"/>
            </a:xfrm>
            <a:prstGeom prst="rect">
              <a:avLst/>
            </a:prstGeom>
          </p:spPr>
        </p:pic>
        <p:sp>
          <p:nvSpPr>
            <p:cNvPr id="6" name="TextBox 5">
              <a:extLst>
                <a:ext uri="{FF2B5EF4-FFF2-40B4-BE49-F238E27FC236}">
                  <a16:creationId xmlns:a16="http://schemas.microsoft.com/office/drawing/2014/main" id="{B7B429EC-1418-A683-7AD7-B64B76B5AFEC}"/>
                </a:ext>
              </a:extLst>
            </p:cNvPr>
            <p:cNvSpPr txBox="1"/>
            <p:nvPr/>
          </p:nvSpPr>
          <p:spPr>
            <a:xfrm>
              <a:off x="4638345" y="1862591"/>
              <a:ext cx="7247112" cy="1005788"/>
            </a:xfrm>
            <a:prstGeom prst="rect">
              <a:avLst/>
            </a:prstGeom>
            <a:noFill/>
          </p:spPr>
          <p:txBody>
            <a:bodyPr wrap="none" lIns="0" tIns="0" rIns="0" bIns="0" rtlCol="0">
              <a:spAutoFit/>
            </a:bodyPr>
            <a:lstStyle/>
            <a:p>
              <a:pPr defTabSz="914377">
                <a:lnSpc>
                  <a:spcPct val="200000"/>
                </a:lnSpc>
                <a:defRPr/>
              </a:pP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Nội</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dung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nói</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điều</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gì</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6898990F-F26B-7F43-0220-01A882D6B928}"/>
              </a:ext>
            </a:extLst>
          </p:cNvPr>
          <p:cNvGrpSpPr/>
          <p:nvPr/>
        </p:nvGrpSpPr>
        <p:grpSpPr>
          <a:xfrm>
            <a:off x="4729155" y="2984556"/>
            <a:ext cx="7349432" cy="1162141"/>
            <a:chOff x="4401878" y="2046087"/>
            <a:chExt cx="7622335" cy="1622146"/>
          </a:xfrm>
        </p:grpSpPr>
        <p:pic>
          <p:nvPicPr>
            <p:cNvPr id="9" name="Picture 30">
              <a:extLst>
                <a:ext uri="{FF2B5EF4-FFF2-40B4-BE49-F238E27FC236}">
                  <a16:creationId xmlns:a16="http://schemas.microsoft.com/office/drawing/2014/main" id="{91987479-C052-8A3E-2B67-1AE7C221C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01878" y="2318444"/>
              <a:ext cx="7622335" cy="1349789"/>
            </a:xfrm>
            <a:prstGeom prst="rect">
              <a:avLst/>
            </a:prstGeom>
          </p:spPr>
        </p:pic>
        <p:sp>
          <p:nvSpPr>
            <p:cNvPr id="10" name="TextBox 9">
              <a:extLst>
                <a:ext uri="{FF2B5EF4-FFF2-40B4-BE49-F238E27FC236}">
                  <a16:creationId xmlns:a16="http://schemas.microsoft.com/office/drawing/2014/main" id="{3F2795F2-C118-8C91-0E5C-425C285439CF}"/>
                </a:ext>
              </a:extLst>
            </p:cNvPr>
            <p:cNvSpPr txBox="1"/>
            <p:nvPr/>
          </p:nvSpPr>
          <p:spPr>
            <a:xfrm>
              <a:off x="4670243" y="2046087"/>
              <a:ext cx="6853799" cy="1005788"/>
            </a:xfrm>
            <a:prstGeom prst="rect">
              <a:avLst/>
            </a:prstGeom>
            <a:noFill/>
          </p:spPr>
          <p:txBody>
            <a:bodyPr wrap="none" lIns="0" tIns="0" rIns="0" bIns="0" rtlCol="0">
              <a:spAutoFit/>
            </a:bodyPr>
            <a:lstStyle/>
            <a:p>
              <a:pPr defTabSz="914377">
                <a:lnSpc>
                  <a:spcPct val="200000"/>
                </a:lnSpc>
                <a:defRPr/>
              </a:pP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Nhân</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vật</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chính</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trong</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truyện</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800" b="1"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3800" b="1" dirty="0">
                  <a:solidFill>
                    <a:prstClr val="black"/>
                  </a:solidFill>
                  <a:latin typeface="Calibri" panose="020F0502020204030204" pitchFamily="34" charset="0"/>
                  <a:ea typeface="Calibri" panose="020F0502020204030204" pitchFamily="34" charset="0"/>
                  <a:cs typeface="Calibri" panose="020F0502020204030204" pitchFamily="34" charset="0"/>
                </a:rPr>
                <a:t> ai?</a:t>
              </a:r>
            </a:p>
          </p:txBody>
        </p:sp>
      </p:grpSp>
      <p:grpSp>
        <p:nvGrpSpPr>
          <p:cNvPr id="11" name="Group 10">
            <a:extLst>
              <a:ext uri="{FF2B5EF4-FFF2-40B4-BE49-F238E27FC236}">
                <a16:creationId xmlns:a16="http://schemas.microsoft.com/office/drawing/2014/main" id="{614AF1DE-8D4F-1635-4F28-C8E77F4073EA}"/>
              </a:ext>
            </a:extLst>
          </p:cNvPr>
          <p:cNvGrpSpPr/>
          <p:nvPr/>
        </p:nvGrpSpPr>
        <p:grpSpPr>
          <a:xfrm>
            <a:off x="4842568" y="4154138"/>
            <a:ext cx="7465923" cy="1162141"/>
            <a:chOff x="4401878" y="2046087"/>
            <a:chExt cx="7743152" cy="1622146"/>
          </a:xfrm>
        </p:grpSpPr>
        <p:pic>
          <p:nvPicPr>
            <p:cNvPr id="12" name="Picture 30">
              <a:extLst>
                <a:ext uri="{FF2B5EF4-FFF2-40B4-BE49-F238E27FC236}">
                  <a16:creationId xmlns:a16="http://schemas.microsoft.com/office/drawing/2014/main" id="{7D2C7D55-A6A7-4B5E-462C-23744927B1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01878" y="2318444"/>
              <a:ext cx="7622335" cy="1349789"/>
            </a:xfrm>
            <a:prstGeom prst="rect">
              <a:avLst/>
            </a:prstGeom>
          </p:spPr>
        </p:pic>
        <p:sp>
          <p:nvSpPr>
            <p:cNvPr id="13" name="TextBox 12">
              <a:extLst>
                <a:ext uri="{FF2B5EF4-FFF2-40B4-BE49-F238E27FC236}">
                  <a16:creationId xmlns:a16="http://schemas.microsoft.com/office/drawing/2014/main" id="{93A35E0F-DD7D-F57A-DAA4-A83EDB91F251}"/>
                </a:ext>
              </a:extLst>
            </p:cNvPr>
            <p:cNvSpPr txBox="1"/>
            <p:nvPr/>
          </p:nvSpPr>
          <p:spPr>
            <a:xfrm>
              <a:off x="4670243" y="2046087"/>
              <a:ext cx="7474787" cy="1330068"/>
            </a:xfrm>
            <a:prstGeom prst="rect">
              <a:avLst/>
            </a:prstGeom>
            <a:noFill/>
          </p:spPr>
          <p:txBody>
            <a:bodyPr wrap="none" lIns="0" tIns="0" rIns="0" bIns="0" rtlCol="0">
              <a:spAutoFit/>
            </a:bodyPr>
            <a:lstStyle/>
            <a:p>
              <a:pPr defTabSz="914377">
                <a:lnSpc>
                  <a:spcPct val="200000"/>
                </a:lnSpc>
                <a:defRPr/>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đó</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có</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khiếu</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nổi</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bật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915AA876-E1B5-4443-B7C0-44F095EAD163}"/>
              </a:ext>
            </a:extLst>
          </p:cNvPr>
          <p:cNvGrpSpPr/>
          <p:nvPr/>
        </p:nvGrpSpPr>
        <p:grpSpPr>
          <a:xfrm>
            <a:off x="4916996" y="5657065"/>
            <a:ext cx="7349433" cy="991781"/>
            <a:chOff x="4401878" y="2318444"/>
            <a:chExt cx="7622335" cy="1384354"/>
          </a:xfrm>
        </p:grpSpPr>
        <p:pic>
          <p:nvPicPr>
            <p:cNvPr id="15" name="Picture 30">
              <a:extLst>
                <a:ext uri="{FF2B5EF4-FFF2-40B4-BE49-F238E27FC236}">
                  <a16:creationId xmlns:a16="http://schemas.microsoft.com/office/drawing/2014/main" id="{A22365A6-4B18-F50D-B2A4-51B7BBF7A5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01878" y="2318444"/>
              <a:ext cx="7622335" cy="1349789"/>
            </a:xfrm>
            <a:prstGeom prst="rect">
              <a:avLst/>
            </a:prstGeom>
          </p:spPr>
        </p:pic>
        <p:sp>
          <p:nvSpPr>
            <p:cNvPr id="16" name="TextBox 15">
              <a:extLst>
                <a:ext uri="{FF2B5EF4-FFF2-40B4-BE49-F238E27FC236}">
                  <a16:creationId xmlns:a16="http://schemas.microsoft.com/office/drawing/2014/main" id="{93C0053B-2C4F-AC5F-AD51-9F051A4938C2}"/>
                </a:ext>
              </a:extLst>
            </p:cNvPr>
            <p:cNvSpPr txBox="1"/>
            <p:nvPr/>
          </p:nvSpPr>
          <p:spPr>
            <a:xfrm>
              <a:off x="4802571" y="2328070"/>
              <a:ext cx="7144449" cy="1374728"/>
            </a:xfrm>
            <a:prstGeom prst="rect">
              <a:avLst/>
            </a:prstGeom>
            <a:noFill/>
          </p:spPr>
          <p:txBody>
            <a:bodyPr wrap="square" lIns="0" tIns="0" rIns="0" bIns="0" rtlCol="0">
              <a:spAutoFit/>
            </a:bodyPr>
            <a:lstStyle/>
            <a:p>
              <a:pPr defTabSz="914377">
                <a:defRPr/>
              </a:pP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nêu</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xúc</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mình</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nhân</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vật</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đó</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1517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422</Words>
  <Application>Microsoft Office PowerPoint</Application>
  <PresentationFormat>Widescreen</PresentationFormat>
  <Paragraphs>22</Paragraphs>
  <Slides>12</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#9Slide02 Noi dung dai</vt:lpstr>
      <vt:lpstr>UVN Bach Tuyet Nang</vt:lpstr>
      <vt:lpstr>UVN Binh Duong</vt:lpstr>
      <vt:lpstr>华康少女文字W5</vt:lpstr>
      <vt:lpstr>#9Slide07 HoneyCream</vt:lpstr>
      <vt:lpstr>Arial</vt:lpstr>
      <vt:lpstr>Calibri</vt:lpstr>
      <vt:lpstr>Cambria</vt:lpstr>
      <vt:lpstr>SVN-Nickel</vt:lpstr>
      <vt:lpstr>1_Office Theme</vt:lpstr>
      <vt:lpstr>1_PPT定制1801380800</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2023-06-26T13:14:08Z</dcterms:created>
  <dcterms:modified xsi:type="dcterms:W3CDTF">2025-08-19T10:31:44Z</dcterms:modified>
</cp:coreProperties>
</file>