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5" r:id="rId3"/>
    <p:sldMasterId id="2147483707" r:id="rId4"/>
  </p:sldMasterIdLst>
  <p:notesMasterIdLst>
    <p:notesMasterId r:id="rId31"/>
  </p:notesMasterIdLst>
  <p:sldIdLst>
    <p:sldId id="490" r:id="rId5"/>
    <p:sldId id="256" r:id="rId6"/>
    <p:sldId id="257" r:id="rId7"/>
    <p:sldId id="258" r:id="rId8"/>
    <p:sldId id="259" r:id="rId9"/>
    <p:sldId id="341" r:id="rId10"/>
    <p:sldId id="11695" r:id="rId11"/>
    <p:sldId id="335" r:id="rId12"/>
    <p:sldId id="337" r:id="rId13"/>
    <p:sldId id="340" r:id="rId14"/>
    <p:sldId id="11696" r:id="rId15"/>
    <p:sldId id="11697" r:id="rId16"/>
    <p:sldId id="11693" r:id="rId17"/>
    <p:sldId id="2680" r:id="rId18"/>
    <p:sldId id="11694" r:id="rId19"/>
    <p:sldId id="11698" r:id="rId20"/>
    <p:sldId id="11699" r:id="rId21"/>
    <p:sldId id="359" r:id="rId22"/>
    <p:sldId id="2677" r:id="rId23"/>
    <p:sldId id="2681" r:id="rId24"/>
    <p:sldId id="2682" r:id="rId25"/>
    <p:sldId id="2683" r:id="rId26"/>
    <p:sldId id="2684" r:id="rId27"/>
    <p:sldId id="2685" r:id="rId28"/>
    <p:sldId id="347" r:id="rId29"/>
    <p:sldId id="26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87" autoAdjust="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0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6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5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93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7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25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15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9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74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4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1832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36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67568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8164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5175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3954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48327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8730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46829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5286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1413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0666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13998D8-CDA4-E8B4-7BF9-A5A4E0F7074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84CF75-D0B7-065E-4491-32AB47657CB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23137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2D95955-6852-D1B0-C427-8C20B732DB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23137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9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6B8905-8E6B-934E-DE06-2E18D0EC9E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23137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8EB702C-384F-A21E-B878-A0B7A2745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70" y="643649"/>
            <a:ext cx="7200000" cy="554784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D6C7D0-E691-2BB6-0F1D-B58947797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23137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8" name="Picture 4" descr="Cổ tích Việt Nam – Sự tích hoa cúc trắng">
            <a:extLst>
              <a:ext uri="{FF2B5EF4-FFF2-40B4-BE49-F238E27FC236}">
                <a16:creationId xmlns:a16="http://schemas.microsoft.com/office/drawing/2014/main" id="{CD598DB1-9B45-4498-380A-8CE25621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34" y="1097280"/>
            <a:ext cx="3732456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é Tập Kể Chuyện : Ba Cô Gái">
            <a:extLst>
              <a:ext uri="{FF2B5EF4-FFF2-40B4-BE49-F238E27FC236}">
                <a16:creationId xmlns:a16="http://schemas.microsoft.com/office/drawing/2014/main" id="{72C12CD8-483F-4D39-EFE8-38870E7B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" y="1282065"/>
            <a:ext cx="4357782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CTVNĐS- Cậu bé Tích Chu (2023)">
            <a:extLst>
              <a:ext uri="{FF2B5EF4-FFF2-40B4-BE49-F238E27FC236}">
                <a16:creationId xmlns:a16="http://schemas.microsoft.com/office/drawing/2014/main" id="{6FDD2A27-5CBD-3633-321E-D46FB63D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7666"/>
          <a:stretch/>
        </p:blipFill>
        <p:spPr bwMode="auto">
          <a:xfrm>
            <a:off x="8488680" y="651510"/>
            <a:ext cx="370332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F5F7E3-01A6-FEB3-654D-94F759A1B721}"/>
              </a:ext>
            </a:extLst>
          </p:cNvPr>
          <p:cNvSpPr/>
          <p:nvPr/>
        </p:nvSpPr>
        <p:spPr>
          <a:xfrm>
            <a:off x="1805940" y="136940"/>
            <a:ext cx="8721090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E21D-263C-B9A3-949C-CDF628EC6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7E28D-4A03-05FF-9E49-17167FD4C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B14600-1AED-A974-4B7F-71FDD6E11F08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F49C97-93D3-3C88-9DC2-4E0D140B3D18}"/>
              </a:ext>
            </a:extLst>
          </p:cNvPr>
          <p:cNvSpPr/>
          <p:nvPr/>
        </p:nvSpPr>
        <p:spPr>
          <a:xfrm>
            <a:off x="1805940" y="136940"/>
            <a:ext cx="8721090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DA4A5-246E-D897-CE01-B37022FE4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45" r="12722"/>
          <a:stretch/>
        </p:blipFill>
        <p:spPr>
          <a:xfrm>
            <a:off x="523798" y="1325880"/>
            <a:ext cx="3602431" cy="4846320"/>
          </a:xfrm>
          <a:prstGeom prst="rect">
            <a:avLst/>
          </a:prstGeom>
        </p:spPr>
      </p:pic>
      <p:pic>
        <p:nvPicPr>
          <p:cNvPr id="2050" name="Picture 2" descr="Sự Tích Cóc Kiện Trời">
            <a:extLst>
              <a:ext uri="{FF2B5EF4-FFF2-40B4-BE49-F238E27FC236}">
                <a16:creationId xmlns:a16="http://schemas.microsoft.com/office/drawing/2014/main" id="{DB2C656A-AF83-7CFA-85B2-BCF90333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7" y="1223010"/>
            <a:ext cx="4004593" cy="5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ổ Tích Bằng Thơ Giúp Bé Học Chữ, Luyện Đọc Trôi Chảy - Trí Khôn Của Ta">
            <a:extLst>
              <a:ext uri="{FF2B5EF4-FFF2-40B4-BE49-F238E27FC236}">
                <a16:creationId xmlns:a16="http://schemas.microsoft.com/office/drawing/2014/main" id="{1ECBFA97-38E4-AA14-7A4F-7D54FC8AD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r="13488"/>
          <a:stretch/>
        </p:blipFill>
        <p:spPr bwMode="auto">
          <a:xfrm>
            <a:off x="8481060" y="1820228"/>
            <a:ext cx="3185846" cy="435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9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2A024-4347-87BB-0826-D8C81FFD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BBE48-CFB5-C4B9-BDE5-ECDE4B33A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AA2B91-7ACE-DA3A-AD13-D601FC691505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074" name="Picture 2" descr="Kể chuyện bé nghe - Sự tích cây khoai lang | Tiếng Việt 2 Tập 2 | Tuần 22 |  Cô Bình| 10 Phút Học Bài">
            <a:extLst>
              <a:ext uri="{FF2B5EF4-FFF2-40B4-BE49-F238E27FC236}">
                <a16:creationId xmlns:a16="http://schemas.microsoft.com/office/drawing/2014/main" id="{5D6DC235-1F42-8321-1501-83247117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690800"/>
            <a:ext cx="5059680" cy="3469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93DD019-0479-4614-C44B-84F690D70D94}"/>
              </a:ext>
            </a:extLst>
          </p:cNvPr>
          <p:cNvSpPr/>
          <p:nvPr/>
        </p:nvSpPr>
        <p:spPr>
          <a:xfrm>
            <a:off x="1119163" y="194310"/>
            <a:ext cx="5407367" cy="1876915"/>
          </a:xfrm>
          <a:prstGeom prst="wedgeRoundRectCallout">
            <a:avLst>
              <a:gd name="adj1" fmla="val -32766"/>
              <a:gd name="adj2" fmla="val 73916"/>
              <a:gd name="adj3" fmla="val 16667"/>
            </a:avLst>
          </a:pr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8328053"/>
                      <a:gd name="connsiteY0" fmla="*/ 216931 h 1301561"/>
                      <a:gd name="connsiteX1" fmla="*/ 216931 w 8328053"/>
                      <a:gd name="connsiteY1" fmla="*/ 0 h 1301561"/>
                      <a:gd name="connsiteX2" fmla="*/ 1388009 w 8328053"/>
                      <a:gd name="connsiteY2" fmla="*/ 0 h 1301561"/>
                      <a:gd name="connsiteX3" fmla="*/ 1388009 w 8328053"/>
                      <a:gd name="connsiteY3" fmla="*/ 0 h 1301561"/>
                      <a:gd name="connsiteX4" fmla="*/ 3470022 w 8328053"/>
                      <a:gd name="connsiteY4" fmla="*/ 0 h 1301561"/>
                      <a:gd name="connsiteX5" fmla="*/ 8111122 w 8328053"/>
                      <a:gd name="connsiteY5" fmla="*/ 0 h 1301561"/>
                      <a:gd name="connsiteX6" fmla="*/ 8328053 w 8328053"/>
                      <a:gd name="connsiteY6" fmla="*/ 216931 h 1301561"/>
                      <a:gd name="connsiteX7" fmla="*/ 8328053 w 8328053"/>
                      <a:gd name="connsiteY7" fmla="*/ 759244 h 1301561"/>
                      <a:gd name="connsiteX8" fmla="*/ 8328053 w 8328053"/>
                      <a:gd name="connsiteY8" fmla="*/ 759244 h 1301561"/>
                      <a:gd name="connsiteX9" fmla="*/ 8328053 w 8328053"/>
                      <a:gd name="connsiteY9" fmla="*/ 1084634 h 1301561"/>
                      <a:gd name="connsiteX10" fmla="*/ 8328053 w 8328053"/>
                      <a:gd name="connsiteY10" fmla="*/ 1084630 h 1301561"/>
                      <a:gd name="connsiteX11" fmla="*/ 8111122 w 8328053"/>
                      <a:gd name="connsiteY11" fmla="*/ 1301561 h 1301561"/>
                      <a:gd name="connsiteX12" fmla="*/ 3470022 w 8328053"/>
                      <a:gd name="connsiteY12" fmla="*/ 1301561 h 1301561"/>
                      <a:gd name="connsiteX13" fmla="*/ 2429043 w 8328053"/>
                      <a:gd name="connsiteY13" fmla="*/ 1464256 h 1301561"/>
                      <a:gd name="connsiteX14" fmla="*/ 1388009 w 8328053"/>
                      <a:gd name="connsiteY14" fmla="*/ 1301561 h 1301561"/>
                      <a:gd name="connsiteX15" fmla="*/ 216931 w 8328053"/>
                      <a:gd name="connsiteY15" fmla="*/ 1301561 h 1301561"/>
                      <a:gd name="connsiteX16" fmla="*/ 0 w 8328053"/>
                      <a:gd name="connsiteY16" fmla="*/ 1084630 h 1301561"/>
                      <a:gd name="connsiteX17" fmla="*/ 0 w 8328053"/>
                      <a:gd name="connsiteY17" fmla="*/ 1084634 h 1301561"/>
                      <a:gd name="connsiteX18" fmla="*/ 0 w 8328053"/>
                      <a:gd name="connsiteY18" fmla="*/ 759244 h 1301561"/>
                      <a:gd name="connsiteX19" fmla="*/ 0 w 8328053"/>
                      <a:gd name="connsiteY19" fmla="*/ 759244 h 1301561"/>
                      <a:gd name="connsiteX20" fmla="*/ 0 w 8328053"/>
                      <a:gd name="connsiteY20" fmla="*/ 216931 h 1301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328053" h="1301561" fill="none" extrusionOk="0">
                        <a:moveTo>
                          <a:pt x="0" y="216931"/>
                        </a:moveTo>
                        <a:cubicBezTo>
                          <a:pt x="-6468" y="104898"/>
                          <a:pt x="104087" y="-18842"/>
                          <a:pt x="216931" y="0"/>
                        </a:cubicBezTo>
                        <a:cubicBezTo>
                          <a:pt x="628599" y="3187"/>
                          <a:pt x="1028545" y="-93934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161190" y="160114"/>
                          <a:pt x="3054537" y="-7570"/>
                          <a:pt x="3470022" y="0"/>
                        </a:cubicBezTo>
                        <a:cubicBezTo>
                          <a:pt x="5271955" y="-165514"/>
                          <a:pt x="7625043" y="-96643"/>
                          <a:pt x="8111122" y="0"/>
                        </a:cubicBezTo>
                        <a:cubicBezTo>
                          <a:pt x="8235987" y="4069"/>
                          <a:pt x="8316053" y="93232"/>
                          <a:pt x="8328053" y="216931"/>
                        </a:cubicBezTo>
                        <a:cubicBezTo>
                          <a:pt x="8362641" y="466537"/>
                          <a:pt x="8304779" y="648411"/>
                          <a:pt x="8328053" y="759244"/>
                        </a:cubicBezTo>
                        <a:lnTo>
                          <a:pt x="8328053" y="759244"/>
                        </a:lnTo>
                        <a:cubicBezTo>
                          <a:pt x="8312286" y="829111"/>
                          <a:pt x="8324914" y="1035466"/>
                          <a:pt x="8328053" y="1084634"/>
                        </a:cubicBezTo>
                        <a:lnTo>
                          <a:pt x="8328053" y="1084630"/>
                        </a:lnTo>
                        <a:cubicBezTo>
                          <a:pt x="8329867" y="1208898"/>
                          <a:pt x="8225516" y="1298815"/>
                          <a:pt x="8111122" y="1301561"/>
                        </a:cubicBezTo>
                        <a:cubicBezTo>
                          <a:pt x="6225353" y="1449507"/>
                          <a:pt x="4681100" y="1213927"/>
                          <a:pt x="3470022" y="1301561"/>
                        </a:cubicBezTo>
                        <a:cubicBezTo>
                          <a:pt x="3211566" y="1352834"/>
                          <a:pt x="2857848" y="1401551"/>
                          <a:pt x="2429043" y="1464256"/>
                        </a:cubicBezTo>
                        <a:cubicBezTo>
                          <a:pt x="2244155" y="1382940"/>
                          <a:pt x="1717765" y="1282971"/>
                          <a:pt x="1388009" y="1301561"/>
                        </a:cubicBezTo>
                        <a:cubicBezTo>
                          <a:pt x="982121" y="1276555"/>
                          <a:pt x="576894" y="1270856"/>
                          <a:pt x="216931" y="1301561"/>
                        </a:cubicBezTo>
                        <a:cubicBezTo>
                          <a:pt x="84328" y="1286471"/>
                          <a:pt x="16996" y="1214706"/>
                          <a:pt x="0" y="1084630"/>
                        </a:cubicBezTo>
                        <a:lnTo>
                          <a:pt x="0" y="1084634"/>
                        </a:lnTo>
                        <a:cubicBezTo>
                          <a:pt x="5454" y="1016747"/>
                          <a:pt x="-24455" y="848168"/>
                          <a:pt x="0" y="759244"/>
                        </a:cubicBezTo>
                        <a:lnTo>
                          <a:pt x="0" y="759244"/>
                        </a:lnTo>
                        <a:cubicBezTo>
                          <a:pt x="-31388" y="526147"/>
                          <a:pt x="-41338" y="402473"/>
                          <a:pt x="0" y="216931"/>
                        </a:cubicBezTo>
                        <a:close/>
                      </a:path>
                      <a:path w="8328053" h="1301561" stroke="0" extrusionOk="0">
                        <a:moveTo>
                          <a:pt x="0" y="216931"/>
                        </a:moveTo>
                        <a:cubicBezTo>
                          <a:pt x="4597" y="82160"/>
                          <a:pt x="87553" y="9867"/>
                          <a:pt x="216931" y="0"/>
                        </a:cubicBezTo>
                        <a:cubicBezTo>
                          <a:pt x="465742" y="101484"/>
                          <a:pt x="925768" y="13750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207347" y="136756"/>
                          <a:pt x="2752859" y="-46743"/>
                          <a:pt x="3470022" y="0"/>
                        </a:cubicBezTo>
                        <a:cubicBezTo>
                          <a:pt x="4640689" y="-137111"/>
                          <a:pt x="7337373" y="4097"/>
                          <a:pt x="8111122" y="0"/>
                        </a:cubicBezTo>
                        <a:cubicBezTo>
                          <a:pt x="8250253" y="-2307"/>
                          <a:pt x="8321146" y="87243"/>
                          <a:pt x="8328053" y="216931"/>
                        </a:cubicBezTo>
                        <a:cubicBezTo>
                          <a:pt x="8350254" y="480361"/>
                          <a:pt x="8333234" y="497324"/>
                          <a:pt x="8328053" y="759244"/>
                        </a:cubicBezTo>
                        <a:lnTo>
                          <a:pt x="8328053" y="759244"/>
                        </a:lnTo>
                        <a:cubicBezTo>
                          <a:pt x="8353356" y="860234"/>
                          <a:pt x="8306483" y="1019688"/>
                          <a:pt x="8328053" y="1084634"/>
                        </a:cubicBezTo>
                        <a:lnTo>
                          <a:pt x="8328053" y="1084630"/>
                        </a:lnTo>
                        <a:cubicBezTo>
                          <a:pt x="8328807" y="1202293"/>
                          <a:pt x="8224409" y="1293975"/>
                          <a:pt x="8111122" y="1301561"/>
                        </a:cubicBezTo>
                        <a:cubicBezTo>
                          <a:pt x="5966809" y="1236001"/>
                          <a:pt x="4615716" y="1304621"/>
                          <a:pt x="3470022" y="1301561"/>
                        </a:cubicBezTo>
                        <a:cubicBezTo>
                          <a:pt x="3224921" y="1366258"/>
                          <a:pt x="2789011" y="1496256"/>
                          <a:pt x="2429043" y="1464256"/>
                        </a:cubicBezTo>
                        <a:cubicBezTo>
                          <a:pt x="1996021" y="1477581"/>
                          <a:pt x="1569813" y="1330594"/>
                          <a:pt x="1388009" y="1301561"/>
                        </a:cubicBezTo>
                        <a:cubicBezTo>
                          <a:pt x="1013732" y="1381573"/>
                          <a:pt x="613180" y="1253303"/>
                          <a:pt x="216931" y="1301561"/>
                        </a:cubicBezTo>
                        <a:cubicBezTo>
                          <a:pt x="90098" y="1279177"/>
                          <a:pt x="4455" y="1211537"/>
                          <a:pt x="0" y="1084630"/>
                        </a:cubicBezTo>
                        <a:lnTo>
                          <a:pt x="0" y="1084634"/>
                        </a:lnTo>
                        <a:cubicBezTo>
                          <a:pt x="13435" y="1042764"/>
                          <a:pt x="-17949" y="833918"/>
                          <a:pt x="0" y="759244"/>
                        </a:cubicBezTo>
                        <a:lnTo>
                          <a:pt x="0" y="759244"/>
                        </a:lnTo>
                        <a:cubicBezTo>
                          <a:pt x="-32954" y="559237"/>
                          <a:pt x="47414" y="344416"/>
                          <a:pt x="0" y="21693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VD: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lang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9B9803A9-3D08-064F-9A05-9FD7B0B9A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285" y="2571750"/>
            <a:ext cx="2725043" cy="4286250"/>
          </a:xfrm>
          <a:prstGeom prst="rect">
            <a:avLst/>
          </a:prstGeom>
        </p:spPr>
      </p:pic>
      <p:pic>
        <p:nvPicPr>
          <p:cNvPr id="10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88D1CF9-6FDA-2CBF-E59D-5F73CA000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6590" y="654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54865-AD0A-3543-7F78-BEC558353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6C143-9F03-B812-A1B4-6770484EE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12E7B2-9ACD-AC28-569A-D138F1975A77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297C-82C9-B25D-4BE1-3BF85892FC19}"/>
              </a:ext>
            </a:extLst>
          </p:cNvPr>
          <p:cNvSpPr txBox="1"/>
          <p:nvPr/>
        </p:nvSpPr>
        <p:spPr>
          <a:xfrm>
            <a:off x="662940" y="617578"/>
            <a:ext cx="11372850" cy="6045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Mở đầu: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H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ồi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bé được nghe: "Sự tích cây vú sữa". Rất 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nhớ mãi.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Phát triển: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Có hai mẹ con nhà nghèo. Cậu bé được mẹ chiều chuộng, cậu ham chơi.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Nghịch dại, mẹ mắng, cậu bỏ nhà ra đi.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Đói, không nơi nào cho chơi.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Ở nhà, nhớ con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 mẹ khóc nhiều hóa thành cây.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Cậu bé về nhà không thấy mẹ, ôm cây khóc. Cây cảm động xòe lá ôm lấy cậu bé.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Kết thúc: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Câu chuyện về lòng hiếu thảo. Khuyên đối xử tốt với cha mẹ.</a:t>
            </a:r>
          </a:p>
          <a:p>
            <a:pPr>
              <a:lnSpc>
                <a:spcPct val="120000"/>
              </a:lnSpc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35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019F5-78AE-BDAA-4C70-06CC5AD0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9B904-23D1-A3B8-AD28-05F11B412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DAD4BD-AC85-A246-92FF-4E9D0B10D189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B7C5C-213A-5F56-456A-3D4D14A60991}"/>
              </a:ext>
            </a:extLst>
          </p:cNvPr>
          <p:cNvSpPr txBox="1"/>
          <p:nvPr/>
        </p:nvSpPr>
        <p:spPr>
          <a:xfrm>
            <a:off x="662940" y="885857"/>
            <a:ext cx="11372850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Mở đầu: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Lớp 3 được học: "Cóc kiện trời". Đọc thấy 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hê.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Phát triển: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Năm ấy, trời làm hạn hán. Mọi con vật nằm chờ chết vì khát.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Cóc đi rủ các bạn, cọp, cáo, cua, ong... cùng đi kiện trời. Muốn trời làm mưa.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Cách bày binh bố trận của cóc để chiến đấu với nhà trời.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Nhà trời thua, đành làm mưa xuống trần gian.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Kết thúc: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Câu chuyện về tình đoàn kết.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phát huy thế mạnh của mỗi thành viên thì sẽ thành sức mạnh lớn.</a:t>
            </a:r>
          </a:p>
        </p:txBody>
      </p:sp>
    </p:spTree>
    <p:extLst>
      <p:ext uri="{BB962C8B-B14F-4D97-AF65-F5344CB8AC3E}">
        <p14:creationId xmlns:p14="http://schemas.microsoft.com/office/powerpoint/2010/main" val="3558433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4775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2C541103-2F25-FD22-20A4-377AD456D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0" y="221958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ý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B7007C-0AC7-CA66-B707-7F5A60ECEB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23137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E872A-7169-25F5-0512-41E0E829DC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9881" y="1997163"/>
            <a:ext cx="4676037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5FB21-53C6-FC87-7C1B-C5AC72472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0376" y="3333238"/>
            <a:ext cx="6803726" cy="212768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F2847B-628D-C73E-5135-95A42849D0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80" y="5067467"/>
            <a:ext cx="1085158" cy="10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B425298-1363-C606-AB9F-8B4E6827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93B4381-9C45-821E-D6F0-E9492B496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0A2CCEF-E1F9-A630-0624-436E25A0F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AF9AC78-573E-E77D-2289-800277CEF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6058BF7-0D70-61AA-C28C-3FA0347D4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53" y="7510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 1: </a:t>
            </a:r>
            <a:r>
              <a:rPr lang="vi-VN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đoạn văn nêu lí do yêu thích một câu chuyện về tình cảm gia đình mà em đã đọc hoặc đã nghe.</a:t>
            </a:r>
            <a:endParaRPr lang="vi-VN" sz="3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 2: </a:t>
            </a:r>
            <a:r>
              <a:rPr lang="vi-VN" sz="360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đoạn văn nêu lí do yêu thích một câu chuyện về các con vật mà em đã đọc hoặc đã nghe.</a:t>
            </a:r>
            <a:endParaRPr lang="vi-VN" sz="3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9099257" cy="1301561"/>
          </a:xfrm>
          <a:prstGeom prst="wedgeRoundRectCallout">
            <a:avLst>
              <a:gd name="adj1" fmla="val -32766"/>
              <a:gd name="adj2" fmla="val 73916"/>
              <a:gd name="adj3" fmla="val 16667"/>
            </a:avLst>
          </a:pr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8328053"/>
                      <a:gd name="connsiteY0" fmla="*/ 216931 h 1301561"/>
                      <a:gd name="connsiteX1" fmla="*/ 216931 w 8328053"/>
                      <a:gd name="connsiteY1" fmla="*/ 0 h 1301561"/>
                      <a:gd name="connsiteX2" fmla="*/ 1388009 w 8328053"/>
                      <a:gd name="connsiteY2" fmla="*/ 0 h 1301561"/>
                      <a:gd name="connsiteX3" fmla="*/ 1388009 w 8328053"/>
                      <a:gd name="connsiteY3" fmla="*/ 0 h 1301561"/>
                      <a:gd name="connsiteX4" fmla="*/ 3470022 w 8328053"/>
                      <a:gd name="connsiteY4" fmla="*/ 0 h 1301561"/>
                      <a:gd name="connsiteX5" fmla="*/ 8111122 w 8328053"/>
                      <a:gd name="connsiteY5" fmla="*/ 0 h 1301561"/>
                      <a:gd name="connsiteX6" fmla="*/ 8328053 w 8328053"/>
                      <a:gd name="connsiteY6" fmla="*/ 216931 h 1301561"/>
                      <a:gd name="connsiteX7" fmla="*/ 8328053 w 8328053"/>
                      <a:gd name="connsiteY7" fmla="*/ 759244 h 1301561"/>
                      <a:gd name="connsiteX8" fmla="*/ 8328053 w 8328053"/>
                      <a:gd name="connsiteY8" fmla="*/ 759244 h 1301561"/>
                      <a:gd name="connsiteX9" fmla="*/ 8328053 w 8328053"/>
                      <a:gd name="connsiteY9" fmla="*/ 1084634 h 1301561"/>
                      <a:gd name="connsiteX10" fmla="*/ 8328053 w 8328053"/>
                      <a:gd name="connsiteY10" fmla="*/ 1084630 h 1301561"/>
                      <a:gd name="connsiteX11" fmla="*/ 8111122 w 8328053"/>
                      <a:gd name="connsiteY11" fmla="*/ 1301561 h 1301561"/>
                      <a:gd name="connsiteX12" fmla="*/ 3470022 w 8328053"/>
                      <a:gd name="connsiteY12" fmla="*/ 1301561 h 1301561"/>
                      <a:gd name="connsiteX13" fmla="*/ 2429043 w 8328053"/>
                      <a:gd name="connsiteY13" fmla="*/ 1464256 h 1301561"/>
                      <a:gd name="connsiteX14" fmla="*/ 1388009 w 8328053"/>
                      <a:gd name="connsiteY14" fmla="*/ 1301561 h 1301561"/>
                      <a:gd name="connsiteX15" fmla="*/ 216931 w 8328053"/>
                      <a:gd name="connsiteY15" fmla="*/ 1301561 h 1301561"/>
                      <a:gd name="connsiteX16" fmla="*/ 0 w 8328053"/>
                      <a:gd name="connsiteY16" fmla="*/ 1084630 h 1301561"/>
                      <a:gd name="connsiteX17" fmla="*/ 0 w 8328053"/>
                      <a:gd name="connsiteY17" fmla="*/ 1084634 h 1301561"/>
                      <a:gd name="connsiteX18" fmla="*/ 0 w 8328053"/>
                      <a:gd name="connsiteY18" fmla="*/ 759244 h 1301561"/>
                      <a:gd name="connsiteX19" fmla="*/ 0 w 8328053"/>
                      <a:gd name="connsiteY19" fmla="*/ 759244 h 1301561"/>
                      <a:gd name="connsiteX20" fmla="*/ 0 w 8328053"/>
                      <a:gd name="connsiteY20" fmla="*/ 216931 h 1301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328053" h="1301561" fill="none" extrusionOk="0">
                        <a:moveTo>
                          <a:pt x="0" y="216931"/>
                        </a:moveTo>
                        <a:cubicBezTo>
                          <a:pt x="-6468" y="104898"/>
                          <a:pt x="104087" y="-18842"/>
                          <a:pt x="216931" y="0"/>
                        </a:cubicBezTo>
                        <a:cubicBezTo>
                          <a:pt x="628599" y="3187"/>
                          <a:pt x="1028545" y="-93934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161190" y="160114"/>
                          <a:pt x="3054537" y="-7570"/>
                          <a:pt x="3470022" y="0"/>
                        </a:cubicBezTo>
                        <a:cubicBezTo>
                          <a:pt x="5271955" y="-165514"/>
                          <a:pt x="7625043" y="-96643"/>
                          <a:pt x="8111122" y="0"/>
                        </a:cubicBezTo>
                        <a:cubicBezTo>
                          <a:pt x="8235987" y="4069"/>
                          <a:pt x="8316053" y="93232"/>
                          <a:pt x="8328053" y="216931"/>
                        </a:cubicBezTo>
                        <a:cubicBezTo>
                          <a:pt x="8362641" y="466537"/>
                          <a:pt x="8304779" y="648411"/>
                          <a:pt x="8328053" y="759244"/>
                        </a:cubicBezTo>
                        <a:lnTo>
                          <a:pt x="8328053" y="759244"/>
                        </a:lnTo>
                        <a:cubicBezTo>
                          <a:pt x="8312286" y="829111"/>
                          <a:pt x="8324914" y="1035466"/>
                          <a:pt x="8328053" y="1084634"/>
                        </a:cubicBezTo>
                        <a:lnTo>
                          <a:pt x="8328053" y="1084630"/>
                        </a:lnTo>
                        <a:cubicBezTo>
                          <a:pt x="8329867" y="1208898"/>
                          <a:pt x="8225516" y="1298815"/>
                          <a:pt x="8111122" y="1301561"/>
                        </a:cubicBezTo>
                        <a:cubicBezTo>
                          <a:pt x="6225353" y="1449507"/>
                          <a:pt x="4681100" y="1213927"/>
                          <a:pt x="3470022" y="1301561"/>
                        </a:cubicBezTo>
                        <a:cubicBezTo>
                          <a:pt x="3211566" y="1352834"/>
                          <a:pt x="2857848" y="1401551"/>
                          <a:pt x="2429043" y="1464256"/>
                        </a:cubicBezTo>
                        <a:cubicBezTo>
                          <a:pt x="2244155" y="1382940"/>
                          <a:pt x="1717765" y="1282971"/>
                          <a:pt x="1388009" y="1301561"/>
                        </a:cubicBezTo>
                        <a:cubicBezTo>
                          <a:pt x="982121" y="1276555"/>
                          <a:pt x="576894" y="1270856"/>
                          <a:pt x="216931" y="1301561"/>
                        </a:cubicBezTo>
                        <a:cubicBezTo>
                          <a:pt x="84328" y="1286471"/>
                          <a:pt x="16996" y="1214706"/>
                          <a:pt x="0" y="1084630"/>
                        </a:cubicBezTo>
                        <a:lnTo>
                          <a:pt x="0" y="1084634"/>
                        </a:lnTo>
                        <a:cubicBezTo>
                          <a:pt x="5454" y="1016747"/>
                          <a:pt x="-24455" y="848168"/>
                          <a:pt x="0" y="759244"/>
                        </a:cubicBezTo>
                        <a:lnTo>
                          <a:pt x="0" y="759244"/>
                        </a:lnTo>
                        <a:cubicBezTo>
                          <a:pt x="-31388" y="526147"/>
                          <a:pt x="-41338" y="402473"/>
                          <a:pt x="0" y="216931"/>
                        </a:cubicBezTo>
                        <a:close/>
                      </a:path>
                      <a:path w="8328053" h="1301561" stroke="0" extrusionOk="0">
                        <a:moveTo>
                          <a:pt x="0" y="216931"/>
                        </a:moveTo>
                        <a:cubicBezTo>
                          <a:pt x="4597" y="82160"/>
                          <a:pt x="87553" y="9867"/>
                          <a:pt x="216931" y="0"/>
                        </a:cubicBezTo>
                        <a:cubicBezTo>
                          <a:pt x="465742" y="101484"/>
                          <a:pt x="925768" y="13750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207347" y="136756"/>
                          <a:pt x="2752859" y="-46743"/>
                          <a:pt x="3470022" y="0"/>
                        </a:cubicBezTo>
                        <a:cubicBezTo>
                          <a:pt x="4640689" y="-137111"/>
                          <a:pt x="7337373" y="4097"/>
                          <a:pt x="8111122" y="0"/>
                        </a:cubicBezTo>
                        <a:cubicBezTo>
                          <a:pt x="8250253" y="-2307"/>
                          <a:pt x="8321146" y="87243"/>
                          <a:pt x="8328053" y="216931"/>
                        </a:cubicBezTo>
                        <a:cubicBezTo>
                          <a:pt x="8350254" y="480361"/>
                          <a:pt x="8333234" y="497324"/>
                          <a:pt x="8328053" y="759244"/>
                        </a:cubicBezTo>
                        <a:lnTo>
                          <a:pt x="8328053" y="759244"/>
                        </a:lnTo>
                        <a:cubicBezTo>
                          <a:pt x="8353356" y="860234"/>
                          <a:pt x="8306483" y="1019688"/>
                          <a:pt x="8328053" y="1084634"/>
                        </a:cubicBezTo>
                        <a:lnTo>
                          <a:pt x="8328053" y="1084630"/>
                        </a:lnTo>
                        <a:cubicBezTo>
                          <a:pt x="8328807" y="1202293"/>
                          <a:pt x="8224409" y="1293975"/>
                          <a:pt x="8111122" y="1301561"/>
                        </a:cubicBezTo>
                        <a:cubicBezTo>
                          <a:pt x="5966809" y="1236001"/>
                          <a:pt x="4615716" y="1304621"/>
                          <a:pt x="3470022" y="1301561"/>
                        </a:cubicBezTo>
                        <a:cubicBezTo>
                          <a:pt x="3224921" y="1366258"/>
                          <a:pt x="2789011" y="1496256"/>
                          <a:pt x="2429043" y="1464256"/>
                        </a:cubicBezTo>
                        <a:cubicBezTo>
                          <a:pt x="1996021" y="1477581"/>
                          <a:pt x="1569813" y="1330594"/>
                          <a:pt x="1388009" y="1301561"/>
                        </a:cubicBezTo>
                        <a:cubicBezTo>
                          <a:pt x="1013732" y="1381573"/>
                          <a:pt x="613180" y="1253303"/>
                          <a:pt x="216931" y="1301561"/>
                        </a:cubicBezTo>
                        <a:cubicBezTo>
                          <a:pt x="90098" y="1279177"/>
                          <a:pt x="4455" y="1211537"/>
                          <a:pt x="0" y="1084630"/>
                        </a:cubicBezTo>
                        <a:lnTo>
                          <a:pt x="0" y="1084634"/>
                        </a:lnTo>
                        <a:cubicBezTo>
                          <a:pt x="13435" y="1042764"/>
                          <a:pt x="-17949" y="833918"/>
                          <a:pt x="0" y="759244"/>
                        </a:cubicBezTo>
                        <a:lnTo>
                          <a:pt x="0" y="759244"/>
                        </a:lnTo>
                        <a:cubicBezTo>
                          <a:pt x="-32954" y="559237"/>
                          <a:pt x="47414" y="344416"/>
                          <a:pt x="0" y="21693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1548444"/>
          </a:xfrm>
          <a:prstGeom prst="wedgeRoundRectCallout">
            <a:avLst>
              <a:gd name="adj1" fmla="val -32636"/>
              <a:gd name="adj2" fmla="val 75787"/>
              <a:gd name="adj3" fmla="val 16667"/>
            </a:avLst>
          </a:pr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custGeom>
                    <a:avLst/>
                    <a:gdLst>
                      <a:gd name="connsiteX0" fmla="*/ 0 w 8328053"/>
                      <a:gd name="connsiteY0" fmla="*/ 337341 h 2024008"/>
                      <a:gd name="connsiteX1" fmla="*/ 337341 w 8328053"/>
                      <a:gd name="connsiteY1" fmla="*/ 0 h 2024008"/>
                      <a:gd name="connsiteX2" fmla="*/ 1388009 w 8328053"/>
                      <a:gd name="connsiteY2" fmla="*/ 0 h 2024008"/>
                      <a:gd name="connsiteX3" fmla="*/ 1388009 w 8328053"/>
                      <a:gd name="connsiteY3" fmla="*/ 0 h 2024008"/>
                      <a:gd name="connsiteX4" fmla="*/ 3470022 w 8328053"/>
                      <a:gd name="connsiteY4" fmla="*/ 0 h 2024008"/>
                      <a:gd name="connsiteX5" fmla="*/ 7990712 w 8328053"/>
                      <a:gd name="connsiteY5" fmla="*/ 0 h 2024008"/>
                      <a:gd name="connsiteX6" fmla="*/ 8328053 w 8328053"/>
                      <a:gd name="connsiteY6" fmla="*/ 337341 h 2024008"/>
                      <a:gd name="connsiteX7" fmla="*/ 8328053 w 8328053"/>
                      <a:gd name="connsiteY7" fmla="*/ 1180671 h 2024008"/>
                      <a:gd name="connsiteX8" fmla="*/ 8328053 w 8328053"/>
                      <a:gd name="connsiteY8" fmla="*/ 1180671 h 2024008"/>
                      <a:gd name="connsiteX9" fmla="*/ 8328053 w 8328053"/>
                      <a:gd name="connsiteY9" fmla="*/ 1686673 h 2024008"/>
                      <a:gd name="connsiteX10" fmla="*/ 8328053 w 8328053"/>
                      <a:gd name="connsiteY10" fmla="*/ 1686667 h 2024008"/>
                      <a:gd name="connsiteX11" fmla="*/ 7990712 w 8328053"/>
                      <a:gd name="connsiteY11" fmla="*/ 2024008 h 2024008"/>
                      <a:gd name="connsiteX12" fmla="*/ 3470022 w 8328053"/>
                      <a:gd name="connsiteY12" fmla="*/ 2024008 h 2024008"/>
                      <a:gd name="connsiteX13" fmla="*/ 2429043 w 8328053"/>
                      <a:gd name="connsiteY13" fmla="*/ 2277009 h 2024008"/>
                      <a:gd name="connsiteX14" fmla="*/ 1388009 w 8328053"/>
                      <a:gd name="connsiteY14" fmla="*/ 2024008 h 2024008"/>
                      <a:gd name="connsiteX15" fmla="*/ 337341 w 8328053"/>
                      <a:gd name="connsiteY15" fmla="*/ 2024008 h 2024008"/>
                      <a:gd name="connsiteX16" fmla="*/ 0 w 8328053"/>
                      <a:gd name="connsiteY16" fmla="*/ 1686667 h 2024008"/>
                      <a:gd name="connsiteX17" fmla="*/ 0 w 8328053"/>
                      <a:gd name="connsiteY17" fmla="*/ 1686673 h 2024008"/>
                      <a:gd name="connsiteX18" fmla="*/ 0 w 8328053"/>
                      <a:gd name="connsiteY18" fmla="*/ 1180671 h 2024008"/>
                      <a:gd name="connsiteX19" fmla="*/ 0 w 8328053"/>
                      <a:gd name="connsiteY19" fmla="*/ 1180671 h 2024008"/>
                      <a:gd name="connsiteX20" fmla="*/ 0 w 8328053"/>
                      <a:gd name="connsiteY20" fmla="*/ 337341 h 202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328053" h="2024008" fill="none" extrusionOk="0">
                        <a:moveTo>
                          <a:pt x="0" y="337341"/>
                        </a:moveTo>
                        <a:cubicBezTo>
                          <a:pt x="-15362" y="169501"/>
                          <a:pt x="154676" y="-9855"/>
                          <a:pt x="337341" y="0"/>
                        </a:cubicBezTo>
                        <a:cubicBezTo>
                          <a:pt x="735323" y="-17152"/>
                          <a:pt x="876698" y="-54337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161190" y="160114"/>
                          <a:pt x="3054537" y="-7570"/>
                          <a:pt x="3470022" y="0"/>
                        </a:cubicBezTo>
                        <a:cubicBezTo>
                          <a:pt x="5135178" y="-165514"/>
                          <a:pt x="5752992" y="-96643"/>
                          <a:pt x="7990712" y="0"/>
                        </a:cubicBezTo>
                        <a:cubicBezTo>
                          <a:pt x="8203153" y="21026"/>
                          <a:pt x="8322222" y="149142"/>
                          <a:pt x="8328053" y="337341"/>
                        </a:cubicBezTo>
                        <a:cubicBezTo>
                          <a:pt x="8262660" y="519414"/>
                          <a:pt x="8299551" y="778308"/>
                          <a:pt x="8328053" y="1180671"/>
                        </a:cubicBezTo>
                        <a:lnTo>
                          <a:pt x="8328053" y="1180671"/>
                        </a:lnTo>
                        <a:cubicBezTo>
                          <a:pt x="8292723" y="1331720"/>
                          <a:pt x="8357548" y="1610098"/>
                          <a:pt x="8328053" y="1686673"/>
                        </a:cubicBezTo>
                        <a:lnTo>
                          <a:pt x="8328053" y="1686667"/>
                        </a:lnTo>
                        <a:cubicBezTo>
                          <a:pt x="8329962" y="1877669"/>
                          <a:pt x="8151687" y="2011161"/>
                          <a:pt x="7990712" y="2024008"/>
                        </a:cubicBezTo>
                        <a:cubicBezTo>
                          <a:pt x="6974743" y="2171954"/>
                          <a:pt x="4931149" y="1936374"/>
                          <a:pt x="3470022" y="2024008"/>
                        </a:cubicBezTo>
                        <a:cubicBezTo>
                          <a:pt x="3157263" y="2131087"/>
                          <a:pt x="2620542" y="2248905"/>
                          <a:pt x="2429043" y="2277009"/>
                        </a:cubicBezTo>
                        <a:cubicBezTo>
                          <a:pt x="2175814" y="2188122"/>
                          <a:pt x="1634789" y="2036723"/>
                          <a:pt x="1388009" y="2024008"/>
                        </a:cubicBezTo>
                        <a:cubicBezTo>
                          <a:pt x="1205928" y="1948163"/>
                          <a:pt x="735426" y="2082330"/>
                          <a:pt x="337341" y="2024008"/>
                        </a:cubicBezTo>
                        <a:cubicBezTo>
                          <a:pt x="139737" y="2010686"/>
                          <a:pt x="17095" y="1883303"/>
                          <a:pt x="0" y="1686667"/>
                        </a:cubicBezTo>
                        <a:lnTo>
                          <a:pt x="0" y="1686673"/>
                        </a:lnTo>
                        <a:cubicBezTo>
                          <a:pt x="-42559" y="1465138"/>
                          <a:pt x="21925" y="1430410"/>
                          <a:pt x="0" y="1180671"/>
                        </a:cubicBezTo>
                        <a:lnTo>
                          <a:pt x="0" y="1180671"/>
                        </a:lnTo>
                        <a:cubicBezTo>
                          <a:pt x="61507" y="998572"/>
                          <a:pt x="-72197" y="510047"/>
                          <a:pt x="0" y="337341"/>
                        </a:cubicBezTo>
                        <a:close/>
                      </a:path>
                      <a:path w="8328053" h="2024008" stroke="0" extrusionOk="0">
                        <a:moveTo>
                          <a:pt x="0" y="337341"/>
                        </a:moveTo>
                        <a:cubicBezTo>
                          <a:pt x="2838" y="141798"/>
                          <a:pt x="138942" y="12467"/>
                          <a:pt x="337341" y="0"/>
                        </a:cubicBezTo>
                        <a:cubicBezTo>
                          <a:pt x="695553" y="-13597"/>
                          <a:pt x="1115354" y="13300"/>
                          <a:pt x="1388009" y="0"/>
                        </a:cubicBezTo>
                        <a:lnTo>
                          <a:pt x="1388009" y="0"/>
                        </a:lnTo>
                        <a:cubicBezTo>
                          <a:pt x="2207347" y="136756"/>
                          <a:pt x="2752859" y="-46743"/>
                          <a:pt x="3470022" y="0"/>
                        </a:cubicBezTo>
                        <a:cubicBezTo>
                          <a:pt x="5594668" y="-137111"/>
                          <a:pt x="7175757" y="4097"/>
                          <a:pt x="7990712" y="0"/>
                        </a:cubicBezTo>
                        <a:cubicBezTo>
                          <a:pt x="8182314" y="-632"/>
                          <a:pt x="8308876" y="123602"/>
                          <a:pt x="8328053" y="337341"/>
                        </a:cubicBezTo>
                        <a:cubicBezTo>
                          <a:pt x="8400493" y="571575"/>
                          <a:pt x="8314234" y="852063"/>
                          <a:pt x="8328053" y="1180671"/>
                        </a:cubicBezTo>
                        <a:lnTo>
                          <a:pt x="8328053" y="1180671"/>
                        </a:lnTo>
                        <a:cubicBezTo>
                          <a:pt x="8284936" y="1363526"/>
                          <a:pt x="8336959" y="1481044"/>
                          <a:pt x="8328053" y="1686673"/>
                        </a:cubicBezTo>
                        <a:lnTo>
                          <a:pt x="8328053" y="1686667"/>
                        </a:lnTo>
                        <a:cubicBezTo>
                          <a:pt x="8336511" y="1848906"/>
                          <a:pt x="8169476" y="2015232"/>
                          <a:pt x="7990712" y="2024008"/>
                        </a:cubicBezTo>
                        <a:cubicBezTo>
                          <a:pt x="7044154" y="1958448"/>
                          <a:pt x="5552138" y="2027068"/>
                          <a:pt x="3470022" y="2024008"/>
                        </a:cubicBezTo>
                        <a:cubicBezTo>
                          <a:pt x="3106260" y="2037874"/>
                          <a:pt x="2678075" y="2256324"/>
                          <a:pt x="2429043" y="2277009"/>
                        </a:cubicBezTo>
                        <a:cubicBezTo>
                          <a:pt x="2096702" y="2182437"/>
                          <a:pt x="1512346" y="2106883"/>
                          <a:pt x="1388009" y="2024008"/>
                        </a:cubicBezTo>
                        <a:cubicBezTo>
                          <a:pt x="1232173" y="2114652"/>
                          <a:pt x="805425" y="2036640"/>
                          <a:pt x="337341" y="2024008"/>
                        </a:cubicBezTo>
                        <a:cubicBezTo>
                          <a:pt x="143250" y="1999208"/>
                          <a:pt x="2910" y="1877612"/>
                          <a:pt x="0" y="1686667"/>
                        </a:cubicBezTo>
                        <a:lnTo>
                          <a:pt x="0" y="1686673"/>
                        </a:lnTo>
                        <a:cubicBezTo>
                          <a:pt x="-14775" y="1435828"/>
                          <a:pt x="-24982" y="1319913"/>
                          <a:pt x="0" y="1180671"/>
                        </a:cubicBezTo>
                        <a:lnTo>
                          <a:pt x="0" y="1180671"/>
                        </a:lnTo>
                        <a:cubicBezTo>
                          <a:pt x="-27205" y="898024"/>
                          <a:pt x="-61663" y="746815"/>
                          <a:pt x="0" y="33734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791</Words>
  <Application>Microsoft Office PowerPoint</Application>
  <PresentationFormat>Widescreen</PresentationFormat>
  <Paragraphs>76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华康少女文字W5</vt:lpstr>
      <vt:lpstr>Arial</vt:lpstr>
      <vt:lpstr>Calibri</vt:lpstr>
      <vt:lpstr>Calibri Light</vt:lpstr>
      <vt:lpstr>Cambria</vt:lpstr>
      <vt:lpstr>1_PPT定制1801380800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2023-06-24T10:16:28Z</dcterms:created>
  <dcterms:modified xsi:type="dcterms:W3CDTF">2025-08-19T05:15:49Z</dcterms:modified>
</cp:coreProperties>
</file>