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0" r:id="rId2"/>
    <p:sldMasterId id="2147483766" r:id="rId3"/>
    <p:sldMasterId id="2147483768" r:id="rId4"/>
    <p:sldMasterId id="2147483780" r:id="rId5"/>
    <p:sldMasterId id="2147483782" r:id="rId6"/>
  </p:sldMasterIdLst>
  <p:notesMasterIdLst>
    <p:notesMasterId r:id="rId23"/>
  </p:notesMasterIdLst>
  <p:handoutMasterIdLst>
    <p:handoutMasterId r:id="rId24"/>
  </p:handoutMasterIdLst>
  <p:sldIdLst>
    <p:sldId id="334" r:id="rId7"/>
    <p:sldId id="337" r:id="rId8"/>
    <p:sldId id="333" r:id="rId9"/>
    <p:sldId id="276" r:id="rId10"/>
    <p:sldId id="265" r:id="rId11"/>
    <p:sldId id="266" r:id="rId12"/>
    <p:sldId id="338" r:id="rId13"/>
    <p:sldId id="339" r:id="rId14"/>
    <p:sldId id="268" r:id="rId15"/>
    <p:sldId id="340" r:id="rId16"/>
    <p:sldId id="336" r:id="rId17"/>
    <p:sldId id="342" r:id="rId18"/>
    <p:sldId id="414" r:id="rId19"/>
    <p:sldId id="430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6DE0D-7317-491C-B066-B2230EAF67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A9196-2080-4C2E-B1D6-5BE1314B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9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2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130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199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190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354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575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768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12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266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036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233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15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09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5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02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5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90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96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7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7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0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15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04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37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23B9DD-F399-E175-5A67-79A516ECF9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40" y="133648"/>
            <a:ext cx="1610312" cy="16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3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1981A1F-4C48-CA3D-1C93-F2F1E59C69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65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形状&#10;&#10;描述已自动生成">
            <a:extLst>
              <a:ext uri="{FF2B5EF4-FFF2-40B4-BE49-F238E27FC236}">
                <a16:creationId xmlns:a16="http://schemas.microsoft.com/office/drawing/2014/main" id="{849DF373-C766-8269-D1E7-41C7BD8D7A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84B14FFB-35E6-6A94-9FC9-98A0B7BFFD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11" name="图片 7" descr="图片包含 游戏机, 花&#10;&#10;描述已自动生成">
            <a:extLst>
              <a:ext uri="{FF2B5EF4-FFF2-40B4-BE49-F238E27FC236}">
                <a16:creationId xmlns:a16="http://schemas.microsoft.com/office/drawing/2014/main" id="{D4163EE5-0989-0204-C226-549DF6C08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pic>
        <p:nvPicPr>
          <p:cNvPr id="13" name="图片 21" descr="图片包含 游戏机&#10;&#10;描述已自动生成">
            <a:extLst>
              <a:ext uri="{FF2B5EF4-FFF2-40B4-BE49-F238E27FC236}">
                <a16:creationId xmlns:a16="http://schemas.microsoft.com/office/drawing/2014/main" id="{53C99F35-E3FC-4492-B666-F17F8C809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28486E-F451-A6C2-2020-74DF46E31E4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3.sv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8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6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cuộc sống, ta luôn đón nhận niềm vui, nụ cười từ người khác và mang niềm vui, nụ cười cho người quanh ta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AF328-0066-0599-B7BA-6FC9B8620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03" y="1476080"/>
            <a:ext cx="7821846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18" y="1200424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Bình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Chọn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Giải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Thưởng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Diễn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viên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xuất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sắc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nhất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04B518-DF87-891C-621B-9FA3C74A487E}"/>
              </a:ext>
            </a:extLst>
          </p:cNvPr>
          <p:cNvSpPr/>
          <p:nvPr/>
        </p:nvSpPr>
        <p:spPr>
          <a:xfrm>
            <a:off x="523875" y="247651"/>
            <a:ext cx="11277600" cy="628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28">
            <a:extLst>
              <a:ext uri="{FF2B5EF4-FFF2-40B4-BE49-F238E27FC236}">
                <a16:creationId xmlns:a16="http://schemas.microsoft.com/office/drawing/2014/main" id="{2CBAD107-3822-841E-B89B-14CCD52CAFFF}"/>
              </a:ext>
            </a:extLst>
          </p:cNvPr>
          <p:cNvGrpSpPr/>
          <p:nvPr/>
        </p:nvGrpSpPr>
        <p:grpSpPr>
          <a:xfrm>
            <a:off x="1057275" y="526555"/>
            <a:ext cx="9982200" cy="6436220"/>
            <a:chOff x="5429149" y="1481124"/>
            <a:chExt cx="5572683" cy="5015412"/>
          </a:xfrm>
        </p:grpSpPr>
        <p:sp>
          <p:nvSpPr>
            <p:cNvPr id="4" name="矩形: 圆角 27">
              <a:extLst>
                <a:ext uri="{FF2B5EF4-FFF2-40B4-BE49-F238E27FC236}">
                  <a16:creationId xmlns:a16="http://schemas.microsoft.com/office/drawing/2014/main" id="{17FEADAF-B540-3621-646B-C1245058556D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A9BC1987-9269-772A-A561-34637942A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5CD3B-6314-0D4C-6B01-43324F5087C8}"/>
              </a:ext>
            </a:extLst>
          </p:cNvPr>
          <p:cNvSpPr/>
          <p:nvPr/>
        </p:nvSpPr>
        <p:spPr>
          <a:xfrm>
            <a:off x="3209868" y="2660147"/>
            <a:ext cx="5723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5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2" name="Nụ cười Lớp 9 _ Nụ cười nhạc Nga _ âm nhạc 9">
            <a:hlinkClick r:id="" action="ppaction://media"/>
            <a:extLst>
              <a:ext uri="{FF2B5EF4-FFF2-40B4-BE49-F238E27FC236}">
                <a16:creationId xmlns:a16="http://schemas.microsoft.com/office/drawing/2014/main" id="{50297E78-6E2C-4A27-908C-8B4B8C8C6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30360" y="1576843"/>
            <a:ext cx="7917698" cy="4353695"/>
            <a:chOff x="1030360" y="1576843"/>
            <a:chExt cx="7917698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BFDCD-047C-946F-4A66-66D29AA5EC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010" y="2284933"/>
            <a:ext cx="2530059" cy="117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6B2D1D-E5FF-6135-5BF6-837640C7D7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318" y="2905650"/>
            <a:ext cx="7968163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6A729-86D5-27AB-5C28-C78CBE3B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8" y="2109083"/>
            <a:ext cx="796816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Kể về những bạn trong lớp có nụ cười thân thiện.</a:t>
            </a:r>
          </a:p>
        </p:txBody>
      </p:sp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id="{D7191A4F-B59E-ADAE-5DF6-399A64EE174A}"/>
              </a:ext>
            </a:extLst>
          </p:cNvPr>
          <p:cNvSpPr/>
          <p:nvPr/>
        </p:nvSpPr>
        <p:spPr>
          <a:xfrm>
            <a:off x="3902531" y="1856567"/>
            <a:ext cx="8126185" cy="1036033"/>
          </a:xfrm>
          <a:prstGeom prst="wedgeRoundRectCallout">
            <a:avLst>
              <a:gd name="adj1" fmla="val -33829"/>
              <a:gd name="adj2" fmla="val 91917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cs typeface="Arial" panose="020B0604020202020204" pitchFamily="34" charset="0"/>
              </a:rPr>
              <a:t>Em cảm thấy thế nào khi cười với mọi người và khi người khác cười với em?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795D97A1-C2D3-F1A6-BA5D-38AC04D3B10B}"/>
              </a:ext>
            </a:extLst>
          </p:cNvPr>
          <p:cNvSpPr/>
          <p:nvPr/>
        </p:nvSpPr>
        <p:spPr>
          <a:xfrm>
            <a:off x="4268282" y="3821893"/>
            <a:ext cx="7923718" cy="10360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vi-VN" sz="3200" dirty="0"/>
              <a:t>Kể một tình huống bạn đã cười thân thiện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6DE21-B7B6-5C24-2B2C-C7789AC435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2915920"/>
            <a:ext cx="3434167" cy="3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752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pc="-2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2800" b="1" spc="-2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Kể chuyện hoặc làm động tác vui nhộn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374B0-B24A-2C66-5D9A-6A6BF216E956}"/>
              </a:ext>
            </a:extLst>
          </p:cNvPr>
          <p:cNvSpPr txBox="1"/>
          <p:nvPr/>
        </p:nvSpPr>
        <p:spPr>
          <a:xfrm>
            <a:off x="544815" y="2410926"/>
            <a:ext cx="4728225" cy="2554545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uan sát và thực hành đọc nhanh các câu dễ nói nhịu để tạo tiếng cười.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258F7-E053-08D5-D9BE-0D811F7EF1F9}"/>
              </a:ext>
            </a:extLst>
          </p:cNvPr>
          <p:cNvSpPr txBox="1"/>
          <p:nvPr/>
        </p:nvSpPr>
        <p:spPr>
          <a:xfrm>
            <a:off x="5852160" y="2946400"/>
            <a:ext cx="5699760" cy="153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2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3B719C-D6C4-4F44-010D-E10661EACCAE}"/>
              </a:ext>
            </a:extLst>
          </p:cNvPr>
          <p:cNvGrpSpPr/>
          <p:nvPr/>
        </p:nvGrpSpPr>
        <p:grpSpPr>
          <a:xfrm>
            <a:off x="800914" y="3788919"/>
            <a:ext cx="4278451" cy="2175001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FA2AE9B3-2B8D-410E-A957-49D3F492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E1549F-DA5A-EDDB-79F9-6013D1EF52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AA442-E19C-601B-227A-E9D92AE9AD6A}"/>
              </a:ext>
            </a:extLst>
          </p:cNvPr>
          <p:cNvGrpSpPr/>
          <p:nvPr/>
        </p:nvGrpSpPr>
        <p:grpSpPr>
          <a:xfrm>
            <a:off x="894080" y="1559657"/>
            <a:ext cx="10302240" cy="1412240"/>
            <a:chOff x="4144021" y="1484380"/>
            <a:chExt cx="7574794" cy="4840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AED98F-FBF8-BFA6-9E59-EB8230E913D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6F084B01-F63F-33C6-FB15-3776F970CA0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8E7BA713-7A74-3B1C-9C9B-D163715E1C1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919F72-0B77-7F21-2E39-860BA349172E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một câu chuyện hài hoặc làm động tác vui nhộn để các bạn vui cười.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63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57861065-B374-D150-FAAA-E7B24D7E21FE}"/>
              </a:ext>
            </a:extLst>
          </p:cNvPr>
          <p:cNvSpPr/>
          <p:nvPr/>
        </p:nvSpPr>
        <p:spPr>
          <a:xfrm flipH="1">
            <a:off x="2715623" y="1164771"/>
            <a:ext cx="7051040" cy="1485560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cảm thấy thế nào khi mang lại niềm vui cho các bạn khác?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D3BDA-82AF-AFB9-6C55-9F08A90B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78" y="2922474"/>
            <a:ext cx="2836832" cy="3772079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344DDD49-15D3-A0CE-6615-24D6AD7B74D5}"/>
              </a:ext>
            </a:extLst>
          </p:cNvPr>
          <p:cNvSpPr/>
          <p:nvPr/>
        </p:nvSpPr>
        <p:spPr>
          <a:xfrm flipH="1">
            <a:off x="4000138" y="3366919"/>
            <a:ext cx="7051040" cy="1681502"/>
          </a:xfrm>
          <a:prstGeom prst="wedgeRoundRectCallout">
            <a:avLst>
              <a:gd name="adj1" fmla="val 59033"/>
              <a:gd name="adj2" fmla="val 11040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bạn lại cười khi nghe/nhìn bạn khác nói vậy?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260</Words>
  <Application>Microsoft Office PowerPoint</Application>
  <PresentationFormat>Widescreen</PresentationFormat>
  <Paragraphs>20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Chewy</vt:lpstr>
      <vt:lpstr>等线</vt:lpstr>
      <vt:lpstr>Quicksand</vt:lpstr>
      <vt:lpstr>Times New Roman</vt:lpstr>
      <vt:lpstr>UTM Avo</vt:lpstr>
      <vt:lpstr>印品黑体</vt:lpstr>
      <vt:lpstr>2_Office Theme</vt:lpstr>
      <vt:lpstr>Office 主题​​</vt:lpstr>
      <vt:lpstr>1_Office Theme</vt:lpstr>
      <vt:lpstr>3_Office Theme</vt:lpstr>
      <vt:lpstr>Art Subject for Elementary - 1st Grade: Theater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Quang Hieu</cp:lastModifiedBy>
  <cp:revision>59</cp:revision>
  <dcterms:created xsi:type="dcterms:W3CDTF">2021-06-07T06:59:14Z</dcterms:created>
  <dcterms:modified xsi:type="dcterms:W3CDTF">2025-09-13T15:35:28Z</dcterms:modified>
</cp:coreProperties>
</file>