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32" r:id="rId2"/>
    <p:sldMasterId id="2147483745" r:id="rId3"/>
    <p:sldMasterId id="2147483811" r:id="rId4"/>
    <p:sldMasterId id="2147483856" r:id="rId5"/>
    <p:sldMasterId id="2147483871" r:id="rId6"/>
    <p:sldMasterId id="2147483891" r:id="rId7"/>
  </p:sldMasterIdLst>
  <p:notesMasterIdLst>
    <p:notesMasterId r:id="rId21"/>
  </p:notesMasterIdLst>
  <p:sldIdLst>
    <p:sldId id="290" r:id="rId8"/>
    <p:sldId id="2007577103" r:id="rId9"/>
    <p:sldId id="1426" r:id="rId10"/>
    <p:sldId id="1427" r:id="rId11"/>
    <p:sldId id="1429" r:id="rId12"/>
    <p:sldId id="1430" r:id="rId13"/>
    <p:sldId id="2007577153" r:id="rId14"/>
    <p:sldId id="2007577154" r:id="rId15"/>
    <p:sldId id="1423" r:id="rId16"/>
    <p:sldId id="2007577157" r:id="rId17"/>
    <p:sldId id="2007577159" r:id="rId18"/>
    <p:sldId id="2007577155" r:id="rId19"/>
    <p:sldId id="33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Duyên Duyên" userId="3b97a4a6544ae72a" providerId="LiveId" clId="{BAF756AB-A688-499A-8473-FDB6583B1AF1}"/>
    <pc:docChg chg="delSld delMainMaster">
      <pc:chgData name="Phạm Duyên Duyên" userId="3b97a4a6544ae72a" providerId="LiveId" clId="{BAF756AB-A688-499A-8473-FDB6583B1AF1}" dt="2025-09-14T10:07:54.920" v="8" actId="2696"/>
      <pc:docMkLst>
        <pc:docMk/>
      </pc:docMkLst>
      <pc:sldChg chg="del">
        <pc:chgData name="Phạm Duyên Duyên" userId="3b97a4a6544ae72a" providerId="LiveId" clId="{BAF756AB-A688-499A-8473-FDB6583B1AF1}" dt="2025-09-14T10:07:02.288" v="4" actId="2696"/>
        <pc:sldMkLst>
          <pc:docMk/>
          <pc:sldMk cId="0" sldId="271"/>
        </pc:sldMkLst>
      </pc:sldChg>
      <pc:sldChg chg="del">
        <pc:chgData name="Phạm Duyên Duyên" userId="3b97a4a6544ae72a" providerId="LiveId" clId="{BAF756AB-A688-499A-8473-FDB6583B1AF1}" dt="2025-09-14T10:07:35.965" v="6" actId="2696"/>
        <pc:sldMkLst>
          <pc:docMk/>
          <pc:sldMk cId="0" sldId="280"/>
        </pc:sldMkLst>
      </pc:sldChg>
      <pc:sldChg chg="del">
        <pc:chgData name="Phạm Duyên Duyên" userId="3b97a4a6544ae72a" providerId="LiveId" clId="{BAF756AB-A688-499A-8473-FDB6583B1AF1}" dt="2025-09-14T10:07:42.875" v="7" actId="2696"/>
        <pc:sldMkLst>
          <pc:docMk/>
          <pc:sldMk cId="3226075006" sldId="294"/>
        </pc:sldMkLst>
      </pc:sldChg>
      <pc:sldChg chg="del">
        <pc:chgData name="Phạm Duyên Duyên" userId="3b97a4a6544ae72a" providerId="LiveId" clId="{BAF756AB-A688-499A-8473-FDB6583B1AF1}" dt="2025-09-14T10:07:28.623" v="5" actId="2696"/>
        <pc:sldMkLst>
          <pc:docMk/>
          <pc:sldMk cId="1390838374" sldId="347"/>
        </pc:sldMkLst>
      </pc:sldChg>
      <pc:sldChg chg="del">
        <pc:chgData name="Phạm Duyên Duyên" userId="3b97a4a6544ae72a" providerId="LiveId" clId="{BAF756AB-A688-499A-8473-FDB6583B1AF1}" dt="2025-09-14T10:06:57.280" v="3" actId="2696"/>
        <pc:sldMkLst>
          <pc:docMk/>
          <pc:sldMk cId="436264316" sldId="1400"/>
        </pc:sldMkLst>
      </pc:sldChg>
      <pc:sldChg chg="del">
        <pc:chgData name="Phạm Duyên Duyên" userId="3b97a4a6544ae72a" providerId="LiveId" clId="{BAF756AB-A688-499A-8473-FDB6583B1AF1}" dt="2025-09-14T10:05:17.304" v="0" actId="2696"/>
        <pc:sldMkLst>
          <pc:docMk/>
          <pc:sldMk cId="2900943113" sldId="1401"/>
        </pc:sldMkLst>
      </pc:sldChg>
      <pc:sldChg chg="del">
        <pc:chgData name="Phạm Duyên Duyên" userId="3b97a4a6544ae72a" providerId="LiveId" clId="{BAF756AB-A688-499A-8473-FDB6583B1AF1}" dt="2025-09-14T10:07:54.920" v="8" actId="2696"/>
        <pc:sldMkLst>
          <pc:docMk/>
          <pc:sldMk cId="206977979" sldId="1425"/>
        </pc:sldMkLst>
      </pc:sldChg>
      <pc:sldChg chg="del">
        <pc:chgData name="Phạm Duyên Duyên" userId="3b97a4a6544ae72a" providerId="LiveId" clId="{BAF756AB-A688-499A-8473-FDB6583B1AF1}" dt="2025-09-14T10:05:40.898" v="2" actId="2696"/>
        <pc:sldMkLst>
          <pc:docMk/>
          <pc:sldMk cId="2769487893" sldId="2007577156"/>
        </pc:sldMkLst>
      </pc:sldChg>
      <pc:sldChg chg="del">
        <pc:chgData name="Phạm Duyên Duyên" userId="3b97a4a6544ae72a" providerId="LiveId" clId="{BAF756AB-A688-499A-8473-FDB6583B1AF1}" dt="2025-09-14T10:05:19.425" v="1" actId="2696"/>
        <pc:sldMkLst>
          <pc:docMk/>
          <pc:sldMk cId="2089681935" sldId="2007577160"/>
        </pc:sldMkLst>
      </pc:sldChg>
      <pc:sldMasterChg chg="del delSldLayout">
        <pc:chgData name="Phạm Duyên Duyên" userId="3b97a4a6544ae72a" providerId="LiveId" clId="{BAF756AB-A688-499A-8473-FDB6583B1AF1}" dt="2025-09-14T10:07:35.965" v="6" actId="2696"/>
        <pc:sldMasterMkLst>
          <pc:docMk/>
          <pc:sldMasterMk cId="1087548292" sldId="2147483785"/>
        </pc:sldMasterMkLst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2695822059" sldId="2147483786"/>
          </pc:sldLayoutMkLst>
        </pc:sldLayoutChg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1377426178" sldId="2147483787"/>
          </pc:sldLayoutMkLst>
        </pc:sldLayoutChg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427951103" sldId="2147483788"/>
          </pc:sldLayoutMkLst>
        </pc:sldLayoutChg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4134702777" sldId="2147483789"/>
          </pc:sldLayoutMkLst>
        </pc:sldLayoutChg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3848152545" sldId="2147483790"/>
          </pc:sldLayoutMkLst>
        </pc:sldLayoutChg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651030857" sldId="2147483791"/>
          </pc:sldLayoutMkLst>
        </pc:sldLayoutChg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2230181796" sldId="2147483792"/>
          </pc:sldLayoutMkLst>
        </pc:sldLayoutChg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2404577937" sldId="2147483793"/>
          </pc:sldLayoutMkLst>
        </pc:sldLayoutChg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3921299150" sldId="2147483794"/>
          </pc:sldLayoutMkLst>
        </pc:sldLayoutChg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423467252" sldId="2147483795"/>
          </pc:sldLayoutMkLst>
        </pc:sldLayoutChg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2934306424" sldId="2147483796"/>
          </pc:sldLayoutMkLst>
        </pc:sldLayoutChg>
        <pc:sldLayoutChg chg="del">
          <pc:chgData name="Phạm Duyên Duyên" userId="3b97a4a6544ae72a" providerId="LiveId" clId="{BAF756AB-A688-499A-8473-FDB6583B1AF1}" dt="2025-09-14T10:07:35.965" v="6" actId="2696"/>
          <pc:sldLayoutMkLst>
            <pc:docMk/>
            <pc:sldMasterMk cId="1087548292" sldId="2147483785"/>
            <pc:sldLayoutMk cId="3379823693" sldId="2147483797"/>
          </pc:sldLayoutMkLst>
        </pc:sldLayoutChg>
      </pc:sldMasterChg>
      <pc:sldMasterChg chg="delSldLayout">
        <pc:chgData name="Phạm Duyên Duyên" userId="3b97a4a6544ae72a" providerId="LiveId" clId="{BAF756AB-A688-499A-8473-FDB6583B1AF1}" dt="2025-09-14T10:07:54.920" v="8" actId="2696"/>
        <pc:sldMasterMkLst>
          <pc:docMk/>
          <pc:sldMasterMk cId="793084214" sldId="2147483811"/>
        </pc:sldMasterMkLst>
        <pc:sldLayoutChg chg="del">
          <pc:chgData name="Phạm Duyên Duyên" userId="3b97a4a6544ae72a" providerId="LiveId" clId="{BAF756AB-A688-499A-8473-FDB6583B1AF1}" dt="2025-09-14T10:07:54.920" v="8" actId="2696"/>
          <pc:sldLayoutMkLst>
            <pc:docMk/>
            <pc:sldMasterMk cId="793084214" sldId="2147483811"/>
            <pc:sldLayoutMk cId="3302667958" sldId="2147483823"/>
          </pc:sldLayoutMkLst>
        </pc:sldLayoutChg>
        <pc:sldLayoutChg chg="del">
          <pc:chgData name="Phạm Duyên Duyên" userId="3b97a4a6544ae72a" providerId="LiveId" clId="{BAF756AB-A688-499A-8473-FDB6583B1AF1}" dt="2025-09-14T10:06:57.280" v="3" actId="2696"/>
          <pc:sldLayoutMkLst>
            <pc:docMk/>
            <pc:sldMasterMk cId="793084214" sldId="2147483811"/>
            <pc:sldLayoutMk cId="2818447903" sldId="2147483831"/>
          </pc:sldLayoutMkLst>
        </pc:sldLayoutChg>
        <pc:sldLayoutChg chg="del">
          <pc:chgData name="Phạm Duyên Duyên" userId="3b97a4a6544ae72a" providerId="LiveId" clId="{BAF756AB-A688-499A-8473-FDB6583B1AF1}" dt="2025-09-14T10:05:19.425" v="1" actId="2696"/>
          <pc:sldLayoutMkLst>
            <pc:docMk/>
            <pc:sldMasterMk cId="793084214" sldId="2147483811"/>
            <pc:sldLayoutMk cId="3555180304" sldId="2147483836"/>
          </pc:sldLayoutMkLst>
        </pc:sldLayoutChg>
      </pc:sldMasterChg>
      <pc:sldMasterChg chg="del delSldLayout">
        <pc:chgData name="Phạm Duyên Duyên" userId="3b97a4a6544ae72a" providerId="LiveId" clId="{BAF756AB-A688-499A-8473-FDB6583B1AF1}" dt="2025-09-14T10:07:42.875" v="7" actId="2696"/>
        <pc:sldMasterMkLst>
          <pc:docMk/>
          <pc:sldMasterMk cId="73440382" sldId="2147483843"/>
        </pc:sldMasterMkLst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3207583950" sldId="2147483844"/>
          </pc:sldLayoutMkLst>
        </pc:sldLayoutChg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1089591631" sldId="2147483845"/>
          </pc:sldLayoutMkLst>
        </pc:sldLayoutChg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2837190355" sldId="2147483846"/>
          </pc:sldLayoutMkLst>
        </pc:sldLayoutChg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977117548" sldId="2147483847"/>
          </pc:sldLayoutMkLst>
        </pc:sldLayoutChg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1054856974" sldId="2147483848"/>
          </pc:sldLayoutMkLst>
        </pc:sldLayoutChg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1033106004" sldId="2147483849"/>
          </pc:sldLayoutMkLst>
        </pc:sldLayoutChg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3142033404" sldId="2147483850"/>
          </pc:sldLayoutMkLst>
        </pc:sldLayoutChg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2936215794" sldId="2147483851"/>
          </pc:sldLayoutMkLst>
        </pc:sldLayoutChg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865349138" sldId="2147483852"/>
          </pc:sldLayoutMkLst>
        </pc:sldLayoutChg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1429233520" sldId="2147483853"/>
          </pc:sldLayoutMkLst>
        </pc:sldLayoutChg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1775171852" sldId="2147483854"/>
          </pc:sldLayoutMkLst>
        </pc:sldLayoutChg>
        <pc:sldLayoutChg chg="del">
          <pc:chgData name="Phạm Duyên Duyên" userId="3b97a4a6544ae72a" providerId="LiveId" clId="{BAF756AB-A688-499A-8473-FDB6583B1AF1}" dt="2025-09-14T10:07:42.875" v="7" actId="2696"/>
          <pc:sldLayoutMkLst>
            <pc:docMk/>
            <pc:sldMasterMk cId="73440382" sldId="2147483843"/>
            <pc:sldLayoutMk cId="462606195" sldId="2147483855"/>
          </pc:sldLayoutMkLst>
        </pc:sldLayoutChg>
      </pc:sldMasterChg>
      <pc:sldMasterChg chg="del delSldLayout">
        <pc:chgData name="Phạm Duyên Duyên" userId="3b97a4a6544ae72a" providerId="LiveId" clId="{BAF756AB-A688-499A-8473-FDB6583B1AF1}" dt="2025-09-14T10:07:28.623" v="5" actId="2696"/>
        <pc:sldMasterMkLst>
          <pc:docMk/>
          <pc:sldMasterMk cId="4163739535" sldId="2147483877"/>
        </pc:sldMasterMkLst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1359907517" sldId="2147483878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1756660245" sldId="2147483879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1742432494" sldId="2147483880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1859355447" sldId="2147483881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3537386485" sldId="2147483882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3743260031" sldId="2147483883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2883848228" sldId="2147483884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3258917361" sldId="2147483885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3375703600" sldId="2147483886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4177747738" sldId="2147483887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1904890161" sldId="2147483888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3822792092" sldId="2147483889"/>
          </pc:sldLayoutMkLst>
        </pc:sldLayoutChg>
        <pc:sldLayoutChg chg="del">
          <pc:chgData name="Phạm Duyên Duyên" userId="3b97a4a6544ae72a" providerId="LiveId" clId="{BAF756AB-A688-499A-8473-FDB6583B1AF1}" dt="2025-09-14T10:07:28.623" v="5" actId="2696"/>
          <pc:sldLayoutMkLst>
            <pc:docMk/>
            <pc:sldMasterMk cId="4163739535" sldId="2147483877"/>
            <pc:sldLayoutMk cId="128084545" sldId="214748389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FD8AE-5195-4499-9F79-EF24A609834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39734-D972-4345-AE8C-918B2F3D3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4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287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098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824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6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5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8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1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88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6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91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79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63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3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1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67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7683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8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97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8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36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14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00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7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252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21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34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11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85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282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0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4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19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28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49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969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1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79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1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34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248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07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90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2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4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31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6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13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3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24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2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0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52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0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3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0160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2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0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8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16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1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7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8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8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9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0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3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11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1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000477"/>
      </p:ext>
    </p:extLst>
  </p:cSld>
  <p:clrMapOvr>
    <a:masterClrMapping/>
  </p:clrMapOvr>
  <p:transition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523200"/>
      </p:ext>
    </p:extLst>
  </p:cSld>
  <p:clrMapOvr>
    <a:masterClrMapping/>
  </p:clrMapOvr>
  <p:transition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67574"/>
      </p:ext>
    </p:extLst>
  </p:cSld>
  <p:clrMapOvr>
    <a:masterClrMapping/>
  </p:clrMapOvr>
  <p:transition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80649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42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753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576109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029031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0874276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1251554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664742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9187027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0844995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6043563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22848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64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47460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448805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3196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1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772F9-8AFA-E818-3C3D-4A45C74AC5D2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90F05-DB06-DF84-7A08-30E5F3DD3AFE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4BB41-A580-D79F-7CFC-B6BB96DD9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D4F3-297C-C2B9-BA69-2332BD1A3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3F04-BF61-8E11-06D0-46002F65A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17861DFF-A6F1-424F-11FA-E3378FF8612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8394CC-5887-01FD-C1C2-D54F25C3D3B3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70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D76891-6CD8-DEE4-5268-B3D8F7E21160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/>
              <a:t>Click to edit Master title style</a:t>
            </a:r>
            <a:endParaRPr lang="vi-VN" kern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2A23B-3A47-AC45-ECE9-CB0D556C49DE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/>
              <a:t>Click to edit Master text styles</a:t>
            </a:r>
          </a:p>
          <a:p>
            <a:pPr marL="0" lvl="1"/>
            <a:r>
              <a:rPr lang="en-US" kern="0"/>
              <a:t>Second level</a:t>
            </a:r>
          </a:p>
          <a:p>
            <a:pPr marL="0" lvl="2"/>
            <a:r>
              <a:rPr lang="en-US" kern="0"/>
              <a:t>Third level</a:t>
            </a:r>
          </a:p>
          <a:p>
            <a:pPr marL="0" lvl="3"/>
            <a:r>
              <a:rPr lang="en-US" kern="0"/>
              <a:t>Fourth level</a:t>
            </a:r>
          </a:p>
          <a:p>
            <a:pPr marL="0" lvl="4"/>
            <a:r>
              <a:rPr lang="en-US" kern="0"/>
              <a:t>Fifth level</a:t>
            </a:r>
            <a:endParaRPr lang="vi-VN" ker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11843-8BE3-EACC-9FAC-B39451EB09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89C43-BC8D-9D64-7CEC-0EE6C9715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88C5BDC-645C-60AC-EA8E-FDA0F7FA0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green and brown plant&#10;&#10;Description automatically generated">
            <a:extLst>
              <a:ext uri="{FF2B5EF4-FFF2-40B4-BE49-F238E27FC236}">
                <a16:creationId xmlns:a16="http://schemas.microsoft.com/office/drawing/2014/main" id="{808C3A44-BD4B-83F2-4B41-ADD7C10C7973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5A0F69-241E-089F-0B7D-9306C5C9F005}"/>
              </a:ext>
            </a:extLst>
          </p:cNvPr>
          <p:cNvSpPr/>
          <p:nvPr userDrawn="1"/>
        </p:nvSpPr>
        <p:spPr>
          <a:xfrm>
            <a:off x="304799" y="115615"/>
            <a:ext cx="11523133" cy="6605860"/>
          </a:xfrm>
          <a:custGeom>
            <a:avLst/>
            <a:gdLst>
              <a:gd name="connsiteX0" fmla="*/ 0 w 11523133"/>
              <a:gd name="connsiteY0" fmla="*/ 1100999 h 6605860"/>
              <a:gd name="connsiteX1" fmla="*/ 1100999 w 11523133"/>
              <a:gd name="connsiteY1" fmla="*/ 0 h 6605860"/>
              <a:gd name="connsiteX2" fmla="*/ 1860006 w 11523133"/>
              <a:gd name="connsiteY2" fmla="*/ 0 h 6605860"/>
              <a:gd name="connsiteX3" fmla="*/ 2525801 w 11523133"/>
              <a:gd name="connsiteY3" fmla="*/ 0 h 6605860"/>
              <a:gd name="connsiteX4" fmla="*/ 3378019 w 11523133"/>
              <a:gd name="connsiteY4" fmla="*/ 0 h 6605860"/>
              <a:gd name="connsiteX5" fmla="*/ 3950603 w 11523133"/>
              <a:gd name="connsiteY5" fmla="*/ 0 h 6605860"/>
              <a:gd name="connsiteX6" fmla="*/ 4429976 w 11523133"/>
              <a:gd name="connsiteY6" fmla="*/ 0 h 6605860"/>
              <a:gd name="connsiteX7" fmla="*/ 5095771 w 11523133"/>
              <a:gd name="connsiteY7" fmla="*/ 0 h 6605860"/>
              <a:gd name="connsiteX8" fmla="*/ 5854778 w 11523133"/>
              <a:gd name="connsiteY8" fmla="*/ 0 h 6605860"/>
              <a:gd name="connsiteX9" fmla="*/ 6706996 w 11523133"/>
              <a:gd name="connsiteY9" fmla="*/ 0 h 6605860"/>
              <a:gd name="connsiteX10" fmla="*/ 7466003 w 11523133"/>
              <a:gd name="connsiteY10" fmla="*/ 0 h 6605860"/>
              <a:gd name="connsiteX11" fmla="*/ 8318221 w 11523133"/>
              <a:gd name="connsiteY11" fmla="*/ 0 h 6605860"/>
              <a:gd name="connsiteX12" fmla="*/ 9077227 w 11523133"/>
              <a:gd name="connsiteY12" fmla="*/ 0 h 6605860"/>
              <a:gd name="connsiteX13" fmla="*/ 9556600 w 11523133"/>
              <a:gd name="connsiteY13" fmla="*/ 0 h 6605860"/>
              <a:gd name="connsiteX14" fmla="*/ 10422134 w 11523133"/>
              <a:gd name="connsiteY14" fmla="*/ 0 h 6605860"/>
              <a:gd name="connsiteX15" fmla="*/ 11523133 w 11523133"/>
              <a:gd name="connsiteY15" fmla="*/ 1100999 h 6605860"/>
              <a:gd name="connsiteX16" fmla="*/ 11523133 w 11523133"/>
              <a:gd name="connsiteY16" fmla="*/ 1774161 h 6605860"/>
              <a:gd name="connsiteX17" fmla="*/ 11523133 w 11523133"/>
              <a:gd name="connsiteY17" fmla="*/ 2315207 h 6605860"/>
              <a:gd name="connsiteX18" fmla="*/ 11523133 w 11523133"/>
              <a:gd name="connsiteY18" fmla="*/ 2856253 h 6605860"/>
              <a:gd name="connsiteX19" fmla="*/ 11523133 w 11523133"/>
              <a:gd name="connsiteY19" fmla="*/ 3485376 h 6605860"/>
              <a:gd name="connsiteX20" fmla="*/ 11523133 w 11523133"/>
              <a:gd name="connsiteY20" fmla="*/ 4114499 h 6605860"/>
              <a:gd name="connsiteX21" fmla="*/ 11523133 w 11523133"/>
              <a:gd name="connsiteY21" fmla="*/ 4699583 h 6605860"/>
              <a:gd name="connsiteX22" fmla="*/ 11523133 w 11523133"/>
              <a:gd name="connsiteY22" fmla="*/ 5504861 h 6605860"/>
              <a:gd name="connsiteX23" fmla="*/ 10422134 w 11523133"/>
              <a:gd name="connsiteY23" fmla="*/ 6605860 h 6605860"/>
              <a:gd name="connsiteX24" fmla="*/ 10035973 w 11523133"/>
              <a:gd name="connsiteY24" fmla="*/ 6605860 h 6605860"/>
              <a:gd name="connsiteX25" fmla="*/ 9276966 w 11523133"/>
              <a:gd name="connsiteY25" fmla="*/ 6605860 h 6605860"/>
              <a:gd name="connsiteX26" fmla="*/ 8424748 w 11523133"/>
              <a:gd name="connsiteY26" fmla="*/ 6605860 h 6605860"/>
              <a:gd name="connsiteX27" fmla="*/ 8038587 w 11523133"/>
              <a:gd name="connsiteY27" fmla="*/ 6605860 h 6605860"/>
              <a:gd name="connsiteX28" fmla="*/ 7186369 w 11523133"/>
              <a:gd name="connsiteY28" fmla="*/ 6605860 h 6605860"/>
              <a:gd name="connsiteX29" fmla="*/ 6334151 w 11523133"/>
              <a:gd name="connsiteY29" fmla="*/ 6605860 h 6605860"/>
              <a:gd name="connsiteX30" fmla="*/ 5947989 w 11523133"/>
              <a:gd name="connsiteY30" fmla="*/ 6605860 h 6605860"/>
              <a:gd name="connsiteX31" fmla="*/ 5282194 w 11523133"/>
              <a:gd name="connsiteY31" fmla="*/ 6605860 h 6605860"/>
              <a:gd name="connsiteX32" fmla="*/ 4709610 w 11523133"/>
              <a:gd name="connsiteY32" fmla="*/ 6605860 h 6605860"/>
              <a:gd name="connsiteX33" fmla="*/ 4137026 w 11523133"/>
              <a:gd name="connsiteY33" fmla="*/ 6605860 h 6605860"/>
              <a:gd name="connsiteX34" fmla="*/ 3564442 w 11523133"/>
              <a:gd name="connsiteY34" fmla="*/ 6605860 h 6605860"/>
              <a:gd name="connsiteX35" fmla="*/ 3178281 w 11523133"/>
              <a:gd name="connsiteY35" fmla="*/ 6605860 h 6605860"/>
              <a:gd name="connsiteX36" fmla="*/ 2326062 w 11523133"/>
              <a:gd name="connsiteY36" fmla="*/ 6605860 h 6605860"/>
              <a:gd name="connsiteX37" fmla="*/ 1100999 w 11523133"/>
              <a:gd name="connsiteY37" fmla="*/ 6605860 h 6605860"/>
              <a:gd name="connsiteX38" fmla="*/ 0 w 11523133"/>
              <a:gd name="connsiteY38" fmla="*/ 5504861 h 6605860"/>
              <a:gd name="connsiteX39" fmla="*/ 0 w 11523133"/>
              <a:gd name="connsiteY39" fmla="*/ 4831699 h 6605860"/>
              <a:gd name="connsiteX40" fmla="*/ 0 w 11523133"/>
              <a:gd name="connsiteY40" fmla="*/ 4158537 h 6605860"/>
              <a:gd name="connsiteX41" fmla="*/ 0 w 11523133"/>
              <a:gd name="connsiteY41" fmla="*/ 3573453 h 6605860"/>
              <a:gd name="connsiteX42" fmla="*/ 0 w 11523133"/>
              <a:gd name="connsiteY42" fmla="*/ 3032407 h 6605860"/>
              <a:gd name="connsiteX43" fmla="*/ 0 w 11523133"/>
              <a:gd name="connsiteY43" fmla="*/ 2491361 h 6605860"/>
              <a:gd name="connsiteX44" fmla="*/ 0 w 11523133"/>
              <a:gd name="connsiteY44" fmla="*/ 1818199 h 6605860"/>
              <a:gd name="connsiteX45" fmla="*/ 0 w 11523133"/>
              <a:gd name="connsiteY45" fmla="*/ 1100999 h 660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605860" fill="none" extrusionOk="0">
                <a:moveTo>
                  <a:pt x="0" y="1100999"/>
                </a:moveTo>
                <a:cubicBezTo>
                  <a:pt x="1827" y="474470"/>
                  <a:pt x="513127" y="-59696"/>
                  <a:pt x="1100999" y="0"/>
                </a:cubicBezTo>
                <a:cubicBezTo>
                  <a:pt x="1341337" y="-12828"/>
                  <a:pt x="1516651" y="-33672"/>
                  <a:pt x="1860006" y="0"/>
                </a:cubicBezTo>
                <a:cubicBezTo>
                  <a:pt x="2203361" y="33672"/>
                  <a:pt x="2371873" y="30605"/>
                  <a:pt x="2525801" y="0"/>
                </a:cubicBezTo>
                <a:cubicBezTo>
                  <a:pt x="2679730" y="-30605"/>
                  <a:pt x="3155937" y="18722"/>
                  <a:pt x="3378019" y="0"/>
                </a:cubicBezTo>
                <a:cubicBezTo>
                  <a:pt x="3600101" y="-18722"/>
                  <a:pt x="3672645" y="-21307"/>
                  <a:pt x="3950603" y="0"/>
                </a:cubicBezTo>
                <a:cubicBezTo>
                  <a:pt x="4228561" y="21307"/>
                  <a:pt x="4245173" y="-20577"/>
                  <a:pt x="4429976" y="0"/>
                </a:cubicBezTo>
                <a:cubicBezTo>
                  <a:pt x="4614779" y="20577"/>
                  <a:pt x="4935266" y="-18701"/>
                  <a:pt x="5095771" y="0"/>
                </a:cubicBezTo>
                <a:cubicBezTo>
                  <a:pt x="5256277" y="18701"/>
                  <a:pt x="5565897" y="30134"/>
                  <a:pt x="5854778" y="0"/>
                </a:cubicBezTo>
                <a:cubicBezTo>
                  <a:pt x="6143659" y="-30134"/>
                  <a:pt x="6300739" y="-6311"/>
                  <a:pt x="6706996" y="0"/>
                </a:cubicBezTo>
                <a:cubicBezTo>
                  <a:pt x="7113253" y="6311"/>
                  <a:pt x="7224367" y="36580"/>
                  <a:pt x="7466003" y="0"/>
                </a:cubicBezTo>
                <a:cubicBezTo>
                  <a:pt x="7707639" y="-36580"/>
                  <a:pt x="7991587" y="36238"/>
                  <a:pt x="8318221" y="0"/>
                </a:cubicBezTo>
                <a:cubicBezTo>
                  <a:pt x="8644855" y="-36238"/>
                  <a:pt x="8855216" y="-18644"/>
                  <a:pt x="9077227" y="0"/>
                </a:cubicBezTo>
                <a:cubicBezTo>
                  <a:pt x="9299238" y="18644"/>
                  <a:pt x="9400512" y="9740"/>
                  <a:pt x="9556600" y="0"/>
                </a:cubicBezTo>
                <a:cubicBezTo>
                  <a:pt x="9712688" y="-9740"/>
                  <a:pt x="10147204" y="28112"/>
                  <a:pt x="10422134" y="0"/>
                </a:cubicBezTo>
                <a:cubicBezTo>
                  <a:pt x="11103085" y="11228"/>
                  <a:pt x="11577143" y="575797"/>
                  <a:pt x="11523133" y="1100999"/>
                </a:cubicBezTo>
                <a:cubicBezTo>
                  <a:pt x="11542101" y="1270013"/>
                  <a:pt x="11529660" y="1442025"/>
                  <a:pt x="11523133" y="1774161"/>
                </a:cubicBezTo>
                <a:cubicBezTo>
                  <a:pt x="11516606" y="2106297"/>
                  <a:pt x="11521985" y="2160449"/>
                  <a:pt x="11523133" y="2315207"/>
                </a:cubicBezTo>
                <a:cubicBezTo>
                  <a:pt x="11524281" y="2469965"/>
                  <a:pt x="11528338" y="2656669"/>
                  <a:pt x="11523133" y="2856253"/>
                </a:cubicBezTo>
                <a:cubicBezTo>
                  <a:pt x="11517928" y="3055837"/>
                  <a:pt x="11553749" y="3341932"/>
                  <a:pt x="11523133" y="3485376"/>
                </a:cubicBezTo>
                <a:cubicBezTo>
                  <a:pt x="11492517" y="3628820"/>
                  <a:pt x="11554061" y="3903387"/>
                  <a:pt x="11523133" y="4114499"/>
                </a:cubicBezTo>
                <a:cubicBezTo>
                  <a:pt x="11492205" y="4325611"/>
                  <a:pt x="11502304" y="4515201"/>
                  <a:pt x="11523133" y="4699583"/>
                </a:cubicBezTo>
                <a:cubicBezTo>
                  <a:pt x="11543962" y="4883965"/>
                  <a:pt x="11492638" y="5333042"/>
                  <a:pt x="11523133" y="5504861"/>
                </a:cubicBezTo>
                <a:cubicBezTo>
                  <a:pt x="11405919" y="6125797"/>
                  <a:pt x="11044768" y="6623615"/>
                  <a:pt x="10422134" y="6605860"/>
                </a:cubicBezTo>
                <a:cubicBezTo>
                  <a:pt x="10261251" y="6608945"/>
                  <a:pt x="10202737" y="6624733"/>
                  <a:pt x="10035973" y="6605860"/>
                </a:cubicBezTo>
                <a:cubicBezTo>
                  <a:pt x="9869209" y="6586987"/>
                  <a:pt x="9515415" y="6636925"/>
                  <a:pt x="9276966" y="6605860"/>
                </a:cubicBezTo>
                <a:cubicBezTo>
                  <a:pt x="9038517" y="6574795"/>
                  <a:pt x="8847910" y="6607331"/>
                  <a:pt x="8424748" y="6605860"/>
                </a:cubicBezTo>
                <a:cubicBezTo>
                  <a:pt x="8001586" y="6604389"/>
                  <a:pt x="8135318" y="6604011"/>
                  <a:pt x="8038587" y="6605860"/>
                </a:cubicBezTo>
                <a:cubicBezTo>
                  <a:pt x="7941856" y="6607709"/>
                  <a:pt x="7405349" y="6601085"/>
                  <a:pt x="7186369" y="6605860"/>
                </a:cubicBezTo>
                <a:cubicBezTo>
                  <a:pt x="6967389" y="6610635"/>
                  <a:pt x="6588499" y="6611639"/>
                  <a:pt x="6334151" y="6605860"/>
                </a:cubicBezTo>
                <a:cubicBezTo>
                  <a:pt x="6079803" y="6600081"/>
                  <a:pt x="6028927" y="6591183"/>
                  <a:pt x="5947989" y="6605860"/>
                </a:cubicBezTo>
                <a:cubicBezTo>
                  <a:pt x="5867051" y="6620537"/>
                  <a:pt x="5526619" y="6614918"/>
                  <a:pt x="5282194" y="6605860"/>
                </a:cubicBezTo>
                <a:cubicBezTo>
                  <a:pt x="5037769" y="6596802"/>
                  <a:pt x="4925563" y="6601990"/>
                  <a:pt x="4709610" y="6605860"/>
                </a:cubicBezTo>
                <a:cubicBezTo>
                  <a:pt x="4493657" y="6609730"/>
                  <a:pt x="4301370" y="6620981"/>
                  <a:pt x="4137026" y="6605860"/>
                </a:cubicBezTo>
                <a:cubicBezTo>
                  <a:pt x="3972682" y="6590739"/>
                  <a:pt x="3737018" y="6609703"/>
                  <a:pt x="3564442" y="6605860"/>
                </a:cubicBezTo>
                <a:cubicBezTo>
                  <a:pt x="3391866" y="6602017"/>
                  <a:pt x="3257882" y="6592314"/>
                  <a:pt x="3178281" y="6605860"/>
                </a:cubicBezTo>
                <a:cubicBezTo>
                  <a:pt x="3098680" y="6619406"/>
                  <a:pt x="2730211" y="6641908"/>
                  <a:pt x="2326062" y="6605860"/>
                </a:cubicBezTo>
                <a:cubicBezTo>
                  <a:pt x="1921913" y="6569812"/>
                  <a:pt x="1596960" y="6549728"/>
                  <a:pt x="1100999" y="6605860"/>
                </a:cubicBezTo>
                <a:cubicBezTo>
                  <a:pt x="419381" y="6588249"/>
                  <a:pt x="-3159" y="6026910"/>
                  <a:pt x="0" y="5504861"/>
                </a:cubicBezTo>
                <a:cubicBezTo>
                  <a:pt x="-32407" y="5206446"/>
                  <a:pt x="-7807" y="5067578"/>
                  <a:pt x="0" y="4831699"/>
                </a:cubicBezTo>
                <a:cubicBezTo>
                  <a:pt x="7807" y="4595820"/>
                  <a:pt x="-33110" y="4299540"/>
                  <a:pt x="0" y="4158537"/>
                </a:cubicBezTo>
                <a:cubicBezTo>
                  <a:pt x="33110" y="4017534"/>
                  <a:pt x="241" y="3738168"/>
                  <a:pt x="0" y="3573453"/>
                </a:cubicBezTo>
                <a:cubicBezTo>
                  <a:pt x="-241" y="3408738"/>
                  <a:pt x="-13920" y="3296544"/>
                  <a:pt x="0" y="3032407"/>
                </a:cubicBezTo>
                <a:cubicBezTo>
                  <a:pt x="13920" y="2768270"/>
                  <a:pt x="-16389" y="2675719"/>
                  <a:pt x="0" y="2491361"/>
                </a:cubicBezTo>
                <a:cubicBezTo>
                  <a:pt x="16389" y="2307003"/>
                  <a:pt x="22175" y="2054803"/>
                  <a:pt x="0" y="1818199"/>
                </a:cubicBezTo>
                <a:cubicBezTo>
                  <a:pt x="-22175" y="1581595"/>
                  <a:pt x="5365" y="1350194"/>
                  <a:pt x="0" y="1100999"/>
                </a:cubicBezTo>
                <a:close/>
              </a:path>
              <a:path w="11523133" h="6605860" stroke="0" extrusionOk="0">
                <a:moveTo>
                  <a:pt x="0" y="1100999"/>
                </a:moveTo>
                <a:cubicBezTo>
                  <a:pt x="-120961" y="418323"/>
                  <a:pt x="423407" y="26094"/>
                  <a:pt x="1100999" y="0"/>
                </a:cubicBezTo>
                <a:cubicBezTo>
                  <a:pt x="1303685" y="-24654"/>
                  <a:pt x="1687855" y="21513"/>
                  <a:pt x="1953217" y="0"/>
                </a:cubicBezTo>
                <a:cubicBezTo>
                  <a:pt x="2218579" y="-21513"/>
                  <a:pt x="2386889" y="-27079"/>
                  <a:pt x="2525801" y="0"/>
                </a:cubicBezTo>
                <a:cubicBezTo>
                  <a:pt x="2664713" y="27079"/>
                  <a:pt x="2813146" y="-29"/>
                  <a:pt x="3005174" y="0"/>
                </a:cubicBezTo>
                <a:cubicBezTo>
                  <a:pt x="3197202" y="29"/>
                  <a:pt x="3596484" y="-29352"/>
                  <a:pt x="3764180" y="0"/>
                </a:cubicBezTo>
                <a:cubicBezTo>
                  <a:pt x="3931876" y="29352"/>
                  <a:pt x="4195663" y="-19997"/>
                  <a:pt x="4336764" y="0"/>
                </a:cubicBezTo>
                <a:cubicBezTo>
                  <a:pt x="4477865" y="19997"/>
                  <a:pt x="4925607" y="-7520"/>
                  <a:pt x="5188982" y="0"/>
                </a:cubicBezTo>
                <a:cubicBezTo>
                  <a:pt x="5452357" y="7520"/>
                  <a:pt x="5459358" y="-21566"/>
                  <a:pt x="5668355" y="0"/>
                </a:cubicBezTo>
                <a:cubicBezTo>
                  <a:pt x="5877352" y="21566"/>
                  <a:pt x="6166869" y="19552"/>
                  <a:pt x="6520573" y="0"/>
                </a:cubicBezTo>
                <a:cubicBezTo>
                  <a:pt x="6874277" y="-19552"/>
                  <a:pt x="6743520" y="6746"/>
                  <a:pt x="6906735" y="0"/>
                </a:cubicBezTo>
                <a:cubicBezTo>
                  <a:pt x="7069950" y="-6746"/>
                  <a:pt x="7323377" y="25250"/>
                  <a:pt x="7572530" y="0"/>
                </a:cubicBezTo>
                <a:cubicBezTo>
                  <a:pt x="7821684" y="-25250"/>
                  <a:pt x="7921513" y="-16029"/>
                  <a:pt x="8238325" y="0"/>
                </a:cubicBezTo>
                <a:cubicBezTo>
                  <a:pt x="8555138" y="16029"/>
                  <a:pt x="8575386" y="-17203"/>
                  <a:pt x="8810909" y="0"/>
                </a:cubicBezTo>
                <a:cubicBezTo>
                  <a:pt x="9046432" y="17203"/>
                  <a:pt x="9388741" y="-10922"/>
                  <a:pt x="9663127" y="0"/>
                </a:cubicBezTo>
                <a:cubicBezTo>
                  <a:pt x="9937513" y="10922"/>
                  <a:pt x="10224252" y="16624"/>
                  <a:pt x="10422134" y="0"/>
                </a:cubicBezTo>
                <a:cubicBezTo>
                  <a:pt x="10892612" y="22593"/>
                  <a:pt x="11484376" y="466193"/>
                  <a:pt x="11523133" y="1100999"/>
                </a:cubicBezTo>
                <a:cubicBezTo>
                  <a:pt x="11524019" y="1288499"/>
                  <a:pt x="11495083" y="1636442"/>
                  <a:pt x="11523133" y="1774161"/>
                </a:cubicBezTo>
                <a:cubicBezTo>
                  <a:pt x="11551183" y="1911880"/>
                  <a:pt x="11493249" y="2150725"/>
                  <a:pt x="11523133" y="2403284"/>
                </a:cubicBezTo>
                <a:cubicBezTo>
                  <a:pt x="11553017" y="2655843"/>
                  <a:pt x="11508665" y="2751182"/>
                  <a:pt x="11523133" y="2900291"/>
                </a:cubicBezTo>
                <a:cubicBezTo>
                  <a:pt x="11537601" y="3049400"/>
                  <a:pt x="11500256" y="3223544"/>
                  <a:pt x="11523133" y="3441337"/>
                </a:cubicBezTo>
                <a:cubicBezTo>
                  <a:pt x="11546010" y="3659130"/>
                  <a:pt x="11541225" y="3886561"/>
                  <a:pt x="11523133" y="4158537"/>
                </a:cubicBezTo>
                <a:cubicBezTo>
                  <a:pt x="11505041" y="4430513"/>
                  <a:pt x="11506126" y="4506697"/>
                  <a:pt x="11523133" y="4787661"/>
                </a:cubicBezTo>
                <a:cubicBezTo>
                  <a:pt x="11540140" y="5068625"/>
                  <a:pt x="11545280" y="5316729"/>
                  <a:pt x="11523133" y="5504861"/>
                </a:cubicBezTo>
                <a:cubicBezTo>
                  <a:pt x="11521034" y="6056309"/>
                  <a:pt x="11049753" y="6609937"/>
                  <a:pt x="10422134" y="6605860"/>
                </a:cubicBezTo>
                <a:cubicBezTo>
                  <a:pt x="10171332" y="6596373"/>
                  <a:pt x="9961313" y="6616123"/>
                  <a:pt x="9756339" y="6605860"/>
                </a:cubicBezTo>
                <a:cubicBezTo>
                  <a:pt x="9551366" y="6595597"/>
                  <a:pt x="9355024" y="6585469"/>
                  <a:pt x="9090543" y="6605860"/>
                </a:cubicBezTo>
                <a:cubicBezTo>
                  <a:pt x="8826062" y="6626251"/>
                  <a:pt x="8713448" y="6607891"/>
                  <a:pt x="8611171" y="6605860"/>
                </a:cubicBezTo>
                <a:cubicBezTo>
                  <a:pt x="8508894" y="6603829"/>
                  <a:pt x="8088286" y="6637711"/>
                  <a:pt x="7852164" y="6605860"/>
                </a:cubicBezTo>
                <a:cubicBezTo>
                  <a:pt x="7616042" y="6574009"/>
                  <a:pt x="7492952" y="6619881"/>
                  <a:pt x="7372791" y="6605860"/>
                </a:cubicBezTo>
                <a:cubicBezTo>
                  <a:pt x="7252630" y="6591839"/>
                  <a:pt x="6934610" y="6581167"/>
                  <a:pt x="6613785" y="6605860"/>
                </a:cubicBezTo>
                <a:cubicBezTo>
                  <a:pt x="6292960" y="6630553"/>
                  <a:pt x="6346744" y="6622227"/>
                  <a:pt x="6227623" y="6605860"/>
                </a:cubicBezTo>
                <a:cubicBezTo>
                  <a:pt x="6108502" y="6589493"/>
                  <a:pt x="5737618" y="6627733"/>
                  <a:pt x="5468617" y="6605860"/>
                </a:cubicBezTo>
                <a:cubicBezTo>
                  <a:pt x="5199616" y="6583987"/>
                  <a:pt x="5227424" y="6624459"/>
                  <a:pt x="4989244" y="6605860"/>
                </a:cubicBezTo>
                <a:cubicBezTo>
                  <a:pt x="4751064" y="6587261"/>
                  <a:pt x="4789864" y="6598325"/>
                  <a:pt x="4603083" y="6605860"/>
                </a:cubicBezTo>
                <a:cubicBezTo>
                  <a:pt x="4416302" y="6613395"/>
                  <a:pt x="4302126" y="6602914"/>
                  <a:pt x="4123710" y="6605860"/>
                </a:cubicBezTo>
                <a:cubicBezTo>
                  <a:pt x="3945294" y="6608806"/>
                  <a:pt x="3676066" y="6592076"/>
                  <a:pt x="3364703" y="6605860"/>
                </a:cubicBezTo>
                <a:cubicBezTo>
                  <a:pt x="3053340" y="6619644"/>
                  <a:pt x="3014409" y="6613519"/>
                  <a:pt x="2885331" y="6605860"/>
                </a:cubicBezTo>
                <a:cubicBezTo>
                  <a:pt x="2756253" y="6598201"/>
                  <a:pt x="2643517" y="6620990"/>
                  <a:pt x="2499169" y="6605860"/>
                </a:cubicBezTo>
                <a:cubicBezTo>
                  <a:pt x="2354821" y="6590730"/>
                  <a:pt x="2201909" y="6621175"/>
                  <a:pt x="2019797" y="6605860"/>
                </a:cubicBezTo>
                <a:cubicBezTo>
                  <a:pt x="1837685" y="6590545"/>
                  <a:pt x="1312019" y="6623511"/>
                  <a:pt x="1100999" y="6605860"/>
                </a:cubicBezTo>
                <a:cubicBezTo>
                  <a:pt x="432470" y="6613109"/>
                  <a:pt x="60453" y="6176422"/>
                  <a:pt x="0" y="5504861"/>
                </a:cubicBezTo>
                <a:cubicBezTo>
                  <a:pt x="17277" y="5261569"/>
                  <a:pt x="2620" y="5213797"/>
                  <a:pt x="0" y="5007854"/>
                </a:cubicBezTo>
                <a:cubicBezTo>
                  <a:pt x="-2620" y="4801911"/>
                  <a:pt x="3265" y="4614226"/>
                  <a:pt x="0" y="4378731"/>
                </a:cubicBezTo>
                <a:cubicBezTo>
                  <a:pt x="-3265" y="4143236"/>
                  <a:pt x="-16683" y="3839332"/>
                  <a:pt x="0" y="3661530"/>
                </a:cubicBezTo>
                <a:cubicBezTo>
                  <a:pt x="16683" y="3483728"/>
                  <a:pt x="13115" y="3125214"/>
                  <a:pt x="0" y="2988368"/>
                </a:cubicBezTo>
                <a:cubicBezTo>
                  <a:pt x="-13115" y="2851522"/>
                  <a:pt x="-20530" y="2632411"/>
                  <a:pt x="0" y="2403284"/>
                </a:cubicBezTo>
                <a:cubicBezTo>
                  <a:pt x="20530" y="2174157"/>
                  <a:pt x="-27511" y="1969525"/>
                  <a:pt x="0" y="1730122"/>
                </a:cubicBezTo>
                <a:cubicBezTo>
                  <a:pt x="27511" y="1490719"/>
                  <a:pt x="-3629" y="1335204"/>
                  <a:pt x="0" y="1100999"/>
                </a:cubicBezTo>
                <a:close/>
              </a:path>
            </a:pathLst>
          </a:custGeom>
          <a:solidFill>
            <a:schemeClr val="accent5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30842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2" r:id="rId19"/>
    <p:sldLayoutId id="2147483833" r:id="rId20"/>
    <p:sldLayoutId id="2147483834" r:id="rId21"/>
    <p:sldLayoutId id="2147483835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2025/9/14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7A870F-3ED7-BE76-96F5-52D76C44D22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123138"/>
            <a:ext cx="1550636" cy="15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9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4983" y="18505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9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17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jpe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Relationship Id="rId6" Type="http://schemas.openxmlformats.org/officeDocument/2006/relationships/image" Target="../media/image26.gif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.xml"/><Relationship Id="rId6" Type="http://schemas.openxmlformats.org/officeDocument/2006/relationships/image" Target="../media/image29.gif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3.xml"/><Relationship Id="rId6" Type="http://schemas.openxmlformats.org/officeDocument/2006/relationships/image" Target="../media/image30.gif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BED7DEC7-F0ED-4E64-81EB-D7D79EEC1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60" y="5217882"/>
            <a:ext cx="1821302" cy="85301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06FAC09C-1FBA-473C-8C56-9A78349F2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865431EF-77B7-4B3D-B26D-1AC45FFB4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8" name="图片 19">
            <a:extLst>
              <a:ext uri="{FF2B5EF4-FFF2-40B4-BE49-F238E27FC236}">
                <a16:creationId xmlns:a16="http://schemas.microsoft.com/office/drawing/2014/main" id="{E4144CEE-360F-4ABC-AC32-7F47EA8C6B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61" y="5345198"/>
            <a:ext cx="1755083" cy="684080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B4C4D79C-61E6-4F21-9878-4B1C02CB7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090" y="5937159"/>
            <a:ext cx="662531" cy="380141"/>
          </a:xfrm>
          <a:prstGeom prst="rect">
            <a:avLst/>
          </a:prstGeom>
        </p:spPr>
      </p:pic>
      <p:pic>
        <p:nvPicPr>
          <p:cNvPr id="21" name="图片 31">
            <a:extLst>
              <a:ext uri="{FF2B5EF4-FFF2-40B4-BE49-F238E27FC236}">
                <a16:creationId xmlns:a16="http://schemas.microsoft.com/office/drawing/2014/main" id="{6816488C-CEB8-4F0B-965A-5D21911A1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7" y="583715"/>
            <a:ext cx="1352715" cy="394478"/>
          </a:xfrm>
          <a:prstGeom prst="rect">
            <a:avLst/>
          </a:prstGeom>
        </p:spPr>
      </p:pic>
      <p:pic>
        <p:nvPicPr>
          <p:cNvPr id="22" name="图片 43">
            <a:extLst>
              <a:ext uri="{FF2B5EF4-FFF2-40B4-BE49-F238E27FC236}">
                <a16:creationId xmlns:a16="http://schemas.microsoft.com/office/drawing/2014/main" id="{8CAAE16C-C44F-4F6F-8C97-37AF805D2C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23" name="图片 48">
            <a:extLst>
              <a:ext uri="{FF2B5EF4-FFF2-40B4-BE49-F238E27FC236}">
                <a16:creationId xmlns:a16="http://schemas.microsoft.com/office/drawing/2014/main" id="{DE8DA222-5E12-4F91-B546-C332771092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25" name="Picture 2" descr="Premium Vector | Kids in different job set">
            <a:extLst>
              <a:ext uri="{FF2B5EF4-FFF2-40B4-BE49-F238E27FC236}">
                <a16:creationId xmlns:a16="http://schemas.microsoft.com/office/drawing/2014/main" id="{73DFC49B-ED89-408C-A8B7-2D3EE7272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7696731" y="4710397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2F377C-6712-463C-9368-BDB5774A7EE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t="36161" r="80770" b="31106"/>
          <a:stretch/>
        </p:blipFill>
        <p:spPr>
          <a:xfrm>
            <a:off x="4903257" y="4872354"/>
            <a:ext cx="1192743" cy="17481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F3C83E-B5E2-4217-B5F8-A8EF3A1A15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2225082" y="4843126"/>
            <a:ext cx="1151861" cy="1688224"/>
          </a:xfrm>
          <a:prstGeom prst="rect">
            <a:avLst/>
          </a:prstGeom>
        </p:spPr>
      </p:pic>
      <p:pic>
        <p:nvPicPr>
          <p:cNvPr id="29" name="Picture 2" descr="Premium Vector | Kids in different job set">
            <a:extLst>
              <a:ext uri="{FF2B5EF4-FFF2-40B4-BE49-F238E27FC236}">
                <a16:creationId xmlns:a16="http://schemas.microsoft.com/office/drawing/2014/main" id="{833C0E04-1672-4C13-8D73-FC9BFF564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3671275" y="4710397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remium Vector | Kids in different job set">
            <a:extLst>
              <a:ext uri="{FF2B5EF4-FFF2-40B4-BE49-F238E27FC236}">
                <a16:creationId xmlns:a16="http://schemas.microsoft.com/office/drawing/2014/main" id="{EC094E03-1D39-4A28-B7A9-84AF52D4B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8802981" y="4730240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remium Vector | Kids in different job set">
            <a:extLst>
              <a:ext uri="{FF2B5EF4-FFF2-40B4-BE49-F238E27FC236}">
                <a16:creationId xmlns:a16="http://schemas.microsoft.com/office/drawing/2014/main" id="{35FDE3B9-D005-43FB-A34B-243192A7D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9780777" y="4710396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Premium Vector | Kids in different job set">
            <a:extLst>
              <a:ext uri="{FF2B5EF4-FFF2-40B4-BE49-F238E27FC236}">
                <a16:creationId xmlns:a16="http://schemas.microsoft.com/office/drawing/2014/main" id="{3231DE3A-B100-4BED-B214-9B7475B81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6351057" y="4889580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2E7927-F9C2-4682-9999-91C1A463EB00}"/>
              </a:ext>
            </a:extLst>
          </p:cNvPr>
          <p:cNvSpPr txBox="1"/>
          <p:nvPr/>
        </p:nvSpPr>
        <p:spPr>
          <a:xfrm>
            <a:off x="2968232" y="-24107"/>
            <a:ext cx="6293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…..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6FDC0A9-641C-4DB5-A4D2-6F10649AAE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3265" y="917407"/>
            <a:ext cx="5145470" cy="914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B176C-4D10-EED7-DCDF-6D4168CF76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4577" y="2372011"/>
            <a:ext cx="9614225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6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964B4E5D-BFBB-AC0A-EF3B-C5AEFE0D2D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446886" y="828674"/>
            <a:ext cx="2811919" cy="6587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8CEC79-364B-161D-A51A-B3F6190DF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132" y="842196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701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08FCED-FA2A-BA18-C446-642801BD79DD}"/>
              </a:ext>
            </a:extLst>
          </p:cNvPr>
          <p:cNvSpPr/>
          <p:nvPr/>
        </p:nvSpPr>
        <p:spPr>
          <a:xfrm>
            <a:off x="626190" y="461272"/>
            <a:ext cx="10967096" cy="9256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1.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Kể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tên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côn</a:t>
            </a:r>
            <a:r>
              <a:rPr lang="en-US" sz="3500" b="1" dirty="0">
                <a:solidFill>
                  <a:prstClr val="white"/>
                </a:solidFill>
                <a:latin typeface="Calibri" panose="020F0502020204030204"/>
              </a:rPr>
              <a:t>g </a:t>
            </a:r>
            <a:r>
              <a:rPr lang="en-US" sz="3500" b="1" dirty="0" err="1">
                <a:solidFill>
                  <a:prstClr val="white"/>
                </a:solidFill>
                <a:latin typeface="Calibri" panose="020F0502020204030204"/>
              </a:rPr>
              <a:t>việc</a:t>
            </a:r>
            <a:r>
              <a:rPr lang="en-US" sz="35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5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Calibri" panose="020F0502020204030204"/>
              </a:rPr>
              <a:t>thu</a:t>
            </a:r>
            <a:r>
              <a:rPr lang="en-US" sz="35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Calibri" panose="020F0502020204030204"/>
              </a:rPr>
              <a:t>nhập</a:t>
            </a:r>
            <a:r>
              <a:rPr lang="en-US" sz="35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Calibri" panose="020F0502020204030204"/>
              </a:rPr>
              <a:t>khác</a:t>
            </a:r>
            <a:r>
              <a:rPr lang="en-US" sz="35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Calibri" panose="020F0502020204030204"/>
              </a:rPr>
              <a:t>mà</a:t>
            </a:r>
            <a:r>
              <a:rPr lang="en-US" sz="35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35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Calibri" panose="020F0502020204030204"/>
              </a:rPr>
              <a:t>biết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2344E8-1E99-1FB2-1411-6A9656B26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25" y="1925332"/>
            <a:ext cx="7559749" cy="442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080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5" y="2027178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2602359" y="627314"/>
            <a:ext cx="8261584" cy="181271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i="1" dirty="0">
                <a:solidFill>
                  <a:srgbClr val="002060"/>
                </a:solidFill>
                <a:latin typeface="Arial"/>
              </a:rPr>
              <a:t>Nói về nghề nghiệp của một người lớn trong gia đình em.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2BC1F34A-EA9A-4115-B8FD-9BA9F80ECBCB}"/>
              </a:ext>
            </a:extLst>
          </p:cNvPr>
          <p:cNvSpPr/>
          <p:nvPr/>
        </p:nvSpPr>
        <p:spPr>
          <a:xfrm>
            <a:off x="5050971" y="3187811"/>
            <a:ext cx="6966634" cy="149658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FF0000"/>
                </a:solidFill>
              </a:rPr>
              <a:t>Tên nghề nghiệp, nét chính về nghề nghiệp (nơi làm việc, sản phẩm làm ra, lợi ích của nghề nghiệp,...).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98889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06C74636-D4B2-4D0A-8FF5-473D31E60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C7BBD9E-E16D-4B97-B4B1-4DD2D94ED729}"/>
              </a:ext>
            </a:extLst>
          </p:cNvPr>
          <p:cNvSpPr/>
          <p:nvPr/>
        </p:nvSpPr>
        <p:spPr>
          <a:xfrm>
            <a:off x="1208868" y="179906"/>
            <a:ext cx="612518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15A24"/>
                </a:solidFill>
                <a:latin typeface="Arial" panose="020B0604020202020204" pitchFamily="34" charset="0"/>
              </a:rPr>
              <a:t>Quan sát tranh và trả lời câu hỏi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644671-81FB-4EAB-93A1-22FC3821F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0" y="962262"/>
            <a:ext cx="1513609" cy="10657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E138B3-E4D1-41C3-9DA5-3A5BC9668C65}"/>
              </a:ext>
            </a:extLst>
          </p:cNvPr>
          <p:cNvSpPr/>
          <p:nvPr/>
        </p:nvSpPr>
        <p:spPr>
          <a:xfrm>
            <a:off x="2884601" y="924739"/>
            <a:ext cx="9105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24962F"/>
                </a:solidFill>
              </a:rPr>
              <a:t>Chỉ</a:t>
            </a:r>
            <a:r>
              <a:rPr lang="en-US" sz="2800" b="1" dirty="0">
                <a:solidFill>
                  <a:srgbClr val="24962F"/>
                </a:solidFill>
              </a:rPr>
              <a:t> </a:t>
            </a:r>
            <a:r>
              <a:rPr lang="en-US" sz="2800" b="1" dirty="0" err="1">
                <a:solidFill>
                  <a:srgbClr val="24962F"/>
                </a:solidFill>
              </a:rPr>
              <a:t>và</a:t>
            </a:r>
            <a:r>
              <a:rPr lang="en-US" sz="2800" b="1" dirty="0">
                <a:solidFill>
                  <a:srgbClr val="24962F"/>
                </a:solidFill>
              </a:rPr>
              <a:t> </a:t>
            </a:r>
            <a:r>
              <a:rPr lang="en-US" sz="2800" b="1" dirty="0" err="1">
                <a:solidFill>
                  <a:srgbClr val="24962F"/>
                </a:solidFill>
              </a:rPr>
              <a:t>nói</a:t>
            </a:r>
            <a:r>
              <a:rPr lang="en-US" sz="2800" b="1" dirty="0">
                <a:solidFill>
                  <a:srgbClr val="24962F"/>
                </a:solidFill>
              </a:rPr>
              <a:t> </a:t>
            </a:r>
            <a:r>
              <a:rPr lang="en-US" sz="2800" b="1" dirty="0" err="1">
                <a:solidFill>
                  <a:srgbClr val="24962F"/>
                </a:solidFill>
              </a:rPr>
              <a:t>tên</a:t>
            </a:r>
            <a:r>
              <a:rPr lang="en-US" sz="2800" b="1" dirty="0">
                <a:solidFill>
                  <a:srgbClr val="24962F"/>
                </a:solidFill>
              </a:rPr>
              <a:t> </a:t>
            </a:r>
            <a:r>
              <a:rPr lang="en-US" sz="2800" b="1" dirty="0" err="1">
                <a:solidFill>
                  <a:srgbClr val="24962F"/>
                </a:solidFill>
              </a:rPr>
              <a:t>nghề</a:t>
            </a:r>
            <a:r>
              <a:rPr lang="en-US" sz="2800" b="1" dirty="0">
                <a:solidFill>
                  <a:srgbClr val="24962F"/>
                </a:solidFill>
              </a:rPr>
              <a:t> </a:t>
            </a:r>
            <a:r>
              <a:rPr lang="en-US" sz="2800" b="1" dirty="0" err="1">
                <a:solidFill>
                  <a:srgbClr val="24962F"/>
                </a:solidFill>
              </a:rPr>
              <a:t>nghiệp</a:t>
            </a:r>
            <a:r>
              <a:rPr lang="en-US" sz="2800" b="1" dirty="0">
                <a:solidFill>
                  <a:srgbClr val="24962F"/>
                </a:solidFill>
              </a:rPr>
              <a:t> </a:t>
            </a:r>
            <a:r>
              <a:rPr lang="en-US" sz="2800" b="1" dirty="0" err="1">
                <a:solidFill>
                  <a:srgbClr val="24962F"/>
                </a:solidFill>
              </a:rPr>
              <a:t>của</a:t>
            </a:r>
            <a:r>
              <a:rPr lang="en-US" sz="2800" b="1" dirty="0">
                <a:solidFill>
                  <a:srgbClr val="24962F"/>
                </a:solidFill>
              </a:rPr>
              <a:t> </a:t>
            </a:r>
            <a:r>
              <a:rPr lang="en-US" sz="2800" b="1" dirty="0" err="1">
                <a:solidFill>
                  <a:srgbClr val="24962F"/>
                </a:solidFill>
              </a:rPr>
              <a:t>những</a:t>
            </a:r>
            <a:r>
              <a:rPr lang="en-US" sz="2800" b="1" dirty="0">
                <a:solidFill>
                  <a:srgbClr val="24962F"/>
                </a:solidFill>
              </a:rPr>
              <a:t> </a:t>
            </a:r>
            <a:r>
              <a:rPr lang="en-US" sz="2800" b="1" dirty="0" err="1">
                <a:solidFill>
                  <a:srgbClr val="24962F"/>
                </a:solidFill>
              </a:rPr>
              <a:t>người</a:t>
            </a:r>
            <a:r>
              <a:rPr lang="en-US" sz="2800" b="1" dirty="0">
                <a:solidFill>
                  <a:srgbClr val="24962F"/>
                </a:solidFill>
              </a:rPr>
              <a:t> </a:t>
            </a:r>
            <a:r>
              <a:rPr lang="en-US" sz="2800" b="1" dirty="0" err="1">
                <a:solidFill>
                  <a:srgbClr val="24962F"/>
                </a:solidFill>
              </a:rPr>
              <a:t>trong</a:t>
            </a:r>
            <a:r>
              <a:rPr lang="en-US" sz="2800" b="1" dirty="0">
                <a:solidFill>
                  <a:srgbClr val="24962F"/>
                </a:solidFill>
              </a:rPr>
              <a:t> </a:t>
            </a:r>
            <a:r>
              <a:rPr lang="en-US" sz="2800" b="1" dirty="0" err="1">
                <a:solidFill>
                  <a:srgbClr val="24962F"/>
                </a:solidFill>
              </a:rPr>
              <a:t>tranh</a:t>
            </a:r>
            <a:endParaRPr lang="vi-VN" sz="2800" b="1" dirty="0">
              <a:solidFill>
                <a:srgbClr val="24962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703DBB-BB68-4E08-837E-97203A856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256" y="1642993"/>
            <a:ext cx="2875654" cy="2399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03FF23-C9DE-423F-9613-2811B225B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92" y="4162973"/>
            <a:ext cx="3070319" cy="2731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4F7F87-5A32-4EED-BC71-2F5255D45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80" y="1661951"/>
            <a:ext cx="2709116" cy="24571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C8D1D-275A-4B87-AFB5-04D32E73DD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11" y="1645661"/>
            <a:ext cx="2709118" cy="2457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3DCE5A-506D-4C2F-8D6D-CCEE78ED34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11" y="4162972"/>
            <a:ext cx="2694098" cy="26711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B6CC6F-88CC-4326-BD67-D1B544655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248" y="4102830"/>
            <a:ext cx="3077670" cy="27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39258" y="43651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471047" y="130416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71047" y="4906111"/>
            <a:ext cx="2895752" cy="715089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28575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Ngư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E6F7FF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dân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E6F7FF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17757" y="1571457"/>
            <a:ext cx="4492987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bắt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tôm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</a:rPr>
              <a:t>biển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723483" y="2932844"/>
            <a:ext cx="443766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B77919A-730D-4717-8CCF-2AE4625BE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6" y="906266"/>
            <a:ext cx="4359830" cy="395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3" grpId="0" animBg="1"/>
      <p:bldP spid="45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88925" y="86669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00742" y="4860631"/>
            <a:ext cx="4096813" cy="715089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E5F7B3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Bộ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E5F7B3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E5F7B3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đội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E5F7B3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E5F7B3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hải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E5F7B3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E5F7B3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quân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E5F7B3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931632" y="1758787"/>
            <a:ext cx="6260368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quốc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74EF6A2-A177-4275-80C2-D93E62CFB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0" y="1055915"/>
            <a:ext cx="3870736" cy="351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5844" y="172678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88925" y="4860631"/>
            <a:ext cx="2895752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Thợ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may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0840" y="1905430"/>
            <a:ext cx="7026372" cy="858543"/>
            <a:chOff x="4998366" y="1552322"/>
            <a:chExt cx="7026372" cy="858543"/>
          </a:xfrm>
        </p:grpSpPr>
        <p:sp>
          <p:nvSpPr>
            <p:cNvPr id="45" name="Rounded Rectangle 44"/>
            <p:cNvSpPr/>
            <p:nvPr/>
          </p:nvSpPr>
          <p:spPr>
            <a:xfrm>
              <a:off x="5881183" y="1616519"/>
              <a:ext cx="6143555" cy="64698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6512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đẹp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26" name="Picture 2" descr="Laborer Construction Euclidean Transprent - Construction Worker Cartoon Png  Transparent PNG - 535x562 - Free Download on Nice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8366" y="1552322"/>
              <a:ext cx="1209631" cy="85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2D4E282C-5B70-471B-BDD0-8F0703252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00" y="1174467"/>
            <a:ext cx="3777231" cy="34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44325" y="163502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88924" y="4860631"/>
            <a:ext cx="3356615" cy="7150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Thợ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đan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nón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76512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40829" y="2231904"/>
            <a:ext cx="665117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E0109C4-7C7B-4469-9CCF-1FAD0DE41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72" y="999457"/>
            <a:ext cx="3960726" cy="359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6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44325" y="163502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88924" y="4860631"/>
            <a:ext cx="3356615" cy="7150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Nông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dân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76512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496F028-87F9-487F-B96A-5905B0204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14" y="1121276"/>
            <a:ext cx="3763033" cy="341307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1C16BEAC-715C-44B7-A3CA-E6DE5F49DBA4}"/>
              </a:ext>
            </a:extLst>
          </p:cNvPr>
          <p:cNvGrpSpPr/>
          <p:nvPr/>
        </p:nvGrpSpPr>
        <p:grpSpPr>
          <a:xfrm>
            <a:off x="5922077" y="1388134"/>
            <a:ext cx="5866884" cy="1338182"/>
            <a:chOff x="5922077" y="1388134"/>
            <a:chExt cx="5866884" cy="1338182"/>
          </a:xfrm>
        </p:grpSpPr>
        <p:sp>
          <p:nvSpPr>
            <p:cNvPr id="47" name="Rounded Rectangle 44">
              <a:extLst>
                <a:ext uri="{FF2B5EF4-FFF2-40B4-BE49-F238E27FC236}">
                  <a16:creationId xmlns:a16="http://schemas.microsoft.com/office/drawing/2014/main" id="{41A45C30-2250-4BD2-A0BC-ADD3B4B3AFBF}"/>
                </a:ext>
              </a:extLst>
            </p:cNvPr>
            <p:cNvSpPr/>
            <p:nvPr/>
          </p:nvSpPr>
          <p:spPr>
            <a:xfrm>
              <a:off x="6238326" y="1534500"/>
              <a:ext cx="5550635" cy="119181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en-US" sz="3200" dirty="0" err="1">
                  <a:solidFill>
                    <a:schemeClr val="bg2"/>
                  </a:solidFill>
                </a:rPr>
                <a:t>Làm</a:t>
              </a:r>
              <a:r>
                <a:rPr lang="en-US" sz="3200" dirty="0">
                  <a:solidFill>
                    <a:schemeClr val="bg2"/>
                  </a:solidFill>
                </a:rPr>
                <a:t> </a:t>
              </a:r>
              <a:r>
                <a:rPr lang="en-US" sz="3200" dirty="0" err="1">
                  <a:solidFill>
                    <a:schemeClr val="bg2"/>
                  </a:solidFill>
                </a:rPr>
                <a:t>ra</a:t>
              </a:r>
              <a:r>
                <a:rPr lang="en-US" sz="3200" dirty="0">
                  <a:solidFill>
                    <a:schemeClr val="bg2"/>
                  </a:solidFill>
                </a:rPr>
                <a:t> </a:t>
              </a:r>
              <a:r>
                <a:rPr lang="en-US" sz="3200" dirty="0" err="1">
                  <a:solidFill>
                    <a:schemeClr val="bg2"/>
                  </a:solidFill>
                </a:rPr>
                <a:t>hạt</a:t>
              </a:r>
              <a:r>
                <a:rPr lang="en-US" sz="3200" dirty="0">
                  <a:solidFill>
                    <a:schemeClr val="bg2"/>
                  </a:solidFill>
                </a:rPr>
                <a:t> </a:t>
              </a:r>
              <a:r>
                <a:rPr lang="en-US" sz="3200" dirty="0" err="1">
                  <a:solidFill>
                    <a:schemeClr val="bg2"/>
                  </a:solidFill>
                </a:rPr>
                <a:t>lúa</a:t>
              </a:r>
              <a:r>
                <a:rPr lang="en-US" sz="3200" dirty="0">
                  <a:solidFill>
                    <a:schemeClr val="bg2"/>
                  </a:solidFill>
                </a:rPr>
                <a:t>, </a:t>
              </a:r>
              <a:r>
                <a:rPr lang="en-US" sz="3200" dirty="0" err="1">
                  <a:solidFill>
                    <a:schemeClr val="bg2"/>
                  </a:solidFill>
                </a:rPr>
                <a:t>hạt</a:t>
              </a:r>
              <a:r>
                <a:rPr lang="en-US" sz="3200" dirty="0">
                  <a:solidFill>
                    <a:schemeClr val="bg2"/>
                  </a:solidFill>
                </a:rPr>
                <a:t> </a:t>
              </a:r>
              <a:r>
                <a:rPr lang="en-US" sz="3200" dirty="0" err="1">
                  <a:solidFill>
                    <a:schemeClr val="bg2"/>
                  </a:solidFill>
                </a:rPr>
                <a:t>gạo</a:t>
              </a:r>
              <a:r>
                <a:rPr lang="en-US" sz="3200" dirty="0">
                  <a:solidFill>
                    <a:schemeClr val="bg2"/>
                  </a:solidFill>
                </a:rPr>
                <a:t> </a:t>
              </a:r>
              <a:r>
                <a:rPr lang="en-US" sz="3200" dirty="0" err="1">
                  <a:solidFill>
                    <a:schemeClr val="bg2"/>
                  </a:solidFill>
                </a:rPr>
                <a:t>cho</a:t>
              </a:r>
              <a:r>
                <a:rPr lang="en-US" sz="3200" dirty="0">
                  <a:solidFill>
                    <a:schemeClr val="bg2"/>
                  </a:solidFill>
                </a:rPr>
                <a:t> </a:t>
              </a:r>
              <a:r>
                <a:rPr lang="en-US" sz="3200" dirty="0" err="1">
                  <a:solidFill>
                    <a:schemeClr val="bg2"/>
                  </a:solidFill>
                </a:rPr>
                <a:t>chúng</a:t>
              </a:r>
              <a:r>
                <a:rPr lang="en-US" sz="3200" dirty="0">
                  <a:solidFill>
                    <a:schemeClr val="bg2"/>
                  </a:solidFill>
                </a:rPr>
                <a:t> ta</a:t>
              </a:r>
            </a:p>
          </p:txBody>
        </p:sp>
        <p:pic>
          <p:nvPicPr>
            <p:cNvPr id="49" name="Picture 2" descr="Rice in the fields PNG and Vector | Rice png, Plant vector, Iphone  wallpaper fall">
              <a:extLst>
                <a:ext uri="{FF2B5EF4-FFF2-40B4-BE49-F238E27FC236}">
                  <a16:creationId xmlns:a16="http://schemas.microsoft.com/office/drawing/2014/main" id="{CD00D2EF-3C22-4302-A5CB-17C6BED06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28581">
              <a:off x="5922077" y="1388134"/>
              <a:ext cx="624419" cy="718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9D8493B-E285-40B9-B08B-8DC22CD4FECA}"/>
              </a:ext>
            </a:extLst>
          </p:cNvPr>
          <p:cNvGrpSpPr/>
          <p:nvPr/>
        </p:nvGrpSpPr>
        <p:grpSpPr>
          <a:xfrm>
            <a:off x="5922076" y="3300686"/>
            <a:ext cx="6438391" cy="1237694"/>
            <a:chOff x="5922076" y="3300686"/>
            <a:chExt cx="6438391" cy="1237694"/>
          </a:xfrm>
        </p:grpSpPr>
        <p:sp>
          <p:nvSpPr>
            <p:cNvPr id="51" name="Rounded Rectangle 47">
              <a:extLst>
                <a:ext uri="{FF2B5EF4-FFF2-40B4-BE49-F238E27FC236}">
                  <a16:creationId xmlns:a16="http://schemas.microsoft.com/office/drawing/2014/main" id="{587F470D-EEC9-4AA2-BD42-7F9612325D79}"/>
                </a:ext>
              </a:extLst>
            </p:cNvPr>
            <p:cNvSpPr/>
            <p:nvPr/>
          </p:nvSpPr>
          <p:spPr>
            <a:xfrm>
              <a:off x="6234285" y="3346564"/>
              <a:ext cx="6126182" cy="119181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vi-VN" sz="3200" dirty="0">
                  <a:solidFill>
                    <a:schemeClr val="bg2"/>
                  </a:solidFill>
                </a:rPr>
                <a:t>Giúp chúng ta có những bát cơm ngon</a:t>
              </a:r>
            </a:p>
          </p:txBody>
        </p:sp>
        <p:pic>
          <p:nvPicPr>
            <p:cNvPr id="52" name="Picture 2" descr="Rice in the fields PNG and Vector | Rice png, Plant vector, Iphone  wallpaper fall">
              <a:extLst>
                <a:ext uri="{FF2B5EF4-FFF2-40B4-BE49-F238E27FC236}">
                  <a16:creationId xmlns:a16="http://schemas.microsoft.com/office/drawing/2014/main" id="{4914F77B-EAA9-46A1-8D3C-B7EF11B8F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28581">
              <a:off x="5922076" y="3300686"/>
              <a:ext cx="624419" cy="718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63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344325" y="163502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nghiệp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 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88924" y="4860631"/>
            <a:ext cx="4063391" cy="7150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Người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bán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6512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hàng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76512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40829" y="2231904"/>
            <a:ext cx="665117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DE0929E-1FA7-4F96-A942-BD55EAA432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8" y="784757"/>
            <a:ext cx="4063391" cy="368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5" y="2027178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2602359" y="627314"/>
            <a:ext cx="8261584" cy="181271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i="1" dirty="0">
                <a:solidFill>
                  <a:srgbClr val="002060"/>
                </a:solidFill>
              </a:rPr>
              <a:t>Theo </a:t>
            </a:r>
            <a:r>
              <a:rPr lang="en-US" sz="4000" i="1" dirty="0" err="1">
                <a:solidFill>
                  <a:srgbClr val="002060"/>
                </a:solidFill>
              </a:rPr>
              <a:t>em</a:t>
            </a:r>
            <a:r>
              <a:rPr lang="en-US" sz="4000" i="1" dirty="0">
                <a:solidFill>
                  <a:srgbClr val="002060"/>
                </a:solidFill>
              </a:rPr>
              <a:t>, </a:t>
            </a:r>
            <a:r>
              <a:rPr lang="en-US" sz="4000" i="1" dirty="0" err="1">
                <a:solidFill>
                  <a:srgbClr val="002060"/>
                </a:solidFill>
              </a:rPr>
              <a:t>những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công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việc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trên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đều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có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điểm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gì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giống</a:t>
            </a:r>
            <a:r>
              <a:rPr lang="en-US" sz="4000" i="1" dirty="0">
                <a:solidFill>
                  <a:srgbClr val="002060"/>
                </a:solidFill>
              </a:rPr>
              <a:t> </a:t>
            </a:r>
            <a:r>
              <a:rPr lang="en-US" sz="4000" i="1" dirty="0" err="1">
                <a:solidFill>
                  <a:srgbClr val="002060"/>
                </a:solidFill>
              </a:rPr>
              <a:t>nhau</a:t>
            </a:r>
            <a:r>
              <a:rPr lang="en-US" sz="4000" i="1" dirty="0">
                <a:solidFill>
                  <a:srgbClr val="002060"/>
                </a:solidFill>
              </a:rPr>
              <a:t>?</a:t>
            </a:r>
            <a:r>
              <a:rPr lang="en-US" sz="4000" b="1" i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57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288</Words>
  <Application>Microsoft Office PowerPoint</Application>
  <PresentationFormat>Widescreen</PresentationFormat>
  <Paragraphs>41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等线</vt:lpstr>
      <vt:lpstr>微软雅黑</vt:lpstr>
      <vt:lpstr>Antic</vt:lpstr>
      <vt:lpstr>Aptos</vt:lpstr>
      <vt:lpstr>Aptos Display</vt:lpstr>
      <vt:lpstr>Arial</vt:lpstr>
      <vt:lpstr>Calibri</vt:lpstr>
      <vt:lpstr>Calibri Light</vt:lpstr>
      <vt:lpstr>inpin heiti</vt:lpstr>
      <vt:lpstr>Neucha</vt:lpstr>
      <vt:lpstr>Roboto Condensed Light</vt:lpstr>
      <vt:lpstr>Times New Roman</vt:lpstr>
      <vt:lpstr>字魂59号-创粗黑</vt:lpstr>
      <vt:lpstr>2_Office Theme</vt:lpstr>
      <vt:lpstr>https://www.freeppt7.com</vt:lpstr>
      <vt:lpstr>1_Office 主题</vt:lpstr>
      <vt:lpstr>Lawn and Garden Month by Slidesgo</vt:lpstr>
      <vt:lpstr>1_Office 主题​​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Phạm Duyên Duyên</cp:lastModifiedBy>
  <cp:revision>51</cp:revision>
  <dcterms:created xsi:type="dcterms:W3CDTF">2021-05-28T10:06:52Z</dcterms:created>
  <dcterms:modified xsi:type="dcterms:W3CDTF">2025-09-14T10:07:58Z</dcterms:modified>
</cp:coreProperties>
</file>