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07" r:id="rId3"/>
    <p:sldMasterId id="2147483733" r:id="rId4"/>
    <p:sldMasterId id="2147483745" r:id="rId5"/>
    <p:sldMasterId id="2147483756" r:id="rId6"/>
    <p:sldMasterId id="2147483775" r:id="rId7"/>
    <p:sldMasterId id="2147483787" r:id="rId8"/>
  </p:sldMasterIdLst>
  <p:notesMasterIdLst>
    <p:notesMasterId r:id="rId34"/>
  </p:notesMasterIdLst>
  <p:sldIdLst>
    <p:sldId id="2007577171" r:id="rId9"/>
    <p:sldId id="256" r:id="rId10"/>
    <p:sldId id="265" r:id="rId11"/>
    <p:sldId id="2007577165" r:id="rId12"/>
    <p:sldId id="2007577166" r:id="rId13"/>
    <p:sldId id="2007577167" r:id="rId14"/>
    <p:sldId id="2007577159" r:id="rId15"/>
    <p:sldId id="260" r:id="rId16"/>
    <p:sldId id="2007577172" r:id="rId17"/>
    <p:sldId id="2007577152" r:id="rId18"/>
    <p:sldId id="257" r:id="rId19"/>
    <p:sldId id="286" r:id="rId20"/>
    <p:sldId id="294" r:id="rId21"/>
    <p:sldId id="2007577164" r:id="rId22"/>
    <p:sldId id="285" r:id="rId23"/>
    <p:sldId id="367" r:id="rId24"/>
    <p:sldId id="2007577168" r:id="rId25"/>
    <p:sldId id="2007577160" r:id="rId26"/>
    <p:sldId id="2007577161" r:id="rId27"/>
    <p:sldId id="2007577162" r:id="rId28"/>
    <p:sldId id="2007577163" r:id="rId29"/>
    <p:sldId id="2007577170" r:id="rId30"/>
    <p:sldId id="289" r:id="rId31"/>
    <p:sldId id="258" r:id="rId32"/>
    <p:sldId id="200757716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E649F1-315E-4E81-81DD-ACC13723C8CC}" type="datetimeFigureOut">
              <a:rPr lang="en-US" smtClean="0"/>
              <a:t>10/15/2024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DA2AC3-EEE8-439C-8C98-ABBB7E30E808}" type="slidenum">
              <a:rPr lang="en-US" smtClean="0"/>
              <a:t>‹#›</a:t>
            </a:fld>
            <a:endParaRPr lang="en-US"/>
          </a:p>
        </p:txBody>
      </p:sp>
    </p:spTree>
    <p:extLst>
      <p:ext uri="{BB962C8B-B14F-4D97-AF65-F5344CB8AC3E}">
        <p14:creationId xmlns:p14="http://schemas.microsoft.com/office/powerpoint/2010/main" val="1155091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553092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spcBef>
                <a:spcPts val="0"/>
              </a:spcBef>
              <a:spcAft>
                <a:spcPts val="0"/>
              </a:spcAft>
              <a:buClr>
                <a:schemeClr val="dk1"/>
              </a:buClr>
              <a:buSzPts val="1200"/>
              <a:buFont typeface="Calibri"/>
              <a:buChar char="-"/>
            </a:pPr>
            <a:r>
              <a:rPr lang="en-US" dirty="0"/>
              <a:t>Slide</a:t>
            </a:r>
            <a:r>
              <a:rPr lang="en-US" baseline="0" dirty="0"/>
              <a:t> HS </a:t>
            </a:r>
            <a:r>
              <a:rPr lang="en-US" baseline="0" dirty="0" err="1"/>
              <a:t>trình</a:t>
            </a:r>
            <a:r>
              <a:rPr lang="en-US" baseline="0" dirty="0"/>
              <a:t> </a:t>
            </a:r>
            <a:r>
              <a:rPr lang="en-US" baseline="0" dirty="0" err="1"/>
              <a:t>bày</a:t>
            </a:r>
            <a:r>
              <a:rPr lang="en-US" baseline="0" dirty="0"/>
              <a:t> </a:t>
            </a:r>
            <a:endParaRPr dirty="0"/>
          </a:p>
        </p:txBody>
      </p:sp>
    </p:spTree>
    <p:extLst>
      <p:ext uri="{BB962C8B-B14F-4D97-AF65-F5344CB8AC3E}">
        <p14:creationId xmlns:p14="http://schemas.microsoft.com/office/powerpoint/2010/main" val="3824679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E665B5-3980-4777-95AA-8820A70795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0055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spcBef>
                <a:spcPts val="0"/>
              </a:spcBef>
              <a:spcAft>
                <a:spcPts val="0"/>
              </a:spcAft>
              <a:buClr>
                <a:schemeClr val="dk1"/>
              </a:buClr>
              <a:buSzPts val="1200"/>
              <a:buFont typeface="Calibri"/>
              <a:buChar char="-"/>
            </a:pPr>
            <a:r>
              <a:rPr lang="en-US" dirty="0"/>
              <a:t>Slide</a:t>
            </a:r>
            <a:r>
              <a:rPr lang="en-US" baseline="0" dirty="0"/>
              <a:t> HS </a:t>
            </a:r>
            <a:r>
              <a:rPr lang="en-US" baseline="0" dirty="0" err="1"/>
              <a:t>trình</a:t>
            </a:r>
            <a:r>
              <a:rPr lang="en-US" baseline="0" dirty="0"/>
              <a:t> </a:t>
            </a:r>
            <a:r>
              <a:rPr lang="en-US" baseline="0" dirty="0" err="1"/>
              <a:t>bày</a:t>
            </a:r>
            <a:r>
              <a:rPr lang="en-US" baseline="0" dirty="0"/>
              <a:t> </a:t>
            </a:r>
            <a:endParaRPr dirty="0"/>
          </a:p>
        </p:txBody>
      </p:sp>
    </p:spTree>
    <p:extLst>
      <p:ext uri="{BB962C8B-B14F-4D97-AF65-F5344CB8AC3E}">
        <p14:creationId xmlns:p14="http://schemas.microsoft.com/office/powerpoint/2010/main" val="3360465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1957771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spcBef>
                <a:spcPts val="0"/>
              </a:spcBef>
              <a:spcAft>
                <a:spcPts val="0"/>
              </a:spcAft>
              <a:buClr>
                <a:schemeClr val="dk1"/>
              </a:buClr>
              <a:buSzPts val="1200"/>
              <a:buFont typeface="Calibri"/>
              <a:buChar char="-"/>
            </a:pPr>
            <a:r>
              <a:rPr lang="en-US" dirty="0"/>
              <a:t>Slide</a:t>
            </a:r>
            <a:r>
              <a:rPr lang="en-US" baseline="0" dirty="0"/>
              <a:t> HS </a:t>
            </a:r>
            <a:r>
              <a:rPr lang="en-US" baseline="0" dirty="0" err="1"/>
              <a:t>trình</a:t>
            </a:r>
            <a:r>
              <a:rPr lang="en-US" baseline="0" dirty="0"/>
              <a:t> </a:t>
            </a:r>
            <a:r>
              <a:rPr lang="en-US" baseline="0" dirty="0" err="1"/>
              <a:t>bày</a:t>
            </a:r>
            <a:r>
              <a:rPr lang="en-US" baseline="0" dirty="0"/>
              <a:t> </a:t>
            </a:r>
            <a:endParaRPr dirty="0"/>
          </a:p>
        </p:txBody>
      </p:sp>
    </p:spTree>
    <p:extLst>
      <p:ext uri="{BB962C8B-B14F-4D97-AF65-F5344CB8AC3E}">
        <p14:creationId xmlns:p14="http://schemas.microsoft.com/office/powerpoint/2010/main" val="334495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8731293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519660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321455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b="0" i="0">
                <a:latin typeface="inpin heiti" charset="-122"/>
                <a:ea typeface="inpin heiti" charset="-122"/>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b="0" i="0">
                <a:latin typeface="inpin heiti" charset="-122"/>
                <a:ea typeface="inpin heiti"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2024/10/15</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41897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2024/10/15</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18299000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b="0" i="0">
                <a:latin typeface="inpin heiti" charset="-122"/>
                <a:ea typeface="inpin heiti" charset="-122"/>
              </a:defRPr>
            </a:lvl1pPr>
          </a:lstStyle>
          <a:p>
            <a:r>
              <a:rPr lang="zh-CN" altLang="en-US" dirty="0"/>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inpin heiti" charset="-122"/>
                <a:ea typeface="inpin heiti"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2024/10/15</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4080185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2024/10/15</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7532948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b="0" i="0">
                <a:latin typeface="inpin heiti" charset="-122"/>
                <a:ea typeface="inpin heiti" charset="-122"/>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dirty="0"/>
              <a:t>单击此处编辑母版文本样式</a:t>
            </a:r>
          </a:p>
        </p:txBody>
      </p:sp>
      <p:sp>
        <p:nvSpPr>
          <p:cNvPr id="4" name="内容占位符 3"/>
          <p:cNvSpPr>
            <a:spLocks noGrp="1"/>
          </p:cNvSpPr>
          <p:nvPr>
            <p:ph sz="half" idx="2"/>
          </p:nvPr>
        </p:nvSpPr>
        <p:spPr>
          <a:xfrm>
            <a:off x="1186774" y="2665379"/>
            <a:ext cx="4873574" cy="3524284"/>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b="0" i="0">
                <a:latin typeface="inpin heiti" charset="-122"/>
                <a:ea typeface="inpin heiti" charset="-122"/>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dirty="0"/>
              <a:t>单击此处编辑母版文本样式</a:t>
            </a:r>
          </a:p>
        </p:txBody>
      </p:sp>
      <p:sp>
        <p:nvSpPr>
          <p:cNvPr id="6" name="内容占位符 5"/>
          <p:cNvSpPr>
            <a:spLocks noGrp="1"/>
          </p:cNvSpPr>
          <p:nvPr>
            <p:ph sz="quarter" idx="4"/>
          </p:nvPr>
        </p:nvSpPr>
        <p:spPr>
          <a:xfrm>
            <a:off x="6256938" y="2665379"/>
            <a:ext cx="4897576" cy="3524284"/>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2024/10/15</a:t>
            </a:fld>
            <a:endParaRPr lang="zh-CN" altLang="en-US" dirty="0"/>
          </a:p>
        </p:txBody>
      </p:sp>
      <p:sp>
        <p:nvSpPr>
          <p:cNvPr id="8" name="页脚占位符 7"/>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9" name="灯片编号占位符 8"/>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3100527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2024/10/15</a:t>
            </a:fld>
            <a:endParaRPr lang="zh-CN" altLang="en-US" dirty="0"/>
          </a:p>
        </p:txBody>
      </p:sp>
      <p:sp>
        <p:nvSpPr>
          <p:cNvPr id="4" name="页脚占位符 3"/>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5" name="灯片编号占位符 4"/>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32702034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2024/10/15</a:t>
            </a:fld>
            <a:endParaRPr lang="zh-CN" altLang="en-US" dirty="0"/>
          </a:p>
        </p:txBody>
      </p:sp>
      <p:sp>
        <p:nvSpPr>
          <p:cNvPr id="3" name="页脚占位符 2"/>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4" name="灯片编号占位符 3"/>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15354533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b="0" i="0">
                <a:latin typeface="inpin heiti" charset="-122"/>
                <a:ea typeface="inpin heiti"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b="0" i="0">
                <a:latin typeface="inpin heiti" charset="-122"/>
                <a:ea typeface="inpin heiti" charset="-122"/>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2024/10/15</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169564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024823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2024/10/15</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14846804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2024/10/15</a:t>
            </a:fld>
            <a:endParaRPr lang="zh-CN" altLang="en-US" dirty="0"/>
          </a:p>
        </p:txBody>
      </p:sp>
      <p:sp>
        <p:nvSpPr>
          <p:cNvPr id="4" name="页脚占位符 3"/>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5" name="灯片编号占位符 4"/>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31979847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775" y="2130128"/>
            <a:ext cx="10362450" cy="1470638"/>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397" y="3885702"/>
            <a:ext cx="8535207" cy="1753277"/>
          </a:xfrm>
          <a:prstGeom prst="rect">
            <a:avLst/>
          </a:prstGeom>
        </p:spPr>
        <p:txBody>
          <a:bodyPr/>
          <a:lstStyle>
            <a:lvl1pPr marL="0" indent="0" algn="ctr">
              <a:buNone/>
              <a:defRPr/>
            </a:lvl1pPr>
            <a:lvl2pPr marL="330876" indent="0" algn="ctr">
              <a:buNone/>
              <a:defRPr/>
            </a:lvl2pPr>
            <a:lvl3pPr marL="661751" indent="0" algn="ctr">
              <a:buNone/>
              <a:defRPr/>
            </a:lvl3pPr>
            <a:lvl4pPr marL="992627" indent="0" algn="ctr">
              <a:buNone/>
              <a:defRPr/>
            </a:lvl4pPr>
            <a:lvl5pPr marL="1323503" indent="0" algn="ctr">
              <a:buNone/>
              <a:defRPr/>
            </a:lvl5pPr>
            <a:lvl6pPr marL="1654378" indent="0" algn="ctr">
              <a:buNone/>
              <a:defRPr/>
            </a:lvl6pPr>
            <a:lvl7pPr marL="1985254" indent="0" algn="ctr">
              <a:buNone/>
              <a:defRPr/>
            </a:lvl7pPr>
            <a:lvl8pPr marL="2316129" indent="0" algn="ctr">
              <a:buNone/>
              <a:defRPr/>
            </a:lvl8pPr>
            <a:lvl9pPr marL="2647005" indent="0" algn="ctr">
              <a:buNone/>
              <a:defRPr/>
            </a:lvl9pPr>
          </a:lstStyle>
          <a:p>
            <a:r>
              <a:rPr lang="zh-CN" altLang="en-US"/>
              <a:t>单击此处编辑母版副标题样式</a:t>
            </a:r>
          </a:p>
        </p:txBody>
      </p:sp>
    </p:spTree>
    <p:extLst>
      <p:ext uri="{BB962C8B-B14F-4D97-AF65-F5344CB8AC3E}">
        <p14:creationId xmlns:p14="http://schemas.microsoft.com/office/powerpoint/2010/main" val="26012040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081" y="1600468"/>
            <a:ext cx="10973838" cy="452565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1455950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225" y="4407319"/>
            <a:ext cx="10363603" cy="1361490"/>
          </a:xfrm>
          <a:prstGeom prst="rect">
            <a:avLst/>
          </a:prstGeom>
        </p:spPr>
        <p:txBody>
          <a:bodyPr anchor="t"/>
          <a:lstStyle>
            <a:lvl1pPr algn="l">
              <a:defRPr sz="2895" b="1" cap="all"/>
            </a:lvl1pPr>
          </a:lstStyle>
          <a:p>
            <a:r>
              <a:rPr lang="zh-CN" altLang="en-US"/>
              <a:t>单击此处编辑母版标题样式</a:t>
            </a:r>
          </a:p>
        </p:txBody>
      </p:sp>
      <p:sp>
        <p:nvSpPr>
          <p:cNvPr id="3" name="文本占位符 2"/>
          <p:cNvSpPr>
            <a:spLocks noGrp="1"/>
          </p:cNvSpPr>
          <p:nvPr>
            <p:ph type="body" idx="1"/>
          </p:nvPr>
        </p:nvSpPr>
        <p:spPr>
          <a:xfrm>
            <a:off x="963225" y="2906808"/>
            <a:ext cx="10363603" cy="1500511"/>
          </a:xfrm>
          <a:prstGeom prst="rect">
            <a:avLst/>
          </a:prstGeom>
        </p:spPr>
        <p:txBody>
          <a:bodyPr anchor="b"/>
          <a:lstStyle>
            <a:lvl1pPr marL="0" indent="0">
              <a:buNone/>
              <a:defRPr sz="1447"/>
            </a:lvl1pPr>
            <a:lvl2pPr marL="330876" indent="0">
              <a:buNone/>
              <a:defRPr sz="1303"/>
            </a:lvl2pPr>
            <a:lvl3pPr marL="661751" indent="0">
              <a:buNone/>
              <a:defRPr sz="1158"/>
            </a:lvl3pPr>
            <a:lvl4pPr marL="992627" indent="0">
              <a:buNone/>
              <a:defRPr sz="1013"/>
            </a:lvl4pPr>
            <a:lvl5pPr marL="1323503" indent="0">
              <a:buNone/>
              <a:defRPr sz="1013"/>
            </a:lvl5pPr>
            <a:lvl6pPr marL="1654378" indent="0">
              <a:buNone/>
              <a:defRPr sz="1013"/>
            </a:lvl6pPr>
            <a:lvl7pPr marL="1985254" indent="0">
              <a:buNone/>
              <a:defRPr sz="1013"/>
            </a:lvl7pPr>
            <a:lvl8pPr marL="2316129" indent="0">
              <a:buNone/>
              <a:defRPr sz="1013"/>
            </a:lvl8pPr>
            <a:lvl9pPr marL="2647005" indent="0">
              <a:buNone/>
              <a:defRPr sz="1013"/>
            </a:lvl9pPr>
          </a:lstStyle>
          <a:p>
            <a:pPr lvl="0"/>
            <a:r>
              <a:rPr lang="zh-CN" altLang="en-US"/>
              <a:t>单击此处编辑母版文本样式</a:t>
            </a:r>
          </a:p>
        </p:txBody>
      </p:sp>
    </p:spTree>
    <p:extLst>
      <p:ext uri="{BB962C8B-B14F-4D97-AF65-F5344CB8AC3E}">
        <p14:creationId xmlns:p14="http://schemas.microsoft.com/office/powerpoint/2010/main" val="1998728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081" y="1600468"/>
            <a:ext cx="5430971" cy="4525659"/>
          </a:xfrm>
          <a:prstGeom prst="rect">
            <a:avLst/>
          </a:prstGeom>
        </p:spPr>
        <p:txBody>
          <a:bodyPr/>
          <a:lstStyle>
            <a:lvl1pPr>
              <a:defRPr sz="2026"/>
            </a:lvl1pPr>
            <a:lvl2pPr>
              <a:defRPr sz="1737"/>
            </a:lvl2pPr>
            <a:lvl3pPr>
              <a:defRPr sz="1447"/>
            </a:lvl3pPr>
            <a:lvl4pPr>
              <a:defRPr sz="1303"/>
            </a:lvl4pPr>
            <a:lvl5pPr>
              <a:defRPr sz="1303"/>
            </a:lvl5pPr>
            <a:lvl6pPr>
              <a:defRPr sz="1303"/>
            </a:lvl6pPr>
            <a:lvl7pPr>
              <a:defRPr sz="1303"/>
            </a:lvl7pPr>
            <a:lvl8pPr>
              <a:defRPr sz="1303"/>
            </a:lvl8pPr>
            <a:lvl9pPr>
              <a:defRPr sz="130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0794" y="1600468"/>
            <a:ext cx="5432125" cy="4525659"/>
          </a:xfrm>
          <a:prstGeom prst="rect">
            <a:avLst/>
          </a:prstGeom>
        </p:spPr>
        <p:txBody>
          <a:bodyPr/>
          <a:lstStyle>
            <a:lvl1pPr>
              <a:defRPr sz="2026"/>
            </a:lvl1pPr>
            <a:lvl2pPr>
              <a:defRPr sz="1737"/>
            </a:lvl2pPr>
            <a:lvl3pPr>
              <a:defRPr sz="1447"/>
            </a:lvl3pPr>
            <a:lvl4pPr>
              <a:defRPr sz="1303"/>
            </a:lvl4pPr>
            <a:lvl5pPr>
              <a:defRPr sz="1303"/>
            </a:lvl5pPr>
            <a:lvl6pPr>
              <a:defRPr sz="1303"/>
            </a:lvl6pPr>
            <a:lvl7pPr>
              <a:defRPr sz="1303"/>
            </a:lvl7pPr>
            <a:lvl8pPr>
              <a:defRPr sz="1303"/>
            </a:lvl8pPr>
            <a:lvl9pPr>
              <a:defRPr sz="130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0906295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081" y="1534979"/>
            <a:ext cx="5387136" cy="639958"/>
          </a:xfrm>
          <a:prstGeom prst="rect">
            <a:avLst/>
          </a:prstGeom>
        </p:spPr>
        <p:txBody>
          <a:bodyPr anchor="b"/>
          <a:lstStyle>
            <a:lvl1pPr marL="0" indent="0">
              <a:buNone/>
              <a:defRPr sz="1737" b="1"/>
            </a:lvl1pPr>
            <a:lvl2pPr marL="330876" indent="0">
              <a:buNone/>
              <a:defRPr sz="1447" b="1"/>
            </a:lvl2pPr>
            <a:lvl3pPr marL="661751" indent="0">
              <a:buNone/>
              <a:defRPr sz="1303" b="1"/>
            </a:lvl3pPr>
            <a:lvl4pPr marL="992627" indent="0">
              <a:buNone/>
              <a:defRPr sz="1158" b="1"/>
            </a:lvl4pPr>
            <a:lvl5pPr marL="1323503" indent="0">
              <a:buNone/>
              <a:defRPr sz="1158" b="1"/>
            </a:lvl5pPr>
            <a:lvl6pPr marL="1654378" indent="0">
              <a:buNone/>
              <a:defRPr sz="1158" b="1"/>
            </a:lvl6pPr>
            <a:lvl7pPr marL="1985254" indent="0">
              <a:buNone/>
              <a:defRPr sz="1158" b="1"/>
            </a:lvl7pPr>
            <a:lvl8pPr marL="2316129" indent="0">
              <a:buNone/>
              <a:defRPr sz="1158" b="1"/>
            </a:lvl8pPr>
            <a:lvl9pPr marL="2647005" indent="0">
              <a:buNone/>
              <a:defRPr sz="1158" b="1"/>
            </a:lvl9pPr>
          </a:lstStyle>
          <a:p>
            <a:pPr lvl="0"/>
            <a:r>
              <a:rPr lang="zh-CN" altLang="en-US"/>
              <a:t>单击此处编辑母版文本样式</a:t>
            </a:r>
          </a:p>
        </p:txBody>
      </p:sp>
      <p:sp>
        <p:nvSpPr>
          <p:cNvPr id="4" name="内容占位符 3"/>
          <p:cNvSpPr>
            <a:spLocks noGrp="1"/>
          </p:cNvSpPr>
          <p:nvPr>
            <p:ph sz="half" idx="2"/>
          </p:nvPr>
        </p:nvSpPr>
        <p:spPr>
          <a:xfrm>
            <a:off x="609081" y="2174936"/>
            <a:ext cx="5387136" cy="3951191"/>
          </a:xfrm>
          <a:prstGeom prst="rect">
            <a:avLst/>
          </a:prstGeom>
        </p:spPr>
        <p:txBody>
          <a:bodyPr/>
          <a:lstStyle>
            <a:lvl1pPr>
              <a:defRPr sz="1737"/>
            </a:lvl1pPr>
            <a:lvl2pPr>
              <a:defRPr sz="1447"/>
            </a:lvl2pPr>
            <a:lvl3pPr>
              <a:defRPr sz="1303"/>
            </a:lvl3pPr>
            <a:lvl4pPr>
              <a:defRPr sz="1158"/>
            </a:lvl4pPr>
            <a:lvl5pPr>
              <a:defRPr sz="1158"/>
            </a:lvl5pPr>
            <a:lvl6pPr>
              <a:defRPr sz="1158"/>
            </a:lvl6pPr>
            <a:lvl7pPr>
              <a:defRPr sz="1158"/>
            </a:lvl7pPr>
            <a:lvl8pPr>
              <a:defRPr sz="1158"/>
            </a:lvl8pPr>
            <a:lvl9pPr>
              <a:defRPr sz="1158"/>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476" y="1534979"/>
            <a:ext cx="5389443" cy="639958"/>
          </a:xfrm>
          <a:prstGeom prst="rect">
            <a:avLst/>
          </a:prstGeom>
        </p:spPr>
        <p:txBody>
          <a:bodyPr anchor="b"/>
          <a:lstStyle>
            <a:lvl1pPr marL="0" indent="0">
              <a:buNone/>
              <a:defRPr sz="1737" b="1"/>
            </a:lvl1pPr>
            <a:lvl2pPr marL="330876" indent="0">
              <a:buNone/>
              <a:defRPr sz="1447" b="1"/>
            </a:lvl2pPr>
            <a:lvl3pPr marL="661751" indent="0">
              <a:buNone/>
              <a:defRPr sz="1303" b="1"/>
            </a:lvl3pPr>
            <a:lvl4pPr marL="992627" indent="0">
              <a:buNone/>
              <a:defRPr sz="1158" b="1"/>
            </a:lvl4pPr>
            <a:lvl5pPr marL="1323503" indent="0">
              <a:buNone/>
              <a:defRPr sz="1158" b="1"/>
            </a:lvl5pPr>
            <a:lvl6pPr marL="1654378" indent="0">
              <a:buNone/>
              <a:defRPr sz="1158" b="1"/>
            </a:lvl6pPr>
            <a:lvl7pPr marL="1985254" indent="0">
              <a:buNone/>
              <a:defRPr sz="1158" b="1"/>
            </a:lvl7pPr>
            <a:lvl8pPr marL="2316129" indent="0">
              <a:buNone/>
              <a:defRPr sz="1158" b="1"/>
            </a:lvl8pPr>
            <a:lvl9pPr marL="2647005" indent="0">
              <a:buNone/>
              <a:defRPr sz="1158" b="1"/>
            </a:lvl9pPr>
          </a:lstStyle>
          <a:p>
            <a:pPr lvl="0"/>
            <a:r>
              <a:rPr lang="zh-CN" altLang="en-US"/>
              <a:t>单击此处编辑母版文本样式</a:t>
            </a:r>
          </a:p>
        </p:txBody>
      </p:sp>
      <p:sp>
        <p:nvSpPr>
          <p:cNvPr id="6" name="内容占位符 5"/>
          <p:cNvSpPr>
            <a:spLocks noGrp="1"/>
          </p:cNvSpPr>
          <p:nvPr>
            <p:ph sz="quarter" idx="4"/>
          </p:nvPr>
        </p:nvSpPr>
        <p:spPr>
          <a:xfrm>
            <a:off x="6193476" y="2174936"/>
            <a:ext cx="5389443" cy="3951191"/>
          </a:xfrm>
          <a:prstGeom prst="rect">
            <a:avLst/>
          </a:prstGeom>
        </p:spPr>
        <p:txBody>
          <a:bodyPr/>
          <a:lstStyle>
            <a:lvl1pPr>
              <a:defRPr sz="1737"/>
            </a:lvl1pPr>
            <a:lvl2pPr>
              <a:defRPr sz="1447"/>
            </a:lvl2pPr>
            <a:lvl3pPr>
              <a:defRPr sz="1303"/>
            </a:lvl3pPr>
            <a:lvl4pPr>
              <a:defRPr sz="1158"/>
            </a:lvl4pPr>
            <a:lvl5pPr>
              <a:defRPr sz="1158"/>
            </a:lvl5pPr>
            <a:lvl6pPr>
              <a:defRPr sz="1158"/>
            </a:lvl6pPr>
            <a:lvl7pPr>
              <a:defRPr sz="1158"/>
            </a:lvl7pPr>
            <a:lvl8pPr>
              <a:defRPr sz="1158"/>
            </a:lvl8pPr>
            <a:lvl9pPr>
              <a:defRPr sz="1158"/>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0294158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5741877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9048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081" y="273447"/>
            <a:ext cx="4012090" cy="1161575"/>
          </a:xfrm>
          <a:prstGeom prst="rect">
            <a:avLst/>
          </a:prstGeom>
        </p:spPr>
        <p:txBody>
          <a:bodyPr anchor="b"/>
          <a:lstStyle>
            <a:lvl1pPr algn="l">
              <a:defRPr sz="1447" b="1"/>
            </a:lvl1pPr>
          </a:lstStyle>
          <a:p>
            <a:r>
              <a:rPr lang="zh-CN" altLang="en-US"/>
              <a:t>单击此处编辑母版标题样式</a:t>
            </a:r>
          </a:p>
        </p:txBody>
      </p:sp>
      <p:sp>
        <p:nvSpPr>
          <p:cNvPr id="3" name="内容占位符 2"/>
          <p:cNvSpPr>
            <a:spLocks noGrp="1"/>
          </p:cNvSpPr>
          <p:nvPr>
            <p:ph idx="1"/>
          </p:nvPr>
        </p:nvSpPr>
        <p:spPr>
          <a:xfrm>
            <a:off x="4766519" y="273447"/>
            <a:ext cx="6816400" cy="5852681"/>
          </a:xfrm>
          <a:prstGeom prst="rect">
            <a:avLst/>
          </a:prstGeom>
        </p:spPr>
        <p:txBody>
          <a:bodyPr/>
          <a:lstStyle>
            <a:lvl1pPr>
              <a:defRPr sz="2316"/>
            </a:lvl1pPr>
            <a:lvl2pPr>
              <a:defRPr sz="2026"/>
            </a:lvl2pPr>
            <a:lvl3pPr>
              <a:defRPr sz="1737"/>
            </a:lvl3pPr>
            <a:lvl4pPr>
              <a:defRPr sz="1447"/>
            </a:lvl4pPr>
            <a:lvl5pPr>
              <a:defRPr sz="1447"/>
            </a:lvl5pPr>
            <a:lvl6pPr>
              <a:defRPr sz="1447"/>
            </a:lvl6pPr>
            <a:lvl7pPr>
              <a:defRPr sz="1447"/>
            </a:lvl7pPr>
            <a:lvl8pPr>
              <a:defRPr sz="1447"/>
            </a:lvl8pPr>
            <a:lvl9pPr>
              <a:defRPr sz="144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081" y="1435021"/>
            <a:ext cx="4012090" cy="4691106"/>
          </a:xfrm>
          <a:prstGeom prst="rect">
            <a:avLst/>
          </a:prstGeom>
        </p:spPr>
        <p:txBody>
          <a:bodyPr/>
          <a:lstStyle>
            <a:lvl1pPr marL="0" indent="0">
              <a:buNone/>
              <a:defRPr sz="1013"/>
            </a:lvl1pPr>
            <a:lvl2pPr marL="330876" indent="0">
              <a:buNone/>
              <a:defRPr sz="868"/>
            </a:lvl2pPr>
            <a:lvl3pPr marL="661751" indent="0">
              <a:buNone/>
              <a:defRPr sz="724"/>
            </a:lvl3pPr>
            <a:lvl4pPr marL="992627" indent="0">
              <a:buNone/>
              <a:defRPr sz="651"/>
            </a:lvl4pPr>
            <a:lvl5pPr marL="1323503" indent="0">
              <a:buNone/>
              <a:defRPr sz="651"/>
            </a:lvl5pPr>
            <a:lvl6pPr marL="1654378" indent="0">
              <a:buNone/>
              <a:defRPr sz="651"/>
            </a:lvl6pPr>
            <a:lvl7pPr marL="1985254" indent="0">
              <a:buNone/>
              <a:defRPr sz="651"/>
            </a:lvl7pPr>
            <a:lvl8pPr marL="2316129" indent="0">
              <a:buNone/>
              <a:defRPr sz="651"/>
            </a:lvl8pPr>
            <a:lvl9pPr marL="2647005" indent="0">
              <a:buNone/>
              <a:defRPr sz="651"/>
            </a:lvl9pPr>
          </a:lstStyle>
          <a:p>
            <a:pPr lvl="0"/>
            <a:r>
              <a:rPr lang="zh-CN" altLang="en-US"/>
              <a:t>单击此处编辑母版文本样式</a:t>
            </a:r>
          </a:p>
        </p:txBody>
      </p:sp>
    </p:spTree>
    <p:extLst>
      <p:ext uri="{BB962C8B-B14F-4D97-AF65-F5344CB8AC3E}">
        <p14:creationId xmlns:p14="http://schemas.microsoft.com/office/powerpoint/2010/main" val="1679518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93519637"/>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181" y="4800256"/>
            <a:ext cx="7314739" cy="567574"/>
          </a:xfrm>
          <a:prstGeom prst="rect">
            <a:avLst/>
          </a:prstGeom>
        </p:spPr>
        <p:txBody>
          <a:bodyPr anchor="b"/>
          <a:lstStyle>
            <a:lvl1pPr algn="l">
              <a:defRPr sz="1447" b="1"/>
            </a:lvl1pPr>
          </a:lstStyle>
          <a:p>
            <a:r>
              <a:rPr lang="zh-CN" altLang="en-US"/>
              <a:t>单击此处编辑母版标题样式</a:t>
            </a:r>
          </a:p>
        </p:txBody>
      </p:sp>
      <p:sp>
        <p:nvSpPr>
          <p:cNvPr id="3" name="图片占位符 2"/>
          <p:cNvSpPr>
            <a:spLocks noGrp="1"/>
          </p:cNvSpPr>
          <p:nvPr>
            <p:ph type="pic" idx="1"/>
          </p:nvPr>
        </p:nvSpPr>
        <p:spPr>
          <a:xfrm>
            <a:off x="2390181" y="612384"/>
            <a:ext cx="7314739" cy="4115489"/>
          </a:xfrm>
          <a:prstGeom prst="rect">
            <a:avLst/>
          </a:prstGeom>
        </p:spPr>
        <p:txBody>
          <a:bodyPr/>
          <a:lstStyle>
            <a:lvl1pPr marL="0" indent="0">
              <a:buNone/>
              <a:defRPr sz="2316"/>
            </a:lvl1pPr>
            <a:lvl2pPr marL="330876" indent="0">
              <a:buNone/>
              <a:defRPr sz="2026"/>
            </a:lvl2pPr>
            <a:lvl3pPr marL="661751" indent="0">
              <a:buNone/>
              <a:defRPr sz="1737"/>
            </a:lvl3pPr>
            <a:lvl4pPr marL="992627" indent="0">
              <a:buNone/>
              <a:defRPr sz="1447"/>
            </a:lvl4pPr>
            <a:lvl5pPr marL="1323503" indent="0">
              <a:buNone/>
              <a:defRPr sz="1447"/>
            </a:lvl5pPr>
            <a:lvl6pPr marL="1654378" indent="0">
              <a:buNone/>
              <a:defRPr sz="1447"/>
            </a:lvl6pPr>
            <a:lvl7pPr marL="1985254" indent="0">
              <a:buNone/>
              <a:defRPr sz="1447"/>
            </a:lvl7pPr>
            <a:lvl8pPr marL="2316129" indent="0">
              <a:buNone/>
              <a:defRPr sz="1447"/>
            </a:lvl8pPr>
            <a:lvl9pPr marL="2647005" indent="0">
              <a:buNone/>
              <a:defRPr sz="1447"/>
            </a:lvl9pPr>
          </a:lstStyle>
          <a:p>
            <a:pPr marL="0" marR="0" lvl="0" indent="0" algn="l" defTabSz="1085915" rtl="0" eaLnBrk="0" fontAlgn="base" latinLnBrk="0" hangingPunct="0">
              <a:lnSpc>
                <a:spcPct val="100000"/>
              </a:lnSpc>
              <a:spcBef>
                <a:spcPct val="20000"/>
              </a:spcBef>
              <a:spcAft>
                <a:spcPct val="0"/>
              </a:spcAft>
              <a:buClrTx/>
              <a:buSzTx/>
              <a:buFontTx/>
              <a:buNone/>
              <a:defRPr/>
            </a:pPr>
            <a:endParaRPr kumimoji="0" lang="zh-CN" altLang="en-US" sz="2316" b="0" i="0" u="none" strike="noStrike" kern="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2390181" y="5367830"/>
            <a:ext cx="7314739" cy="804255"/>
          </a:xfrm>
          <a:prstGeom prst="rect">
            <a:avLst/>
          </a:prstGeom>
        </p:spPr>
        <p:txBody>
          <a:bodyPr/>
          <a:lstStyle>
            <a:lvl1pPr marL="0" indent="0">
              <a:buNone/>
              <a:defRPr sz="1013"/>
            </a:lvl1pPr>
            <a:lvl2pPr marL="330876" indent="0">
              <a:buNone/>
              <a:defRPr sz="868"/>
            </a:lvl2pPr>
            <a:lvl3pPr marL="661751" indent="0">
              <a:buNone/>
              <a:defRPr sz="724"/>
            </a:lvl3pPr>
            <a:lvl4pPr marL="992627" indent="0">
              <a:buNone/>
              <a:defRPr sz="651"/>
            </a:lvl4pPr>
            <a:lvl5pPr marL="1323503" indent="0">
              <a:buNone/>
              <a:defRPr sz="651"/>
            </a:lvl5pPr>
            <a:lvl6pPr marL="1654378" indent="0">
              <a:buNone/>
              <a:defRPr sz="651"/>
            </a:lvl6pPr>
            <a:lvl7pPr marL="1985254" indent="0">
              <a:buNone/>
              <a:defRPr sz="651"/>
            </a:lvl7pPr>
            <a:lvl8pPr marL="2316129" indent="0">
              <a:buNone/>
              <a:defRPr sz="651"/>
            </a:lvl8pPr>
            <a:lvl9pPr marL="2647005" indent="0">
              <a:buNone/>
              <a:defRPr sz="651"/>
            </a:lvl9pPr>
          </a:lstStyle>
          <a:p>
            <a:pPr lvl="0"/>
            <a:r>
              <a:rPr lang="zh-CN" altLang="en-US"/>
              <a:t>单击此处编辑母版文本样式</a:t>
            </a:r>
          </a:p>
        </p:txBody>
      </p:sp>
    </p:spTree>
    <p:extLst>
      <p:ext uri="{BB962C8B-B14F-4D97-AF65-F5344CB8AC3E}">
        <p14:creationId xmlns:p14="http://schemas.microsoft.com/office/powerpoint/2010/main" val="25164261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081" y="1600468"/>
            <a:ext cx="10973838" cy="452565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850296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748" y="274597"/>
            <a:ext cx="2743171" cy="585153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081" y="274597"/>
            <a:ext cx="8119925" cy="585153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0631193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081" y="1600468"/>
            <a:ext cx="5430971" cy="452565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50794" y="1600469"/>
            <a:ext cx="5432125" cy="2207106"/>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50794" y="3917873"/>
            <a:ext cx="5432125" cy="220825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0814231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00011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33856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46443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07144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2024/10/15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51861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2024/10/15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6" name="Picture 5">
            <a:extLst>
              <a:ext uri="{FF2B5EF4-FFF2-40B4-BE49-F238E27FC236}">
                <a16:creationId xmlns:a16="http://schemas.microsoft.com/office/drawing/2014/main" id="{1D3DE8D2-B29D-49BB-AA12-29E0A1E323C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09517" y="-471924"/>
            <a:ext cx="1674098" cy="1674098"/>
          </a:xfrm>
          <a:prstGeom prst="rect">
            <a:avLst/>
          </a:prstGeom>
        </p:spPr>
      </p:pic>
    </p:spTree>
    <p:extLst>
      <p:ext uri="{BB962C8B-B14F-4D97-AF65-F5344CB8AC3E}">
        <p14:creationId xmlns:p14="http://schemas.microsoft.com/office/powerpoint/2010/main" val="1882266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8692458"/>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2024/10/15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96135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63618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67015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18365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12597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47193324"/>
      </p:ext>
    </p:extLst>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33104200"/>
      </p:ext>
    </p:extLst>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76702919"/>
      </p:ext>
    </p:extLst>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38835898"/>
      </p:ext>
    </p:extLst>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91960617"/>
      </p:ext>
    </p:extLst>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7169443"/>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01267173"/>
      </p:ext>
    </p:extLst>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矩形 4"/>
          <p:cNvSpPr/>
          <p:nvPr userDrawn="1"/>
        </p:nvSpPr>
        <p:spPr>
          <a:xfrm>
            <a:off x="-12700" y="8890"/>
            <a:ext cx="12215495" cy="683958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69839876"/>
      </p:ext>
    </p:extLst>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0447674"/>
      </p:ext>
    </p:extLst>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74348132"/>
      </p:ext>
    </p:extLst>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41436648"/>
      </p:ext>
    </p:extLst>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415601" y="1536634"/>
            <a:ext cx="11360800" cy="4555200"/>
          </a:xfrm>
          <a:prstGeom prst="rect">
            <a:avLst/>
          </a:prstGeom>
          <a:noFill/>
          <a:ln>
            <a:noFill/>
          </a:ln>
        </p:spPr>
        <p:txBody>
          <a:bodyPr spcFirstLastPara="1" wrap="square" lIns="91425" tIns="91425" rIns="91425" bIns="91425" anchor="t" anchorCtr="0">
            <a:noAutofit/>
          </a:bodyPr>
          <a:lstStyle>
            <a:lvl1pPr marL="457063" lvl="0" indent="-342797" algn="l">
              <a:lnSpc>
                <a:spcPct val="115000"/>
              </a:lnSpc>
              <a:spcBef>
                <a:spcPts val="0"/>
              </a:spcBef>
              <a:spcAft>
                <a:spcPts val="0"/>
              </a:spcAft>
              <a:buSzPts val="1800"/>
              <a:buChar char="●"/>
              <a:defRPr/>
            </a:lvl1pPr>
            <a:lvl2pPr marL="914126" lvl="1" indent="-317405" algn="l">
              <a:lnSpc>
                <a:spcPct val="115000"/>
              </a:lnSpc>
              <a:spcBef>
                <a:spcPts val="2133"/>
              </a:spcBef>
              <a:spcAft>
                <a:spcPts val="0"/>
              </a:spcAft>
              <a:buSzPts val="1400"/>
              <a:buChar char="○"/>
              <a:defRPr/>
            </a:lvl2pPr>
            <a:lvl3pPr marL="1371189" lvl="2" indent="-317405" algn="l">
              <a:lnSpc>
                <a:spcPct val="115000"/>
              </a:lnSpc>
              <a:spcBef>
                <a:spcPts val="2133"/>
              </a:spcBef>
              <a:spcAft>
                <a:spcPts val="0"/>
              </a:spcAft>
              <a:buSzPts val="1400"/>
              <a:buChar char="■"/>
              <a:defRPr/>
            </a:lvl3pPr>
            <a:lvl4pPr marL="1828251" lvl="3" indent="-317405" algn="l">
              <a:lnSpc>
                <a:spcPct val="115000"/>
              </a:lnSpc>
              <a:spcBef>
                <a:spcPts val="2133"/>
              </a:spcBef>
              <a:spcAft>
                <a:spcPts val="0"/>
              </a:spcAft>
              <a:buSzPts val="1400"/>
              <a:buChar char="●"/>
              <a:defRPr/>
            </a:lvl4pPr>
            <a:lvl5pPr marL="2285314" lvl="4" indent="-317405" algn="l">
              <a:lnSpc>
                <a:spcPct val="115000"/>
              </a:lnSpc>
              <a:spcBef>
                <a:spcPts val="2133"/>
              </a:spcBef>
              <a:spcAft>
                <a:spcPts val="0"/>
              </a:spcAft>
              <a:buSzPts val="1400"/>
              <a:buChar char="○"/>
              <a:defRPr/>
            </a:lvl5pPr>
            <a:lvl6pPr marL="2742377" lvl="5" indent="-317405" algn="l">
              <a:lnSpc>
                <a:spcPct val="115000"/>
              </a:lnSpc>
              <a:spcBef>
                <a:spcPts val="2133"/>
              </a:spcBef>
              <a:spcAft>
                <a:spcPts val="0"/>
              </a:spcAft>
              <a:buSzPts val="1400"/>
              <a:buChar char="■"/>
              <a:defRPr/>
            </a:lvl6pPr>
            <a:lvl7pPr marL="3199440" lvl="6" indent="-317405" algn="l">
              <a:lnSpc>
                <a:spcPct val="115000"/>
              </a:lnSpc>
              <a:spcBef>
                <a:spcPts val="2133"/>
              </a:spcBef>
              <a:spcAft>
                <a:spcPts val="0"/>
              </a:spcAft>
              <a:buSzPts val="1400"/>
              <a:buChar char="●"/>
              <a:defRPr/>
            </a:lvl7pPr>
            <a:lvl8pPr marL="3656503" lvl="7" indent="-317405" algn="l">
              <a:lnSpc>
                <a:spcPct val="115000"/>
              </a:lnSpc>
              <a:spcBef>
                <a:spcPts val="2133"/>
              </a:spcBef>
              <a:spcAft>
                <a:spcPts val="0"/>
              </a:spcAft>
              <a:buSzPts val="1400"/>
              <a:buChar char="○"/>
              <a:defRPr/>
            </a:lvl8pPr>
            <a:lvl9pPr marL="4113566" lvl="8" indent="-317405" algn="l">
              <a:lnSpc>
                <a:spcPct val="115000"/>
              </a:lnSpc>
              <a:spcBef>
                <a:spcPts val="2133"/>
              </a:spcBef>
              <a:spcAft>
                <a:spcPts val="2133"/>
              </a:spcAft>
              <a:buSzPts val="1400"/>
              <a:buChar char="■"/>
              <a:defRPr/>
            </a:lvl9pPr>
          </a:lstStyle>
          <a:p>
            <a:endParaRPr/>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13738789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4"/>
        <p:cNvGrpSpPr/>
        <p:nvPr/>
      </p:nvGrpSpPr>
      <p:grpSpPr>
        <a:xfrm>
          <a:off x="0" y="0"/>
          <a:ext cx="0" cy="0"/>
          <a:chOff x="0" y="0"/>
          <a:chExt cx="0" cy="0"/>
        </a:xfrm>
      </p:grpSpPr>
      <p:sp>
        <p:nvSpPr>
          <p:cNvPr id="365" name="Google Shape;365;p124"/>
          <p:cNvSpPr txBox="1">
            <a:spLocks noGrp="1"/>
          </p:cNvSpPr>
          <p:nvPr>
            <p:ph type="ctrTitle"/>
          </p:nvPr>
        </p:nvSpPr>
        <p:spPr>
          <a:xfrm>
            <a:off x="415612"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1"/>
            </a:lvl1pPr>
            <a:lvl2pPr lvl="1" algn="ctr">
              <a:lnSpc>
                <a:spcPct val="100000"/>
              </a:lnSpc>
              <a:spcBef>
                <a:spcPts val="0"/>
              </a:spcBef>
              <a:spcAft>
                <a:spcPts val="0"/>
              </a:spcAft>
              <a:buSzPts val="5200"/>
              <a:buNone/>
              <a:defRPr sz="6931"/>
            </a:lvl2pPr>
            <a:lvl3pPr lvl="2" algn="ctr">
              <a:lnSpc>
                <a:spcPct val="100000"/>
              </a:lnSpc>
              <a:spcBef>
                <a:spcPts val="0"/>
              </a:spcBef>
              <a:spcAft>
                <a:spcPts val="0"/>
              </a:spcAft>
              <a:buSzPts val="5200"/>
              <a:buNone/>
              <a:defRPr sz="6931"/>
            </a:lvl3pPr>
            <a:lvl4pPr lvl="3" algn="ctr">
              <a:lnSpc>
                <a:spcPct val="100000"/>
              </a:lnSpc>
              <a:spcBef>
                <a:spcPts val="0"/>
              </a:spcBef>
              <a:spcAft>
                <a:spcPts val="0"/>
              </a:spcAft>
              <a:buSzPts val="5200"/>
              <a:buNone/>
              <a:defRPr sz="6931"/>
            </a:lvl4pPr>
            <a:lvl5pPr lvl="4" algn="ctr">
              <a:lnSpc>
                <a:spcPct val="100000"/>
              </a:lnSpc>
              <a:spcBef>
                <a:spcPts val="0"/>
              </a:spcBef>
              <a:spcAft>
                <a:spcPts val="0"/>
              </a:spcAft>
              <a:buSzPts val="5200"/>
              <a:buNone/>
              <a:defRPr sz="6931"/>
            </a:lvl5pPr>
            <a:lvl6pPr lvl="5" algn="ctr">
              <a:lnSpc>
                <a:spcPct val="100000"/>
              </a:lnSpc>
              <a:spcBef>
                <a:spcPts val="0"/>
              </a:spcBef>
              <a:spcAft>
                <a:spcPts val="0"/>
              </a:spcAft>
              <a:buSzPts val="5200"/>
              <a:buNone/>
              <a:defRPr sz="6931"/>
            </a:lvl6pPr>
            <a:lvl7pPr lvl="6" algn="ctr">
              <a:lnSpc>
                <a:spcPct val="100000"/>
              </a:lnSpc>
              <a:spcBef>
                <a:spcPts val="0"/>
              </a:spcBef>
              <a:spcAft>
                <a:spcPts val="0"/>
              </a:spcAft>
              <a:buSzPts val="5200"/>
              <a:buNone/>
              <a:defRPr sz="6931"/>
            </a:lvl7pPr>
            <a:lvl8pPr lvl="7" algn="ctr">
              <a:lnSpc>
                <a:spcPct val="100000"/>
              </a:lnSpc>
              <a:spcBef>
                <a:spcPts val="0"/>
              </a:spcBef>
              <a:spcAft>
                <a:spcPts val="0"/>
              </a:spcAft>
              <a:buSzPts val="5200"/>
              <a:buNone/>
              <a:defRPr sz="6931"/>
            </a:lvl8pPr>
            <a:lvl9pPr lvl="8" algn="ctr">
              <a:lnSpc>
                <a:spcPct val="100000"/>
              </a:lnSpc>
              <a:spcBef>
                <a:spcPts val="0"/>
              </a:spcBef>
              <a:spcAft>
                <a:spcPts val="0"/>
              </a:spcAft>
              <a:buSzPts val="5200"/>
              <a:buNone/>
              <a:defRPr sz="6931"/>
            </a:lvl9pPr>
          </a:lstStyle>
          <a:p>
            <a:endParaRPr/>
          </a:p>
        </p:txBody>
      </p:sp>
      <p:sp>
        <p:nvSpPr>
          <p:cNvPr id="366" name="Google Shape;366;p124"/>
          <p:cNvSpPr txBox="1">
            <a:spLocks noGrp="1"/>
          </p:cNvSpPr>
          <p:nvPr>
            <p:ph type="subTitle" idx="1"/>
          </p:nvPr>
        </p:nvSpPr>
        <p:spPr>
          <a:xfrm>
            <a:off x="415601" y="3778834"/>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2"/>
            </a:lvl1pPr>
            <a:lvl2pPr lvl="1" algn="ctr">
              <a:lnSpc>
                <a:spcPct val="100000"/>
              </a:lnSpc>
              <a:spcBef>
                <a:spcPts val="0"/>
              </a:spcBef>
              <a:spcAft>
                <a:spcPts val="0"/>
              </a:spcAft>
              <a:buSzPts val="2800"/>
              <a:buNone/>
              <a:defRPr sz="3732"/>
            </a:lvl2pPr>
            <a:lvl3pPr lvl="2" algn="ctr">
              <a:lnSpc>
                <a:spcPct val="100000"/>
              </a:lnSpc>
              <a:spcBef>
                <a:spcPts val="0"/>
              </a:spcBef>
              <a:spcAft>
                <a:spcPts val="0"/>
              </a:spcAft>
              <a:buSzPts val="2800"/>
              <a:buNone/>
              <a:defRPr sz="3732"/>
            </a:lvl3pPr>
            <a:lvl4pPr lvl="3" algn="ctr">
              <a:lnSpc>
                <a:spcPct val="100000"/>
              </a:lnSpc>
              <a:spcBef>
                <a:spcPts val="0"/>
              </a:spcBef>
              <a:spcAft>
                <a:spcPts val="0"/>
              </a:spcAft>
              <a:buSzPts val="2800"/>
              <a:buNone/>
              <a:defRPr sz="3732"/>
            </a:lvl4pPr>
            <a:lvl5pPr lvl="4" algn="ctr">
              <a:lnSpc>
                <a:spcPct val="100000"/>
              </a:lnSpc>
              <a:spcBef>
                <a:spcPts val="0"/>
              </a:spcBef>
              <a:spcAft>
                <a:spcPts val="0"/>
              </a:spcAft>
              <a:buSzPts val="2800"/>
              <a:buNone/>
              <a:defRPr sz="3732"/>
            </a:lvl5pPr>
            <a:lvl6pPr lvl="5" algn="ctr">
              <a:lnSpc>
                <a:spcPct val="100000"/>
              </a:lnSpc>
              <a:spcBef>
                <a:spcPts val="0"/>
              </a:spcBef>
              <a:spcAft>
                <a:spcPts val="0"/>
              </a:spcAft>
              <a:buSzPts val="2800"/>
              <a:buNone/>
              <a:defRPr sz="3732"/>
            </a:lvl6pPr>
            <a:lvl7pPr lvl="6" algn="ctr">
              <a:lnSpc>
                <a:spcPct val="100000"/>
              </a:lnSpc>
              <a:spcBef>
                <a:spcPts val="0"/>
              </a:spcBef>
              <a:spcAft>
                <a:spcPts val="0"/>
              </a:spcAft>
              <a:buSzPts val="2800"/>
              <a:buNone/>
              <a:defRPr sz="3732"/>
            </a:lvl7pPr>
            <a:lvl8pPr lvl="7" algn="ctr">
              <a:lnSpc>
                <a:spcPct val="100000"/>
              </a:lnSpc>
              <a:spcBef>
                <a:spcPts val="0"/>
              </a:spcBef>
              <a:spcAft>
                <a:spcPts val="0"/>
              </a:spcAft>
              <a:buSzPts val="2800"/>
              <a:buNone/>
              <a:defRPr sz="3732"/>
            </a:lvl8pPr>
            <a:lvl9pPr lvl="8" algn="ctr">
              <a:lnSpc>
                <a:spcPct val="100000"/>
              </a:lnSpc>
              <a:spcBef>
                <a:spcPts val="0"/>
              </a:spcBef>
              <a:spcAft>
                <a:spcPts val="0"/>
              </a:spcAft>
              <a:buSzPts val="2800"/>
              <a:buNone/>
              <a:defRPr sz="3732"/>
            </a:lvl9pPr>
          </a:lstStyle>
          <a:p>
            <a:endParaRPr/>
          </a:p>
        </p:txBody>
      </p:sp>
      <p:sp>
        <p:nvSpPr>
          <p:cNvPr id="367" name="Google Shape;367;p1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9666419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8"/>
        <p:cNvGrpSpPr/>
        <p:nvPr/>
      </p:nvGrpSpPr>
      <p:grpSpPr>
        <a:xfrm>
          <a:off x="0" y="0"/>
          <a:ext cx="0" cy="0"/>
          <a:chOff x="0" y="0"/>
          <a:chExt cx="0" cy="0"/>
        </a:xfrm>
      </p:grpSpPr>
      <p:sp>
        <p:nvSpPr>
          <p:cNvPr id="369" name="Google Shape;369;p125"/>
          <p:cNvSpPr txBox="1">
            <a:spLocks noGrp="1"/>
          </p:cNvSpPr>
          <p:nvPr>
            <p:ph type="title"/>
          </p:nvPr>
        </p:nvSpPr>
        <p:spPr>
          <a:xfrm>
            <a:off x="415601"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799"/>
            </a:lvl1pPr>
            <a:lvl2pPr lvl="1" algn="ctr">
              <a:lnSpc>
                <a:spcPct val="100000"/>
              </a:lnSpc>
              <a:spcBef>
                <a:spcPts val="0"/>
              </a:spcBef>
              <a:spcAft>
                <a:spcPts val="0"/>
              </a:spcAft>
              <a:buSzPts val="3600"/>
              <a:buNone/>
              <a:defRPr sz="4799"/>
            </a:lvl2pPr>
            <a:lvl3pPr lvl="2" algn="ctr">
              <a:lnSpc>
                <a:spcPct val="100000"/>
              </a:lnSpc>
              <a:spcBef>
                <a:spcPts val="0"/>
              </a:spcBef>
              <a:spcAft>
                <a:spcPts val="0"/>
              </a:spcAft>
              <a:buSzPts val="3600"/>
              <a:buNone/>
              <a:defRPr sz="4799"/>
            </a:lvl3pPr>
            <a:lvl4pPr lvl="3" algn="ctr">
              <a:lnSpc>
                <a:spcPct val="100000"/>
              </a:lnSpc>
              <a:spcBef>
                <a:spcPts val="0"/>
              </a:spcBef>
              <a:spcAft>
                <a:spcPts val="0"/>
              </a:spcAft>
              <a:buSzPts val="3600"/>
              <a:buNone/>
              <a:defRPr sz="4799"/>
            </a:lvl4pPr>
            <a:lvl5pPr lvl="4" algn="ctr">
              <a:lnSpc>
                <a:spcPct val="100000"/>
              </a:lnSpc>
              <a:spcBef>
                <a:spcPts val="0"/>
              </a:spcBef>
              <a:spcAft>
                <a:spcPts val="0"/>
              </a:spcAft>
              <a:buSzPts val="3600"/>
              <a:buNone/>
              <a:defRPr sz="4799"/>
            </a:lvl5pPr>
            <a:lvl6pPr lvl="5" algn="ctr">
              <a:lnSpc>
                <a:spcPct val="100000"/>
              </a:lnSpc>
              <a:spcBef>
                <a:spcPts val="0"/>
              </a:spcBef>
              <a:spcAft>
                <a:spcPts val="0"/>
              </a:spcAft>
              <a:buSzPts val="3600"/>
              <a:buNone/>
              <a:defRPr sz="4799"/>
            </a:lvl6pPr>
            <a:lvl7pPr lvl="6" algn="ctr">
              <a:lnSpc>
                <a:spcPct val="100000"/>
              </a:lnSpc>
              <a:spcBef>
                <a:spcPts val="0"/>
              </a:spcBef>
              <a:spcAft>
                <a:spcPts val="0"/>
              </a:spcAft>
              <a:buSzPts val="3600"/>
              <a:buNone/>
              <a:defRPr sz="4799"/>
            </a:lvl7pPr>
            <a:lvl8pPr lvl="7" algn="ctr">
              <a:lnSpc>
                <a:spcPct val="100000"/>
              </a:lnSpc>
              <a:spcBef>
                <a:spcPts val="0"/>
              </a:spcBef>
              <a:spcAft>
                <a:spcPts val="0"/>
              </a:spcAft>
              <a:buSzPts val="3600"/>
              <a:buNone/>
              <a:defRPr sz="4799"/>
            </a:lvl8pPr>
            <a:lvl9pPr lvl="8" algn="ctr">
              <a:lnSpc>
                <a:spcPct val="100000"/>
              </a:lnSpc>
              <a:spcBef>
                <a:spcPts val="0"/>
              </a:spcBef>
              <a:spcAft>
                <a:spcPts val="0"/>
              </a:spcAft>
              <a:buSzPts val="3600"/>
              <a:buNone/>
              <a:defRPr sz="4799"/>
            </a:lvl9pPr>
          </a:lstStyle>
          <a:p>
            <a:endParaRPr/>
          </a:p>
        </p:txBody>
      </p:sp>
      <p:sp>
        <p:nvSpPr>
          <p:cNvPr id="370" name="Google Shape;370;p1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22907123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371"/>
        <p:cNvGrpSpPr/>
        <p:nvPr/>
      </p:nvGrpSpPr>
      <p:grpSpPr>
        <a:xfrm>
          <a:off x="0" y="0"/>
          <a:ext cx="0" cy="0"/>
          <a:chOff x="0" y="0"/>
          <a:chExt cx="0" cy="0"/>
        </a:xfrm>
      </p:grpSpPr>
      <p:sp>
        <p:nvSpPr>
          <p:cNvPr id="372" name="Google Shape;372;p126"/>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3" name="Google Shape;373;p126"/>
          <p:cNvSpPr txBox="1">
            <a:spLocks noGrp="1"/>
          </p:cNvSpPr>
          <p:nvPr>
            <p:ph type="body" idx="1"/>
          </p:nvPr>
        </p:nvSpPr>
        <p:spPr>
          <a:xfrm>
            <a:off x="415601" y="1536634"/>
            <a:ext cx="11360800" cy="4555200"/>
          </a:xfrm>
          <a:prstGeom prst="rect">
            <a:avLst/>
          </a:prstGeom>
          <a:noFill/>
          <a:ln>
            <a:noFill/>
          </a:ln>
        </p:spPr>
        <p:txBody>
          <a:bodyPr spcFirstLastPara="1" wrap="square" lIns="91425" tIns="91425" rIns="91425" bIns="91425" anchor="t" anchorCtr="0">
            <a:noAutofit/>
          </a:bodyPr>
          <a:lstStyle>
            <a:lvl1pPr marL="457063" lvl="0" indent="-342797" algn="l">
              <a:lnSpc>
                <a:spcPct val="115000"/>
              </a:lnSpc>
              <a:spcBef>
                <a:spcPts val="0"/>
              </a:spcBef>
              <a:spcAft>
                <a:spcPts val="0"/>
              </a:spcAft>
              <a:buSzPts val="1800"/>
              <a:buChar char="●"/>
              <a:defRPr/>
            </a:lvl1pPr>
            <a:lvl2pPr marL="914126" lvl="1" indent="-317405" algn="l">
              <a:lnSpc>
                <a:spcPct val="115000"/>
              </a:lnSpc>
              <a:spcBef>
                <a:spcPts val="2133"/>
              </a:spcBef>
              <a:spcAft>
                <a:spcPts val="0"/>
              </a:spcAft>
              <a:buSzPts val="1400"/>
              <a:buChar char="○"/>
              <a:defRPr/>
            </a:lvl2pPr>
            <a:lvl3pPr marL="1371189" lvl="2" indent="-317405" algn="l">
              <a:lnSpc>
                <a:spcPct val="115000"/>
              </a:lnSpc>
              <a:spcBef>
                <a:spcPts val="2133"/>
              </a:spcBef>
              <a:spcAft>
                <a:spcPts val="0"/>
              </a:spcAft>
              <a:buSzPts val="1400"/>
              <a:buChar char="■"/>
              <a:defRPr/>
            </a:lvl3pPr>
            <a:lvl4pPr marL="1828251" lvl="3" indent="-317405" algn="l">
              <a:lnSpc>
                <a:spcPct val="115000"/>
              </a:lnSpc>
              <a:spcBef>
                <a:spcPts val="2133"/>
              </a:spcBef>
              <a:spcAft>
                <a:spcPts val="0"/>
              </a:spcAft>
              <a:buSzPts val="1400"/>
              <a:buChar char="●"/>
              <a:defRPr/>
            </a:lvl4pPr>
            <a:lvl5pPr marL="2285314" lvl="4" indent="-317405" algn="l">
              <a:lnSpc>
                <a:spcPct val="115000"/>
              </a:lnSpc>
              <a:spcBef>
                <a:spcPts val="2133"/>
              </a:spcBef>
              <a:spcAft>
                <a:spcPts val="0"/>
              </a:spcAft>
              <a:buSzPts val="1400"/>
              <a:buChar char="○"/>
              <a:defRPr/>
            </a:lvl5pPr>
            <a:lvl6pPr marL="2742377" lvl="5" indent="-317405" algn="l">
              <a:lnSpc>
                <a:spcPct val="115000"/>
              </a:lnSpc>
              <a:spcBef>
                <a:spcPts val="2133"/>
              </a:spcBef>
              <a:spcAft>
                <a:spcPts val="0"/>
              </a:spcAft>
              <a:buSzPts val="1400"/>
              <a:buChar char="■"/>
              <a:defRPr/>
            </a:lvl6pPr>
            <a:lvl7pPr marL="3199440" lvl="6" indent="-317405" algn="l">
              <a:lnSpc>
                <a:spcPct val="115000"/>
              </a:lnSpc>
              <a:spcBef>
                <a:spcPts val="2133"/>
              </a:spcBef>
              <a:spcAft>
                <a:spcPts val="0"/>
              </a:spcAft>
              <a:buSzPts val="1400"/>
              <a:buChar char="●"/>
              <a:defRPr/>
            </a:lvl7pPr>
            <a:lvl8pPr marL="3656503" lvl="7" indent="-317405" algn="l">
              <a:lnSpc>
                <a:spcPct val="115000"/>
              </a:lnSpc>
              <a:spcBef>
                <a:spcPts val="2133"/>
              </a:spcBef>
              <a:spcAft>
                <a:spcPts val="0"/>
              </a:spcAft>
              <a:buSzPts val="1400"/>
              <a:buChar char="○"/>
              <a:defRPr/>
            </a:lvl8pPr>
            <a:lvl9pPr marL="4113566" lvl="8" indent="-317405" algn="l">
              <a:lnSpc>
                <a:spcPct val="115000"/>
              </a:lnSpc>
              <a:spcBef>
                <a:spcPts val="2133"/>
              </a:spcBef>
              <a:spcAft>
                <a:spcPts val="2133"/>
              </a:spcAft>
              <a:buSzPts val="1400"/>
              <a:buChar char="■"/>
              <a:defRPr/>
            </a:lvl9pPr>
          </a:lstStyle>
          <a:p>
            <a:endParaRPr/>
          </a:p>
        </p:txBody>
      </p:sp>
      <p:sp>
        <p:nvSpPr>
          <p:cNvPr id="374" name="Google Shape;374;p1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1847983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5"/>
        <p:cNvGrpSpPr/>
        <p:nvPr/>
      </p:nvGrpSpPr>
      <p:grpSpPr>
        <a:xfrm>
          <a:off x="0" y="0"/>
          <a:ext cx="0" cy="0"/>
          <a:chOff x="0" y="0"/>
          <a:chExt cx="0" cy="0"/>
        </a:xfrm>
      </p:grpSpPr>
      <p:sp>
        <p:nvSpPr>
          <p:cNvPr id="376" name="Google Shape;376;p127"/>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7" name="Google Shape;377;p127"/>
          <p:cNvSpPr txBox="1">
            <a:spLocks noGrp="1"/>
          </p:cNvSpPr>
          <p:nvPr>
            <p:ph type="body" idx="1"/>
          </p:nvPr>
        </p:nvSpPr>
        <p:spPr>
          <a:xfrm>
            <a:off x="415600" y="1536634"/>
            <a:ext cx="5333200" cy="4555200"/>
          </a:xfrm>
          <a:prstGeom prst="rect">
            <a:avLst/>
          </a:prstGeom>
          <a:noFill/>
          <a:ln>
            <a:noFill/>
          </a:ln>
        </p:spPr>
        <p:txBody>
          <a:bodyPr spcFirstLastPara="1" wrap="square" lIns="91425" tIns="91425" rIns="91425" bIns="91425" anchor="t" anchorCtr="0">
            <a:noAutofit/>
          </a:bodyPr>
          <a:lstStyle>
            <a:lvl1pPr marL="457063" lvl="0" indent="-317405" algn="l">
              <a:lnSpc>
                <a:spcPct val="115000"/>
              </a:lnSpc>
              <a:spcBef>
                <a:spcPts val="0"/>
              </a:spcBef>
              <a:spcAft>
                <a:spcPts val="0"/>
              </a:spcAft>
              <a:buSzPts val="1400"/>
              <a:buChar char="●"/>
              <a:defRPr sz="1867"/>
            </a:lvl1pPr>
            <a:lvl2pPr marL="914126" lvl="1" indent="-304709" algn="l">
              <a:lnSpc>
                <a:spcPct val="115000"/>
              </a:lnSpc>
              <a:spcBef>
                <a:spcPts val="2133"/>
              </a:spcBef>
              <a:spcAft>
                <a:spcPts val="0"/>
              </a:spcAft>
              <a:buSzPts val="1200"/>
              <a:buChar char="○"/>
              <a:defRPr sz="1600"/>
            </a:lvl2pPr>
            <a:lvl3pPr marL="1371189" lvl="2" indent="-304709" algn="l">
              <a:lnSpc>
                <a:spcPct val="115000"/>
              </a:lnSpc>
              <a:spcBef>
                <a:spcPts val="2133"/>
              </a:spcBef>
              <a:spcAft>
                <a:spcPts val="0"/>
              </a:spcAft>
              <a:buSzPts val="1200"/>
              <a:buChar char="■"/>
              <a:defRPr sz="1600"/>
            </a:lvl3pPr>
            <a:lvl4pPr marL="1828251" lvl="3" indent="-304709" algn="l">
              <a:lnSpc>
                <a:spcPct val="115000"/>
              </a:lnSpc>
              <a:spcBef>
                <a:spcPts val="2133"/>
              </a:spcBef>
              <a:spcAft>
                <a:spcPts val="0"/>
              </a:spcAft>
              <a:buSzPts val="1200"/>
              <a:buChar char="●"/>
              <a:defRPr sz="1600"/>
            </a:lvl4pPr>
            <a:lvl5pPr marL="2285314" lvl="4" indent="-304709" algn="l">
              <a:lnSpc>
                <a:spcPct val="115000"/>
              </a:lnSpc>
              <a:spcBef>
                <a:spcPts val="2133"/>
              </a:spcBef>
              <a:spcAft>
                <a:spcPts val="0"/>
              </a:spcAft>
              <a:buSzPts val="1200"/>
              <a:buChar char="○"/>
              <a:defRPr sz="1600"/>
            </a:lvl5pPr>
            <a:lvl6pPr marL="2742377" lvl="5" indent="-304709" algn="l">
              <a:lnSpc>
                <a:spcPct val="115000"/>
              </a:lnSpc>
              <a:spcBef>
                <a:spcPts val="2133"/>
              </a:spcBef>
              <a:spcAft>
                <a:spcPts val="0"/>
              </a:spcAft>
              <a:buSzPts val="1200"/>
              <a:buChar char="■"/>
              <a:defRPr sz="1600"/>
            </a:lvl6pPr>
            <a:lvl7pPr marL="3199440" lvl="6" indent="-304709" algn="l">
              <a:lnSpc>
                <a:spcPct val="115000"/>
              </a:lnSpc>
              <a:spcBef>
                <a:spcPts val="2133"/>
              </a:spcBef>
              <a:spcAft>
                <a:spcPts val="0"/>
              </a:spcAft>
              <a:buSzPts val="1200"/>
              <a:buChar char="●"/>
              <a:defRPr sz="1600"/>
            </a:lvl7pPr>
            <a:lvl8pPr marL="3656503" lvl="7" indent="-304709" algn="l">
              <a:lnSpc>
                <a:spcPct val="115000"/>
              </a:lnSpc>
              <a:spcBef>
                <a:spcPts val="2133"/>
              </a:spcBef>
              <a:spcAft>
                <a:spcPts val="0"/>
              </a:spcAft>
              <a:buSzPts val="1200"/>
              <a:buChar char="○"/>
              <a:defRPr sz="1600"/>
            </a:lvl8pPr>
            <a:lvl9pPr marL="4113566" lvl="8" indent="-304709" algn="l">
              <a:lnSpc>
                <a:spcPct val="115000"/>
              </a:lnSpc>
              <a:spcBef>
                <a:spcPts val="2133"/>
              </a:spcBef>
              <a:spcAft>
                <a:spcPts val="2133"/>
              </a:spcAft>
              <a:buSzPts val="1200"/>
              <a:buChar char="■"/>
              <a:defRPr sz="1600"/>
            </a:lvl9pPr>
          </a:lstStyle>
          <a:p>
            <a:endParaRPr/>
          </a:p>
        </p:txBody>
      </p:sp>
      <p:sp>
        <p:nvSpPr>
          <p:cNvPr id="378" name="Google Shape;378;p127"/>
          <p:cNvSpPr txBox="1">
            <a:spLocks noGrp="1"/>
          </p:cNvSpPr>
          <p:nvPr>
            <p:ph type="body" idx="2"/>
          </p:nvPr>
        </p:nvSpPr>
        <p:spPr>
          <a:xfrm>
            <a:off x="6443200" y="1536634"/>
            <a:ext cx="5333200" cy="4555200"/>
          </a:xfrm>
          <a:prstGeom prst="rect">
            <a:avLst/>
          </a:prstGeom>
          <a:noFill/>
          <a:ln>
            <a:noFill/>
          </a:ln>
        </p:spPr>
        <p:txBody>
          <a:bodyPr spcFirstLastPara="1" wrap="square" lIns="91425" tIns="91425" rIns="91425" bIns="91425" anchor="t" anchorCtr="0">
            <a:noAutofit/>
          </a:bodyPr>
          <a:lstStyle>
            <a:lvl1pPr marL="457063" lvl="0" indent="-317405" algn="l">
              <a:lnSpc>
                <a:spcPct val="115000"/>
              </a:lnSpc>
              <a:spcBef>
                <a:spcPts val="0"/>
              </a:spcBef>
              <a:spcAft>
                <a:spcPts val="0"/>
              </a:spcAft>
              <a:buSzPts val="1400"/>
              <a:buChar char="●"/>
              <a:defRPr sz="1867"/>
            </a:lvl1pPr>
            <a:lvl2pPr marL="914126" lvl="1" indent="-304709" algn="l">
              <a:lnSpc>
                <a:spcPct val="115000"/>
              </a:lnSpc>
              <a:spcBef>
                <a:spcPts val="2133"/>
              </a:spcBef>
              <a:spcAft>
                <a:spcPts val="0"/>
              </a:spcAft>
              <a:buSzPts val="1200"/>
              <a:buChar char="○"/>
              <a:defRPr sz="1600"/>
            </a:lvl2pPr>
            <a:lvl3pPr marL="1371189" lvl="2" indent="-304709" algn="l">
              <a:lnSpc>
                <a:spcPct val="115000"/>
              </a:lnSpc>
              <a:spcBef>
                <a:spcPts val="2133"/>
              </a:spcBef>
              <a:spcAft>
                <a:spcPts val="0"/>
              </a:spcAft>
              <a:buSzPts val="1200"/>
              <a:buChar char="■"/>
              <a:defRPr sz="1600"/>
            </a:lvl3pPr>
            <a:lvl4pPr marL="1828251" lvl="3" indent="-304709" algn="l">
              <a:lnSpc>
                <a:spcPct val="115000"/>
              </a:lnSpc>
              <a:spcBef>
                <a:spcPts val="2133"/>
              </a:spcBef>
              <a:spcAft>
                <a:spcPts val="0"/>
              </a:spcAft>
              <a:buSzPts val="1200"/>
              <a:buChar char="●"/>
              <a:defRPr sz="1600"/>
            </a:lvl4pPr>
            <a:lvl5pPr marL="2285314" lvl="4" indent="-304709" algn="l">
              <a:lnSpc>
                <a:spcPct val="115000"/>
              </a:lnSpc>
              <a:spcBef>
                <a:spcPts val="2133"/>
              </a:spcBef>
              <a:spcAft>
                <a:spcPts val="0"/>
              </a:spcAft>
              <a:buSzPts val="1200"/>
              <a:buChar char="○"/>
              <a:defRPr sz="1600"/>
            </a:lvl5pPr>
            <a:lvl6pPr marL="2742377" lvl="5" indent="-304709" algn="l">
              <a:lnSpc>
                <a:spcPct val="115000"/>
              </a:lnSpc>
              <a:spcBef>
                <a:spcPts val="2133"/>
              </a:spcBef>
              <a:spcAft>
                <a:spcPts val="0"/>
              </a:spcAft>
              <a:buSzPts val="1200"/>
              <a:buChar char="■"/>
              <a:defRPr sz="1600"/>
            </a:lvl6pPr>
            <a:lvl7pPr marL="3199440" lvl="6" indent="-304709" algn="l">
              <a:lnSpc>
                <a:spcPct val="115000"/>
              </a:lnSpc>
              <a:spcBef>
                <a:spcPts val="2133"/>
              </a:spcBef>
              <a:spcAft>
                <a:spcPts val="0"/>
              </a:spcAft>
              <a:buSzPts val="1200"/>
              <a:buChar char="●"/>
              <a:defRPr sz="1600"/>
            </a:lvl7pPr>
            <a:lvl8pPr marL="3656503" lvl="7" indent="-304709" algn="l">
              <a:lnSpc>
                <a:spcPct val="115000"/>
              </a:lnSpc>
              <a:spcBef>
                <a:spcPts val="2133"/>
              </a:spcBef>
              <a:spcAft>
                <a:spcPts val="0"/>
              </a:spcAft>
              <a:buSzPts val="1200"/>
              <a:buChar char="○"/>
              <a:defRPr sz="1600"/>
            </a:lvl8pPr>
            <a:lvl9pPr marL="4113566" lvl="8" indent="-304709" algn="l">
              <a:lnSpc>
                <a:spcPct val="115000"/>
              </a:lnSpc>
              <a:spcBef>
                <a:spcPts val="2133"/>
              </a:spcBef>
              <a:spcAft>
                <a:spcPts val="2133"/>
              </a:spcAft>
              <a:buSzPts val="1200"/>
              <a:buChar char="■"/>
              <a:defRPr sz="1600"/>
            </a:lvl9pPr>
          </a:lstStyle>
          <a:p>
            <a:endParaRPr/>
          </a:p>
        </p:txBody>
      </p:sp>
      <p:sp>
        <p:nvSpPr>
          <p:cNvPr id="379" name="Google Shape;379;p1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371720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02325489"/>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0"/>
        <p:cNvGrpSpPr/>
        <p:nvPr/>
      </p:nvGrpSpPr>
      <p:grpSpPr>
        <a:xfrm>
          <a:off x="0" y="0"/>
          <a:ext cx="0" cy="0"/>
          <a:chOff x="0" y="0"/>
          <a:chExt cx="0" cy="0"/>
        </a:xfrm>
      </p:grpSpPr>
      <p:sp>
        <p:nvSpPr>
          <p:cNvPr id="381" name="Google Shape;381;p128"/>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2" name="Google Shape;382;p1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23757175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3"/>
        <p:cNvGrpSpPr/>
        <p:nvPr/>
      </p:nvGrpSpPr>
      <p:grpSpPr>
        <a:xfrm>
          <a:off x="0" y="0"/>
          <a:ext cx="0" cy="0"/>
          <a:chOff x="0" y="0"/>
          <a:chExt cx="0" cy="0"/>
        </a:xfrm>
      </p:grpSpPr>
      <p:sp>
        <p:nvSpPr>
          <p:cNvPr id="384" name="Google Shape;384;p129"/>
          <p:cNvSpPr txBox="1">
            <a:spLocks noGrp="1"/>
          </p:cNvSpPr>
          <p:nvPr>
            <p:ph type="title"/>
          </p:nvPr>
        </p:nvSpPr>
        <p:spPr>
          <a:xfrm>
            <a:off x="415601" y="740801"/>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199"/>
            </a:lvl1pPr>
            <a:lvl2pPr lvl="1" algn="l">
              <a:lnSpc>
                <a:spcPct val="100000"/>
              </a:lnSpc>
              <a:spcBef>
                <a:spcPts val="0"/>
              </a:spcBef>
              <a:spcAft>
                <a:spcPts val="0"/>
              </a:spcAft>
              <a:buSzPts val="2400"/>
              <a:buNone/>
              <a:defRPr sz="3199"/>
            </a:lvl2pPr>
            <a:lvl3pPr lvl="2" algn="l">
              <a:lnSpc>
                <a:spcPct val="100000"/>
              </a:lnSpc>
              <a:spcBef>
                <a:spcPts val="0"/>
              </a:spcBef>
              <a:spcAft>
                <a:spcPts val="0"/>
              </a:spcAft>
              <a:buSzPts val="2400"/>
              <a:buNone/>
              <a:defRPr sz="3199"/>
            </a:lvl3pPr>
            <a:lvl4pPr lvl="3" algn="l">
              <a:lnSpc>
                <a:spcPct val="100000"/>
              </a:lnSpc>
              <a:spcBef>
                <a:spcPts val="0"/>
              </a:spcBef>
              <a:spcAft>
                <a:spcPts val="0"/>
              </a:spcAft>
              <a:buSzPts val="2400"/>
              <a:buNone/>
              <a:defRPr sz="3199"/>
            </a:lvl4pPr>
            <a:lvl5pPr lvl="4" algn="l">
              <a:lnSpc>
                <a:spcPct val="100000"/>
              </a:lnSpc>
              <a:spcBef>
                <a:spcPts val="0"/>
              </a:spcBef>
              <a:spcAft>
                <a:spcPts val="0"/>
              </a:spcAft>
              <a:buSzPts val="2400"/>
              <a:buNone/>
              <a:defRPr sz="3199"/>
            </a:lvl5pPr>
            <a:lvl6pPr lvl="5" algn="l">
              <a:lnSpc>
                <a:spcPct val="100000"/>
              </a:lnSpc>
              <a:spcBef>
                <a:spcPts val="0"/>
              </a:spcBef>
              <a:spcAft>
                <a:spcPts val="0"/>
              </a:spcAft>
              <a:buSzPts val="2400"/>
              <a:buNone/>
              <a:defRPr sz="3199"/>
            </a:lvl6pPr>
            <a:lvl7pPr lvl="6" algn="l">
              <a:lnSpc>
                <a:spcPct val="100000"/>
              </a:lnSpc>
              <a:spcBef>
                <a:spcPts val="0"/>
              </a:spcBef>
              <a:spcAft>
                <a:spcPts val="0"/>
              </a:spcAft>
              <a:buSzPts val="2400"/>
              <a:buNone/>
              <a:defRPr sz="3199"/>
            </a:lvl7pPr>
            <a:lvl8pPr lvl="7" algn="l">
              <a:lnSpc>
                <a:spcPct val="100000"/>
              </a:lnSpc>
              <a:spcBef>
                <a:spcPts val="0"/>
              </a:spcBef>
              <a:spcAft>
                <a:spcPts val="0"/>
              </a:spcAft>
              <a:buSzPts val="2400"/>
              <a:buNone/>
              <a:defRPr sz="3199"/>
            </a:lvl8pPr>
            <a:lvl9pPr lvl="8" algn="l">
              <a:lnSpc>
                <a:spcPct val="100000"/>
              </a:lnSpc>
              <a:spcBef>
                <a:spcPts val="0"/>
              </a:spcBef>
              <a:spcAft>
                <a:spcPts val="0"/>
              </a:spcAft>
              <a:buSzPts val="2400"/>
              <a:buNone/>
              <a:defRPr sz="3199"/>
            </a:lvl9pPr>
          </a:lstStyle>
          <a:p>
            <a:endParaRPr/>
          </a:p>
        </p:txBody>
      </p:sp>
      <p:sp>
        <p:nvSpPr>
          <p:cNvPr id="385" name="Google Shape;385;p129"/>
          <p:cNvSpPr txBox="1">
            <a:spLocks noGrp="1"/>
          </p:cNvSpPr>
          <p:nvPr>
            <p:ph type="body" idx="1"/>
          </p:nvPr>
        </p:nvSpPr>
        <p:spPr>
          <a:xfrm>
            <a:off x="415601" y="1852800"/>
            <a:ext cx="3744000" cy="4239200"/>
          </a:xfrm>
          <a:prstGeom prst="rect">
            <a:avLst/>
          </a:prstGeom>
          <a:noFill/>
          <a:ln>
            <a:noFill/>
          </a:ln>
        </p:spPr>
        <p:txBody>
          <a:bodyPr spcFirstLastPara="1" wrap="square" lIns="91425" tIns="91425" rIns="91425" bIns="91425" anchor="t" anchorCtr="0">
            <a:noAutofit/>
          </a:bodyPr>
          <a:lstStyle>
            <a:lvl1pPr marL="457063" lvl="0" indent="-304709" algn="l">
              <a:lnSpc>
                <a:spcPct val="115000"/>
              </a:lnSpc>
              <a:spcBef>
                <a:spcPts val="0"/>
              </a:spcBef>
              <a:spcAft>
                <a:spcPts val="0"/>
              </a:spcAft>
              <a:buSzPts val="1200"/>
              <a:buChar char="●"/>
              <a:defRPr sz="1600"/>
            </a:lvl1pPr>
            <a:lvl2pPr marL="914126" lvl="1" indent="-304709" algn="l">
              <a:lnSpc>
                <a:spcPct val="115000"/>
              </a:lnSpc>
              <a:spcBef>
                <a:spcPts val="2133"/>
              </a:spcBef>
              <a:spcAft>
                <a:spcPts val="0"/>
              </a:spcAft>
              <a:buSzPts val="1200"/>
              <a:buChar char="○"/>
              <a:defRPr sz="1600"/>
            </a:lvl2pPr>
            <a:lvl3pPr marL="1371189" lvl="2" indent="-304709" algn="l">
              <a:lnSpc>
                <a:spcPct val="115000"/>
              </a:lnSpc>
              <a:spcBef>
                <a:spcPts val="2133"/>
              </a:spcBef>
              <a:spcAft>
                <a:spcPts val="0"/>
              </a:spcAft>
              <a:buSzPts val="1200"/>
              <a:buChar char="■"/>
              <a:defRPr sz="1600"/>
            </a:lvl3pPr>
            <a:lvl4pPr marL="1828251" lvl="3" indent="-304709" algn="l">
              <a:lnSpc>
                <a:spcPct val="115000"/>
              </a:lnSpc>
              <a:spcBef>
                <a:spcPts val="2133"/>
              </a:spcBef>
              <a:spcAft>
                <a:spcPts val="0"/>
              </a:spcAft>
              <a:buSzPts val="1200"/>
              <a:buChar char="●"/>
              <a:defRPr sz="1600"/>
            </a:lvl4pPr>
            <a:lvl5pPr marL="2285314" lvl="4" indent="-304709" algn="l">
              <a:lnSpc>
                <a:spcPct val="115000"/>
              </a:lnSpc>
              <a:spcBef>
                <a:spcPts val="2133"/>
              </a:spcBef>
              <a:spcAft>
                <a:spcPts val="0"/>
              </a:spcAft>
              <a:buSzPts val="1200"/>
              <a:buChar char="○"/>
              <a:defRPr sz="1600"/>
            </a:lvl5pPr>
            <a:lvl6pPr marL="2742377" lvl="5" indent="-304709" algn="l">
              <a:lnSpc>
                <a:spcPct val="115000"/>
              </a:lnSpc>
              <a:spcBef>
                <a:spcPts val="2133"/>
              </a:spcBef>
              <a:spcAft>
                <a:spcPts val="0"/>
              </a:spcAft>
              <a:buSzPts val="1200"/>
              <a:buChar char="■"/>
              <a:defRPr sz="1600"/>
            </a:lvl6pPr>
            <a:lvl7pPr marL="3199440" lvl="6" indent="-304709" algn="l">
              <a:lnSpc>
                <a:spcPct val="115000"/>
              </a:lnSpc>
              <a:spcBef>
                <a:spcPts val="2133"/>
              </a:spcBef>
              <a:spcAft>
                <a:spcPts val="0"/>
              </a:spcAft>
              <a:buSzPts val="1200"/>
              <a:buChar char="●"/>
              <a:defRPr sz="1600"/>
            </a:lvl7pPr>
            <a:lvl8pPr marL="3656503" lvl="7" indent="-304709" algn="l">
              <a:lnSpc>
                <a:spcPct val="115000"/>
              </a:lnSpc>
              <a:spcBef>
                <a:spcPts val="2133"/>
              </a:spcBef>
              <a:spcAft>
                <a:spcPts val="0"/>
              </a:spcAft>
              <a:buSzPts val="1200"/>
              <a:buChar char="○"/>
              <a:defRPr sz="1600"/>
            </a:lvl8pPr>
            <a:lvl9pPr marL="4113566" lvl="8" indent="-304709" algn="l">
              <a:lnSpc>
                <a:spcPct val="115000"/>
              </a:lnSpc>
              <a:spcBef>
                <a:spcPts val="2133"/>
              </a:spcBef>
              <a:spcAft>
                <a:spcPts val="2133"/>
              </a:spcAft>
              <a:buSzPts val="1200"/>
              <a:buChar char="■"/>
              <a:defRPr sz="1600"/>
            </a:lvl9pPr>
          </a:lstStyle>
          <a:p>
            <a:endParaRPr/>
          </a:p>
        </p:txBody>
      </p:sp>
      <p:sp>
        <p:nvSpPr>
          <p:cNvPr id="386" name="Google Shape;386;p1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24785693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7"/>
        <p:cNvGrpSpPr/>
        <p:nvPr/>
      </p:nvGrpSpPr>
      <p:grpSpPr>
        <a:xfrm>
          <a:off x="0" y="0"/>
          <a:ext cx="0" cy="0"/>
          <a:chOff x="0" y="0"/>
          <a:chExt cx="0" cy="0"/>
        </a:xfrm>
      </p:grpSpPr>
      <p:sp>
        <p:nvSpPr>
          <p:cNvPr id="388" name="Google Shape;388;p130"/>
          <p:cNvSpPr txBox="1">
            <a:spLocks noGrp="1"/>
          </p:cNvSpPr>
          <p:nvPr>
            <p:ph type="title"/>
          </p:nvPr>
        </p:nvSpPr>
        <p:spPr>
          <a:xfrm>
            <a:off x="653668" y="600201"/>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398"/>
            </a:lvl1pPr>
            <a:lvl2pPr lvl="1" algn="l">
              <a:lnSpc>
                <a:spcPct val="100000"/>
              </a:lnSpc>
              <a:spcBef>
                <a:spcPts val="0"/>
              </a:spcBef>
              <a:spcAft>
                <a:spcPts val="0"/>
              </a:spcAft>
              <a:buSzPts val="4800"/>
              <a:buNone/>
              <a:defRPr sz="6398"/>
            </a:lvl2pPr>
            <a:lvl3pPr lvl="2" algn="l">
              <a:lnSpc>
                <a:spcPct val="100000"/>
              </a:lnSpc>
              <a:spcBef>
                <a:spcPts val="0"/>
              </a:spcBef>
              <a:spcAft>
                <a:spcPts val="0"/>
              </a:spcAft>
              <a:buSzPts val="4800"/>
              <a:buNone/>
              <a:defRPr sz="6398"/>
            </a:lvl3pPr>
            <a:lvl4pPr lvl="3" algn="l">
              <a:lnSpc>
                <a:spcPct val="100000"/>
              </a:lnSpc>
              <a:spcBef>
                <a:spcPts val="0"/>
              </a:spcBef>
              <a:spcAft>
                <a:spcPts val="0"/>
              </a:spcAft>
              <a:buSzPts val="4800"/>
              <a:buNone/>
              <a:defRPr sz="6398"/>
            </a:lvl4pPr>
            <a:lvl5pPr lvl="4" algn="l">
              <a:lnSpc>
                <a:spcPct val="100000"/>
              </a:lnSpc>
              <a:spcBef>
                <a:spcPts val="0"/>
              </a:spcBef>
              <a:spcAft>
                <a:spcPts val="0"/>
              </a:spcAft>
              <a:buSzPts val="4800"/>
              <a:buNone/>
              <a:defRPr sz="6398"/>
            </a:lvl5pPr>
            <a:lvl6pPr lvl="5" algn="l">
              <a:lnSpc>
                <a:spcPct val="100000"/>
              </a:lnSpc>
              <a:spcBef>
                <a:spcPts val="0"/>
              </a:spcBef>
              <a:spcAft>
                <a:spcPts val="0"/>
              </a:spcAft>
              <a:buSzPts val="4800"/>
              <a:buNone/>
              <a:defRPr sz="6398"/>
            </a:lvl6pPr>
            <a:lvl7pPr lvl="6" algn="l">
              <a:lnSpc>
                <a:spcPct val="100000"/>
              </a:lnSpc>
              <a:spcBef>
                <a:spcPts val="0"/>
              </a:spcBef>
              <a:spcAft>
                <a:spcPts val="0"/>
              </a:spcAft>
              <a:buSzPts val="4800"/>
              <a:buNone/>
              <a:defRPr sz="6398"/>
            </a:lvl7pPr>
            <a:lvl8pPr lvl="7" algn="l">
              <a:lnSpc>
                <a:spcPct val="100000"/>
              </a:lnSpc>
              <a:spcBef>
                <a:spcPts val="0"/>
              </a:spcBef>
              <a:spcAft>
                <a:spcPts val="0"/>
              </a:spcAft>
              <a:buSzPts val="4800"/>
              <a:buNone/>
              <a:defRPr sz="6398"/>
            </a:lvl8pPr>
            <a:lvl9pPr lvl="8" algn="l">
              <a:lnSpc>
                <a:spcPct val="100000"/>
              </a:lnSpc>
              <a:spcBef>
                <a:spcPts val="0"/>
              </a:spcBef>
              <a:spcAft>
                <a:spcPts val="0"/>
              </a:spcAft>
              <a:buSzPts val="4800"/>
              <a:buNone/>
              <a:defRPr sz="6398"/>
            </a:lvl9pPr>
          </a:lstStyle>
          <a:p>
            <a:endParaRPr/>
          </a:p>
        </p:txBody>
      </p:sp>
      <p:sp>
        <p:nvSpPr>
          <p:cNvPr id="389" name="Google Shape;389;p1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25599211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0"/>
        <p:cNvGrpSpPr/>
        <p:nvPr/>
      </p:nvGrpSpPr>
      <p:grpSpPr>
        <a:xfrm>
          <a:off x="0" y="0"/>
          <a:ext cx="0" cy="0"/>
          <a:chOff x="0" y="0"/>
          <a:chExt cx="0" cy="0"/>
        </a:xfrm>
      </p:grpSpPr>
      <p:sp>
        <p:nvSpPr>
          <p:cNvPr id="391" name="Google Shape;391;p131"/>
          <p:cNvSpPr/>
          <p:nvPr/>
        </p:nvSpPr>
        <p:spPr>
          <a:xfrm>
            <a:off x="6096000" y="-167"/>
            <a:ext cx="6096001" cy="6858000"/>
          </a:xfrm>
          <a:prstGeom prst="rect">
            <a:avLst/>
          </a:prstGeom>
          <a:solidFill>
            <a:schemeClr val="lt2"/>
          </a:solidFill>
          <a:ln>
            <a:noFill/>
          </a:ln>
        </p:spPr>
        <p:txBody>
          <a:bodyPr spcFirstLastPara="1" wrap="square" lIns="121856" tIns="121856" rIns="121856" bIns="121856" anchor="ctr" anchorCtr="0">
            <a:noAutofit/>
          </a:bodyPr>
          <a:lstStyle/>
          <a:p>
            <a:pPr marL="0" marR="0" lvl="0" indent="0" algn="l" defTabSz="914126"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 name="Google Shape;392;p13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598"/>
            </a:lvl1pPr>
            <a:lvl2pPr lvl="1" algn="ctr">
              <a:lnSpc>
                <a:spcPct val="100000"/>
              </a:lnSpc>
              <a:spcBef>
                <a:spcPts val="0"/>
              </a:spcBef>
              <a:spcAft>
                <a:spcPts val="0"/>
              </a:spcAft>
              <a:buSzPts val="4200"/>
              <a:buNone/>
              <a:defRPr sz="5598"/>
            </a:lvl2pPr>
            <a:lvl3pPr lvl="2" algn="ctr">
              <a:lnSpc>
                <a:spcPct val="100000"/>
              </a:lnSpc>
              <a:spcBef>
                <a:spcPts val="0"/>
              </a:spcBef>
              <a:spcAft>
                <a:spcPts val="0"/>
              </a:spcAft>
              <a:buSzPts val="4200"/>
              <a:buNone/>
              <a:defRPr sz="5598"/>
            </a:lvl3pPr>
            <a:lvl4pPr lvl="3" algn="ctr">
              <a:lnSpc>
                <a:spcPct val="100000"/>
              </a:lnSpc>
              <a:spcBef>
                <a:spcPts val="0"/>
              </a:spcBef>
              <a:spcAft>
                <a:spcPts val="0"/>
              </a:spcAft>
              <a:buSzPts val="4200"/>
              <a:buNone/>
              <a:defRPr sz="5598"/>
            </a:lvl4pPr>
            <a:lvl5pPr lvl="4" algn="ctr">
              <a:lnSpc>
                <a:spcPct val="100000"/>
              </a:lnSpc>
              <a:spcBef>
                <a:spcPts val="0"/>
              </a:spcBef>
              <a:spcAft>
                <a:spcPts val="0"/>
              </a:spcAft>
              <a:buSzPts val="4200"/>
              <a:buNone/>
              <a:defRPr sz="5598"/>
            </a:lvl5pPr>
            <a:lvl6pPr lvl="5" algn="ctr">
              <a:lnSpc>
                <a:spcPct val="100000"/>
              </a:lnSpc>
              <a:spcBef>
                <a:spcPts val="0"/>
              </a:spcBef>
              <a:spcAft>
                <a:spcPts val="0"/>
              </a:spcAft>
              <a:buSzPts val="4200"/>
              <a:buNone/>
              <a:defRPr sz="5598"/>
            </a:lvl6pPr>
            <a:lvl7pPr lvl="6" algn="ctr">
              <a:lnSpc>
                <a:spcPct val="100000"/>
              </a:lnSpc>
              <a:spcBef>
                <a:spcPts val="0"/>
              </a:spcBef>
              <a:spcAft>
                <a:spcPts val="0"/>
              </a:spcAft>
              <a:buSzPts val="4200"/>
              <a:buNone/>
              <a:defRPr sz="5598"/>
            </a:lvl7pPr>
            <a:lvl8pPr lvl="7" algn="ctr">
              <a:lnSpc>
                <a:spcPct val="100000"/>
              </a:lnSpc>
              <a:spcBef>
                <a:spcPts val="0"/>
              </a:spcBef>
              <a:spcAft>
                <a:spcPts val="0"/>
              </a:spcAft>
              <a:buSzPts val="4200"/>
              <a:buNone/>
              <a:defRPr sz="5598"/>
            </a:lvl8pPr>
            <a:lvl9pPr lvl="8" algn="ctr">
              <a:lnSpc>
                <a:spcPct val="100000"/>
              </a:lnSpc>
              <a:spcBef>
                <a:spcPts val="0"/>
              </a:spcBef>
              <a:spcAft>
                <a:spcPts val="0"/>
              </a:spcAft>
              <a:buSzPts val="4200"/>
              <a:buNone/>
              <a:defRPr sz="5598"/>
            </a:lvl9pPr>
          </a:lstStyle>
          <a:p>
            <a:endParaRPr/>
          </a:p>
        </p:txBody>
      </p:sp>
      <p:sp>
        <p:nvSpPr>
          <p:cNvPr id="393" name="Google Shape;393;p131"/>
          <p:cNvSpPr txBox="1">
            <a:spLocks noGrp="1"/>
          </p:cNvSpPr>
          <p:nvPr>
            <p:ph type="subTitle" idx="1"/>
          </p:nvPr>
        </p:nvSpPr>
        <p:spPr>
          <a:xfrm>
            <a:off x="354000" y="3737434"/>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799"/>
            </a:lvl1pPr>
            <a:lvl2pPr lvl="1" algn="ctr">
              <a:lnSpc>
                <a:spcPct val="100000"/>
              </a:lnSpc>
              <a:spcBef>
                <a:spcPts val="0"/>
              </a:spcBef>
              <a:spcAft>
                <a:spcPts val="0"/>
              </a:spcAft>
              <a:buSzPts val="2100"/>
              <a:buNone/>
              <a:defRPr sz="2799"/>
            </a:lvl2pPr>
            <a:lvl3pPr lvl="2" algn="ctr">
              <a:lnSpc>
                <a:spcPct val="100000"/>
              </a:lnSpc>
              <a:spcBef>
                <a:spcPts val="0"/>
              </a:spcBef>
              <a:spcAft>
                <a:spcPts val="0"/>
              </a:spcAft>
              <a:buSzPts val="2100"/>
              <a:buNone/>
              <a:defRPr sz="2799"/>
            </a:lvl3pPr>
            <a:lvl4pPr lvl="3" algn="ctr">
              <a:lnSpc>
                <a:spcPct val="100000"/>
              </a:lnSpc>
              <a:spcBef>
                <a:spcPts val="0"/>
              </a:spcBef>
              <a:spcAft>
                <a:spcPts val="0"/>
              </a:spcAft>
              <a:buSzPts val="2100"/>
              <a:buNone/>
              <a:defRPr sz="2799"/>
            </a:lvl4pPr>
            <a:lvl5pPr lvl="4" algn="ctr">
              <a:lnSpc>
                <a:spcPct val="100000"/>
              </a:lnSpc>
              <a:spcBef>
                <a:spcPts val="0"/>
              </a:spcBef>
              <a:spcAft>
                <a:spcPts val="0"/>
              </a:spcAft>
              <a:buSzPts val="2100"/>
              <a:buNone/>
              <a:defRPr sz="2799"/>
            </a:lvl5pPr>
            <a:lvl6pPr lvl="5" algn="ctr">
              <a:lnSpc>
                <a:spcPct val="100000"/>
              </a:lnSpc>
              <a:spcBef>
                <a:spcPts val="0"/>
              </a:spcBef>
              <a:spcAft>
                <a:spcPts val="0"/>
              </a:spcAft>
              <a:buSzPts val="2100"/>
              <a:buNone/>
              <a:defRPr sz="2799"/>
            </a:lvl6pPr>
            <a:lvl7pPr lvl="6" algn="ctr">
              <a:lnSpc>
                <a:spcPct val="100000"/>
              </a:lnSpc>
              <a:spcBef>
                <a:spcPts val="0"/>
              </a:spcBef>
              <a:spcAft>
                <a:spcPts val="0"/>
              </a:spcAft>
              <a:buSzPts val="2100"/>
              <a:buNone/>
              <a:defRPr sz="2799"/>
            </a:lvl7pPr>
            <a:lvl8pPr lvl="7" algn="ctr">
              <a:lnSpc>
                <a:spcPct val="100000"/>
              </a:lnSpc>
              <a:spcBef>
                <a:spcPts val="0"/>
              </a:spcBef>
              <a:spcAft>
                <a:spcPts val="0"/>
              </a:spcAft>
              <a:buSzPts val="2100"/>
              <a:buNone/>
              <a:defRPr sz="2799"/>
            </a:lvl8pPr>
            <a:lvl9pPr lvl="8" algn="ctr">
              <a:lnSpc>
                <a:spcPct val="100000"/>
              </a:lnSpc>
              <a:spcBef>
                <a:spcPts val="0"/>
              </a:spcBef>
              <a:spcAft>
                <a:spcPts val="0"/>
              </a:spcAft>
              <a:buSzPts val="2100"/>
              <a:buNone/>
              <a:defRPr sz="2799"/>
            </a:lvl9pPr>
          </a:lstStyle>
          <a:p>
            <a:endParaRPr/>
          </a:p>
        </p:txBody>
      </p:sp>
      <p:sp>
        <p:nvSpPr>
          <p:cNvPr id="394" name="Google Shape;394;p13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063" lvl="0" indent="-342797" algn="l">
              <a:lnSpc>
                <a:spcPct val="115000"/>
              </a:lnSpc>
              <a:spcBef>
                <a:spcPts val="0"/>
              </a:spcBef>
              <a:spcAft>
                <a:spcPts val="0"/>
              </a:spcAft>
              <a:buSzPts val="1800"/>
              <a:buChar char="●"/>
              <a:defRPr/>
            </a:lvl1pPr>
            <a:lvl2pPr marL="914126" lvl="1" indent="-317405" algn="l">
              <a:lnSpc>
                <a:spcPct val="115000"/>
              </a:lnSpc>
              <a:spcBef>
                <a:spcPts val="2133"/>
              </a:spcBef>
              <a:spcAft>
                <a:spcPts val="0"/>
              </a:spcAft>
              <a:buSzPts val="1400"/>
              <a:buChar char="○"/>
              <a:defRPr/>
            </a:lvl2pPr>
            <a:lvl3pPr marL="1371189" lvl="2" indent="-317405" algn="l">
              <a:lnSpc>
                <a:spcPct val="115000"/>
              </a:lnSpc>
              <a:spcBef>
                <a:spcPts val="2133"/>
              </a:spcBef>
              <a:spcAft>
                <a:spcPts val="0"/>
              </a:spcAft>
              <a:buSzPts val="1400"/>
              <a:buChar char="■"/>
              <a:defRPr/>
            </a:lvl3pPr>
            <a:lvl4pPr marL="1828251" lvl="3" indent="-317405" algn="l">
              <a:lnSpc>
                <a:spcPct val="115000"/>
              </a:lnSpc>
              <a:spcBef>
                <a:spcPts val="2133"/>
              </a:spcBef>
              <a:spcAft>
                <a:spcPts val="0"/>
              </a:spcAft>
              <a:buSzPts val="1400"/>
              <a:buChar char="●"/>
              <a:defRPr/>
            </a:lvl4pPr>
            <a:lvl5pPr marL="2285314" lvl="4" indent="-317405" algn="l">
              <a:lnSpc>
                <a:spcPct val="115000"/>
              </a:lnSpc>
              <a:spcBef>
                <a:spcPts val="2133"/>
              </a:spcBef>
              <a:spcAft>
                <a:spcPts val="0"/>
              </a:spcAft>
              <a:buSzPts val="1400"/>
              <a:buChar char="○"/>
              <a:defRPr/>
            </a:lvl5pPr>
            <a:lvl6pPr marL="2742377" lvl="5" indent="-317405" algn="l">
              <a:lnSpc>
                <a:spcPct val="115000"/>
              </a:lnSpc>
              <a:spcBef>
                <a:spcPts val="2133"/>
              </a:spcBef>
              <a:spcAft>
                <a:spcPts val="0"/>
              </a:spcAft>
              <a:buSzPts val="1400"/>
              <a:buChar char="■"/>
              <a:defRPr/>
            </a:lvl6pPr>
            <a:lvl7pPr marL="3199440" lvl="6" indent="-317405" algn="l">
              <a:lnSpc>
                <a:spcPct val="115000"/>
              </a:lnSpc>
              <a:spcBef>
                <a:spcPts val="2133"/>
              </a:spcBef>
              <a:spcAft>
                <a:spcPts val="0"/>
              </a:spcAft>
              <a:buSzPts val="1400"/>
              <a:buChar char="●"/>
              <a:defRPr/>
            </a:lvl7pPr>
            <a:lvl8pPr marL="3656503" lvl="7" indent="-317405" algn="l">
              <a:lnSpc>
                <a:spcPct val="115000"/>
              </a:lnSpc>
              <a:spcBef>
                <a:spcPts val="2133"/>
              </a:spcBef>
              <a:spcAft>
                <a:spcPts val="0"/>
              </a:spcAft>
              <a:buSzPts val="1400"/>
              <a:buChar char="○"/>
              <a:defRPr/>
            </a:lvl8pPr>
            <a:lvl9pPr marL="4113566" lvl="8" indent="-317405" algn="l">
              <a:lnSpc>
                <a:spcPct val="115000"/>
              </a:lnSpc>
              <a:spcBef>
                <a:spcPts val="2133"/>
              </a:spcBef>
              <a:spcAft>
                <a:spcPts val="2133"/>
              </a:spcAft>
              <a:buSzPts val="1400"/>
              <a:buChar char="■"/>
              <a:defRPr/>
            </a:lvl9pPr>
          </a:lstStyle>
          <a:p>
            <a:endParaRPr/>
          </a:p>
        </p:txBody>
      </p:sp>
      <p:sp>
        <p:nvSpPr>
          <p:cNvPr id="395" name="Google Shape;395;p1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38725984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6"/>
        <p:cNvGrpSpPr/>
        <p:nvPr/>
      </p:nvGrpSpPr>
      <p:grpSpPr>
        <a:xfrm>
          <a:off x="0" y="0"/>
          <a:ext cx="0" cy="0"/>
          <a:chOff x="0" y="0"/>
          <a:chExt cx="0" cy="0"/>
        </a:xfrm>
      </p:grpSpPr>
      <p:sp>
        <p:nvSpPr>
          <p:cNvPr id="397" name="Google Shape;397;p132"/>
          <p:cNvSpPr txBox="1">
            <a:spLocks noGrp="1"/>
          </p:cNvSpPr>
          <p:nvPr>
            <p:ph type="body" idx="1"/>
          </p:nvPr>
        </p:nvSpPr>
        <p:spPr>
          <a:xfrm>
            <a:off x="415601" y="5640767"/>
            <a:ext cx="7998400" cy="806800"/>
          </a:xfrm>
          <a:prstGeom prst="rect">
            <a:avLst/>
          </a:prstGeom>
          <a:noFill/>
          <a:ln>
            <a:noFill/>
          </a:ln>
        </p:spPr>
        <p:txBody>
          <a:bodyPr spcFirstLastPara="1" wrap="square" lIns="91425" tIns="91425" rIns="91425" bIns="91425" anchor="ctr" anchorCtr="0">
            <a:noAutofit/>
          </a:bodyPr>
          <a:lstStyle>
            <a:lvl1pPr marL="457063" lvl="0" indent="-228531" algn="l">
              <a:lnSpc>
                <a:spcPct val="100000"/>
              </a:lnSpc>
              <a:spcBef>
                <a:spcPts val="0"/>
              </a:spcBef>
              <a:spcAft>
                <a:spcPts val="0"/>
              </a:spcAft>
              <a:buSzPts val="1800"/>
              <a:buNone/>
              <a:defRPr/>
            </a:lvl1pPr>
            <a:lvl2pPr marL="914126" lvl="1" indent="-317405" algn="l">
              <a:lnSpc>
                <a:spcPct val="115000"/>
              </a:lnSpc>
              <a:spcBef>
                <a:spcPts val="1600"/>
              </a:spcBef>
              <a:spcAft>
                <a:spcPts val="0"/>
              </a:spcAft>
              <a:buSzPts val="1400"/>
              <a:buChar char="○"/>
              <a:defRPr/>
            </a:lvl2pPr>
            <a:lvl3pPr marL="1371189" lvl="2" indent="-317405" algn="l">
              <a:lnSpc>
                <a:spcPct val="115000"/>
              </a:lnSpc>
              <a:spcBef>
                <a:spcPts val="1600"/>
              </a:spcBef>
              <a:spcAft>
                <a:spcPts val="0"/>
              </a:spcAft>
              <a:buSzPts val="1400"/>
              <a:buChar char="■"/>
              <a:defRPr/>
            </a:lvl3pPr>
            <a:lvl4pPr marL="1828251" lvl="3" indent="-317405" algn="l">
              <a:lnSpc>
                <a:spcPct val="115000"/>
              </a:lnSpc>
              <a:spcBef>
                <a:spcPts val="1600"/>
              </a:spcBef>
              <a:spcAft>
                <a:spcPts val="0"/>
              </a:spcAft>
              <a:buSzPts val="1400"/>
              <a:buChar char="●"/>
              <a:defRPr/>
            </a:lvl4pPr>
            <a:lvl5pPr marL="2285314" lvl="4" indent="-317405" algn="l">
              <a:lnSpc>
                <a:spcPct val="115000"/>
              </a:lnSpc>
              <a:spcBef>
                <a:spcPts val="1600"/>
              </a:spcBef>
              <a:spcAft>
                <a:spcPts val="0"/>
              </a:spcAft>
              <a:buSzPts val="1400"/>
              <a:buChar char="○"/>
              <a:defRPr/>
            </a:lvl5pPr>
            <a:lvl6pPr marL="2742377" lvl="5" indent="-317405" algn="l">
              <a:lnSpc>
                <a:spcPct val="115000"/>
              </a:lnSpc>
              <a:spcBef>
                <a:spcPts val="1600"/>
              </a:spcBef>
              <a:spcAft>
                <a:spcPts val="0"/>
              </a:spcAft>
              <a:buSzPts val="1400"/>
              <a:buChar char="■"/>
              <a:defRPr/>
            </a:lvl6pPr>
            <a:lvl7pPr marL="3199440" lvl="6" indent="-317405" algn="l">
              <a:lnSpc>
                <a:spcPct val="115000"/>
              </a:lnSpc>
              <a:spcBef>
                <a:spcPts val="1600"/>
              </a:spcBef>
              <a:spcAft>
                <a:spcPts val="0"/>
              </a:spcAft>
              <a:buSzPts val="1400"/>
              <a:buChar char="●"/>
              <a:defRPr/>
            </a:lvl7pPr>
            <a:lvl8pPr marL="3656503" lvl="7" indent="-317405" algn="l">
              <a:lnSpc>
                <a:spcPct val="115000"/>
              </a:lnSpc>
              <a:spcBef>
                <a:spcPts val="1600"/>
              </a:spcBef>
              <a:spcAft>
                <a:spcPts val="0"/>
              </a:spcAft>
              <a:buSzPts val="1400"/>
              <a:buChar char="○"/>
              <a:defRPr/>
            </a:lvl8pPr>
            <a:lvl9pPr marL="4113566" lvl="8" indent="-317405" algn="l">
              <a:lnSpc>
                <a:spcPct val="115000"/>
              </a:lnSpc>
              <a:spcBef>
                <a:spcPts val="1600"/>
              </a:spcBef>
              <a:spcAft>
                <a:spcPts val="1600"/>
              </a:spcAft>
              <a:buSzPts val="1400"/>
              <a:buChar char="■"/>
              <a:defRPr/>
            </a:lvl9pPr>
          </a:lstStyle>
          <a:p>
            <a:endParaRPr/>
          </a:p>
        </p:txBody>
      </p:sp>
      <p:sp>
        <p:nvSpPr>
          <p:cNvPr id="398" name="Google Shape;398;p1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37965265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99"/>
        <p:cNvGrpSpPr/>
        <p:nvPr/>
      </p:nvGrpSpPr>
      <p:grpSpPr>
        <a:xfrm>
          <a:off x="0" y="0"/>
          <a:ext cx="0" cy="0"/>
          <a:chOff x="0" y="0"/>
          <a:chExt cx="0" cy="0"/>
        </a:xfrm>
      </p:grpSpPr>
      <p:sp>
        <p:nvSpPr>
          <p:cNvPr id="400" name="Google Shape;400;p133"/>
          <p:cNvSpPr txBox="1">
            <a:spLocks noGrp="1"/>
          </p:cNvSpPr>
          <p:nvPr>
            <p:ph type="title"/>
          </p:nvPr>
        </p:nvSpPr>
        <p:spPr>
          <a:xfrm>
            <a:off x="415601"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5995"/>
            </a:lvl1pPr>
            <a:lvl2pPr lvl="1" algn="ctr">
              <a:lnSpc>
                <a:spcPct val="100000"/>
              </a:lnSpc>
              <a:spcBef>
                <a:spcPts val="0"/>
              </a:spcBef>
              <a:spcAft>
                <a:spcPts val="0"/>
              </a:spcAft>
              <a:buSzPts val="12000"/>
              <a:buNone/>
              <a:defRPr sz="15995"/>
            </a:lvl2pPr>
            <a:lvl3pPr lvl="2" algn="ctr">
              <a:lnSpc>
                <a:spcPct val="100000"/>
              </a:lnSpc>
              <a:spcBef>
                <a:spcPts val="0"/>
              </a:spcBef>
              <a:spcAft>
                <a:spcPts val="0"/>
              </a:spcAft>
              <a:buSzPts val="12000"/>
              <a:buNone/>
              <a:defRPr sz="15995"/>
            </a:lvl3pPr>
            <a:lvl4pPr lvl="3" algn="ctr">
              <a:lnSpc>
                <a:spcPct val="100000"/>
              </a:lnSpc>
              <a:spcBef>
                <a:spcPts val="0"/>
              </a:spcBef>
              <a:spcAft>
                <a:spcPts val="0"/>
              </a:spcAft>
              <a:buSzPts val="12000"/>
              <a:buNone/>
              <a:defRPr sz="15995"/>
            </a:lvl4pPr>
            <a:lvl5pPr lvl="4" algn="ctr">
              <a:lnSpc>
                <a:spcPct val="100000"/>
              </a:lnSpc>
              <a:spcBef>
                <a:spcPts val="0"/>
              </a:spcBef>
              <a:spcAft>
                <a:spcPts val="0"/>
              </a:spcAft>
              <a:buSzPts val="12000"/>
              <a:buNone/>
              <a:defRPr sz="15995"/>
            </a:lvl5pPr>
            <a:lvl6pPr lvl="5" algn="ctr">
              <a:lnSpc>
                <a:spcPct val="100000"/>
              </a:lnSpc>
              <a:spcBef>
                <a:spcPts val="0"/>
              </a:spcBef>
              <a:spcAft>
                <a:spcPts val="0"/>
              </a:spcAft>
              <a:buSzPts val="12000"/>
              <a:buNone/>
              <a:defRPr sz="15995"/>
            </a:lvl6pPr>
            <a:lvl7pPr lvl="6" algn="ctr">
              <a:lnSpc>
                <a:spcPct val="100000"/>
              </a:lnSpc>
              <a:spcBef>
                <a:spcPts val="0"/>
              </a:spcBef>
              <a:spcAft>
                <a:spcPts val="0"/>
              </a:spcAft>
              <a:buSzPts val="12000"/>
              <a:buNone/>
              <a:defRPr sz="15995"/>
            </a:lvl7pPr>
            <a:lvl8pPr lvl="7" algn="ctr">
              <a:lnSpc>
                <a:spcPct val="100000"/>
              </a:lnSpc>
              <a:spcBef>
                <a:spcPts val="0"/>
              </a:spcBef>
              <a:spcAft>
                <a:spcPts val="0"/>
              </a:spcAft>
              <a:buSzPts val="12000"/>
              <a:buNone/>
              <a:defRPr sz="15995"/>
            </a:lvl8pPr>
            <a:lvl9pPr lvl="8" algn="ctr">
              <a:lnSpc>
                <a:spcPct val="100000"/>
              </a:lnSpc>
              <a:spcBef>
                <a:spcPts val="0"/>
              </a:spcBef>
              <a:spcAft>
                <a:spcPts val="0"/>
              </a:spcAft>
              <a:buSzPts val="12000"/>
              <a:buNone/>
              <a:defRPr sz="15995"/>
            </a:lvl9pPr>
          </a:lstStyle>
          <a:p>
            <a:endParaRPr/>
          </a:p>
        </p:txBody>
      </p:sp>
      <p:sp>
        <p:nvSpPr>
          <p:cNvPr id="401" name="Google Shape;401;p133"/>
          <p:cNvSpPr txBox="1">
            <a:spLocks noGrp="1"/>
          </p:cNvSpPr>
          <p:nvPr>
            <p:ph type="body" idx="1"/>
          </p:nvPr>
        </p:nvSpPr>
        <p:spPr>
          <a:xfrm>
            <a:off x="415601" y="4202967"/>
            <a:ext cx="11360800" cy="1734400"/>
          </a:xfrm>
          <a:prstGeom prst="rect">
            <a:avLst/>
          </a:prstGeom>
          <a:noFill/>
          <a:ln>
            <a:noFill/>
          </a:ln>
        </p:spPr>
        <p:txBody>
          <a:bodyPr spcFirstLastPara="1" wrap="square" lIns="91425" tIns="91425" rIns="91425" bIns="91425" anchor="t" anchorCtr="0">
            <a:noAutofit/>
          </a:bodyPr>
          <a:lstStyle>
            <a:lvl1pPr marL="457063" lvl="0" indent="-342797" algn="ctr">
              <a:lnSpc>
                <a:spcPct val="115000"/>
              </a:lnSpc>
              <a:spcBef>
                <a:spcPts val="0"/>
              </a:spcBef>
              <a:spcAft>
                <a:spcPts val="0"/>
              </a:spcAft>
              <a:buSzPts val="1800"/>
              <a:buChar char="●"/>
              <a:defRPr/>
            </a:lvl1pPr>
            <a:lvl2pPr marL="914126" lvl="1" indent="-317405" algn="ctr">
              <a:lnSpc>
                <a:spcPct val="115000"/>
              </a:lnSpc>
              <a:spcBef>
                <a:spcPts val="2133"/>
              </a:spcBef>
              <a:spcAft>
                <a:spcPts val="0"/>
              </a:spcAft>
              <a:buSzPts val="1400"/>
              <a:buChar char="○"/>
              <a:defRPr/>
            </a:lvl2pPr>
            <a:lvl3pPr marL="1371189" lvl="2" indent="-317405" algn="ctr">
              <a:lnSpc>
                <a:spcPct val="115000"/>
              </a:lnSpc>
              <a:spcBef>
                <a:spcPts val="2133"/>
              </a:spcBef>
              <a:spcAft>
                <a:spcPts val="0"/>
              </a:spcAft>
              <a:buSzPts val="1400"/>
              <a:buChar char="■"/>
              <a:defRPr/>
            </a:lvl3pPr>
            <a:lvl4pPr marL="1828251" lvl="3" indent="-317405" algn="ctr">
              <a:lnSpc>
                <a:spcPct val="115000"/>
              </a:lnSpc>
              <a:spcBef>
                <a:spcPts val="2133"/>
              </a:spcBef>
              <a:spcAft>
                <a:spcPts val="0"/>
              </a:spcAft>
              <a:buSzPts val="1400"/>
              <a:buChar char="●"/>
              <a:defRPr/>
            </a:lvl4pPr>
            <a:lvl5pPr marL="2285314" lvl="4" indent="-317405" algn="ctr">
              <a:lnSpc>
                <a:spcPct val="115000"/>
              </a:lnSpc>
              <a:spcBef>
                <a:spcPts val="2133"/>
              </a:spcBef>
              <a:spcAft>
                <a:spcPts val="0"/>
              </a:spcAft>
              <a:buSzPts val="1400"/>
              <a:buChar char="○"/>
              <a:defRPr/>
            </a:lvl5pPr>
            <a:lvl6pPr marL="2742377" lvl="5" indent="-317405" algn="ctr">
              <a:lnSpc>
                <a:spcPct val="115000"/>
              </a:lnSpc>
              <a:spcBef>
                <a:spcPts val="2133"/>
              </a:spcBef>
              <a:spcAft>
                <a:spcPts val="0"/>
              </a:spcAft>
              <a:buSzPts val="1400"/>
              <a:buChar char="■"/>
              <a:defRPr/>
            </a:lvl6pPr>
            <a:lvl7pPr marL="3199440" lvl="6" indent="-317405" algn="ctr">
              <a:lnSpc>
                <a:spcPct val="115000"/>
              </a:lnSpc>
              <a:spcBef>
                <a:spcPts val="2133"/>
              </a:spcBef>
              <a:spcAft>
                <a:spcPts val="0"/>
              </a:spcAft>
              <a:buSzPts val="1400"/>
              <a:buChar char="●"/>
              <a:defRPr/>
            </a:lvl7pPr>
            <a:lvl8pPr marL="3656503" lvl="7" indent="-317405" algn="ctr">
              <a:lnSpc>
                <a:spcPct val="115000"/>
              </a:lnSpc>
              <a:spcBef>
                <a:spcPts val="2133"/>
              </a:spcBef>
              <a:spcAft>
                <a:spcPts val="0"/>
              </a:spcAft>
              <a:buSzPts val="1400"/>
              <a:buChar char="○"/>
              <a:defRPr/>
            </a:lvl8pPr>
            <a:lvl9pPr marL="4113566" lvl="8" indent="-317405" algn="ctr">
              <a:lnSpc>
                <a:spcPct val="115000"/>
              </a:lnSpc>
              <a:spcBef>
                <a:spcPts val="2133"/>
              </a:spcBef>
              <a:spcAft>
                <a:spcPts val="2133"/>
              </a:spcAft>
              <a:buSzPts val="1400"/>
              <a:buChar char="■"/>
              <a:defRPr/>
            </a:lvl9pPr>
          </a:lstStyle>
          <a:p>
            <a:endParaRPr/>
          </a:p>
        </p:txBody>
      </p:sp>
      <p:sp>
        <p:nvSpPr>
          <p:cNvPr id="402" name="Google Shape;402;p1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25279731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3"/>
        <p:cNvGrpSpPr/>
        <p:nvPr/>
      </p:nvGrpSpPr>
      <p:grpSpPr>
        <a:xfrm>
          <a:off x="0" y="0"/>
          <a:ext cx="0" cy="0"/>
          <a:chOff x="0" y="0"/>
          <a:chExt cx="0" cy="0"/>
        </a:xfrm>
      </p:grpSpPr>
      <p:sp>
        <p:nvSpPr>
          <p:cNvPr id="404" name="Google Shape;404;p13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39866587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465DF5-3113-4688-830F-CDED75235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Tree>
    <p:extLst>
      <p:ext uri="{BB962C8B-B14F-4D97-AF65-F5344CB8AC3E}">
        <p14:creationId xmlns:p14="http://schemas.microsoft.com/office/powerpoint/2010/main" val="1242527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9F59B8D-2E76-41FC-BC9A-9311E43E19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
        <p:nvSpPr>
          <p:cNvPr id="7" name="矩形: 圆角 6">
            <a:extLst>
              <a:ext uri="{FF2B5EF4-FFF2-40B4-BE49-F238E27FC236}">
                <a16:creationId xmlns:a16="http://schemas.microsoft.com/office/drawing/2014/main" id="{FC8A23B2-6893-45E5-8C3C-52D518212B4E}"/>
              </a:ext>
            </a:extLst>
          </p:cNvPr>
          <p:cNvSpPr/>
          <p:nvPr userDrawn="1"/>
        </p:nvSpPr>
        <p:spPr>
          <a:xfrm>
            <a:off x="219076" y="200026"/>
            <a:ext cx="11753850" cy="6457950"/>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p>
        </p:txBody>
      </p:sp>
    </p:spTree>
    <p:extLst>
      <p:ext uri="{BB962C8B-B14F-4D97-AF65-F5344CB8AC3E}">
        <p14:creationId xmlns:p14="http://schemas.microsoft.com/office/powerpoint/2010/main" val="1232462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53BF5E-A465-41F6-9480-EA94242A95D8}"/>
              </a:ext>
            </a:extLst>
          </p:cNvPr>
          <p:cNvSpPr>
            <a:spLocks noGrp="1"/>
          </p:cNvSpPr>
          <p:nvPr>
            <p:ph type="title"/>
          </p:nvPr>
        </p:nvSpPr>
        <p:spPr>
          <a:xfrm>
            <a:off x="831850" y="1709739"/>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E69FBEB-9771-428E-8AFA-73CD3A4F240D}"/>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66D2476-05AF-4D91-85C7-F35A1B86B913}"/>
              </a:ext>
            </a:extLst>
          </p:cNvPr>
          <p:cNvSpPr>
            <a:spLocks noGrp="1"/>
          </p:cNvSpPr>
          <p:nvPr>
            <p:ph type="dt" sz="half" idx="10"/>
          </p:nvPr>
        </p:nvSpPr>
        <p:spPr>
          <a:xfrm>
            <a:off x="838200" y="6356351"/>
            <a:ext cx="2743200" cy="365125"/>
          </a:xfrm>
          <a:prstGeom prst="rect">
            <a:avLst/>
          </a:prstGeom>
        </p:spPr>
        <p:txBody>
          <a:bodyPr/>
          <a:lstStyle/>
          <a:p>
            <a:fld id="{35DFA314-A780-435D-8A0B-9F9FDA20AA32}" type="datetimeFigureOut">
              <a:rPr lang="zh-CN" altLang="en-US" smtClean="0"/>
              <a:t>2024/10/15</a:t>
            </a:fld>
            <a:endParaRPr lang="zh-CN" altLang="en-US"/>
          </a:p>
        </p:txBody>
      </p:sp>
      <p:sp>
        <p:nvSpPr>
          <p:cNvPr id="5" name="页脚占位符 4">
            <a:extLst>
              <a:ext uri="{FF2B5EF4-FFF2-40B4-BE49-F238E27FC236}">
                <a16:creationId xmlns:a16="http://schemas.microsoft.com/office/drawing/2014/main" id="{8FBD3A81-6763-4FC8-9AD6-812BDEC98348}"/>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8D0C8CC-779B-4D18-9BA6-CEAE2569C14C}"/>
              </a:ext>
            </a:extLst>
          </p:cNvPr>
          <p:cNvSpPr>
            <a:spLocks noGrp="1"/>
          </p:cNvSpPr>
          <p:nvPr>
            <p:ph type="sldNum" sz="quarter" idx="12"/>
          </p:nvPr>
        </p:nvSpPr>
        <p:spPr>
          <a:xfrm>
            <a:off x="8610600" y="6356351"/>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547482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6082723"/>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E0D862-6A0B-481D-B717-8D9400B98A69}"/>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1C84FC-A8AD-4A6A-9B83-0DDE9477CD2E}"/>
              </a:ext>
            </a:extLst>
          </p:cNvPr>
          <p:cNvSpPr>
            <a:spLocks noGrp="1"/>
          </p:cNvSpPr>
          <p:nvPr>
            <p:ph sz="half" idx="1"/>
          </p:nvPr>
        </p:nvSpPr>
        <p:spPr>
          <a:xfrm>
            <a:off x="838200" y="1825626"/>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105C18F-B328-4139-8E00-EF74A2DF30CD}"/>
              </a:ext>
            </a:extLst>
          </p:cNvPr>
          <p:cNvSpPr>
            <a:spLocks noGrp="1"/>
          </p:cNvSpPr>
          <p:nvPr>
            <p:ph sz="half" idx="2"/>
          </p:nvPr>
        </p:nvSpPr>
        <p:spPr>
          <a:xfrm>
            <a:off x="6172200" y="1825626"/>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3EC34E8-F2D5-4298-96ED-3B51AE51F713}"/>
              </a:ext>
            </a:extLst>
          </p:cNvPr>
          <p:cNvSpPr>
            <a:spLocks noGrp="1"/>
          </p:cNvSpPr>
          <p:nvPr>
            <p:ph type="dt" sz="half" idx="10"/>
          </p:nvPr>
        </p:nvSpPr>
        <p:spPr>
          <a:xfrm>
            <a:off x="838200" y="6356351"/>
            <a:ext cx="2743200" cy="365125"/>
          </a:xfrm>
          <a:prstGeom prst="rect">
            <a:avLst/>
          </a:prstGeom>
        </p:spPr>
        <p:txBody>
          <a:bodyPr/>
          <a:lstStyle/>
          <a:p>
            <a:fld id="{35DFA314-A780-435D-8A0B-9F9FDA20AA32}" type="datetimeFigureOut">
              <a:rPr lang="zh-CN" altLang="en-US" smtClean="0"/>
              <a:t>2024/10/15</a:t>
            </a:fld>
            <a:endParaRPr lang="zh-CN" altLang="en-US"/>
          </a:p>
        </p:txBody>
      </p:sp>
      <p:sp>
        <p:nvSpPr>
          <p:cNvPr id="6" name="页脚占位符 5">
            <a:extLst>
              <a:ext uri="{FF2B5EF4-FFF2-40B4-BE49-F238E27FC236}">
                <a16:creationId xmlns:a16="http://schemas.microsoft.com/office/drawing/2014/main" id="{804AF534-9271-40EC-ABFC-6ECDD9D5E617}"/>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AB22CA0-5A7C-4FD5-A979-4DE80BC8B89A}"/>
              </a:ext>
            </a:extLst>
          </p:cNvPr>
          <p:cNvSpPr>
            <a:spLocks noGrp="1"/>
          </p:cNvSpPr>
          <p:nvPr>
            <p:ph type="sldNum" sz="quarter" idx="12"/>
          </p:nvPr>
        </p:nvSpPr>
        <p:spPr>
          <a:xfrm>
            <a:off x="8610600" y="6356351"/>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156328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142E0C-1BF6-4006-8A7D-0BB73A51AFB1}"/>
              </a:ext>
            </a:extLst>
          </p:cNvPr>
          <p:cNvSpPr>
            <a:spLocks noGrp="1"/>
          </p:cNvSpPr>
          <p:nvPr>
            <p:ph type="title"/>
          </p:nvPr>
        </p:nvSpPr>
        <p:spPr>
          <a:xfrm>
            <a:off x="839788" y="365126"/>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250A6AE-C285-4F64-BFBD-67D1806F7760}"/>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B1A7E8-7FFA-4B29-BE50-8925BE41229C}"/>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8E2253-52DC-41F9-9748-31799E25F5B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9EA6C18-804B-492C-A826-B7F7C90BAF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25837A8-5454-4BA6-A97D-5A9ACAE1322D}"/>
              </a:ext>
            </a:extLst>
          </p:cNvPr>
          <p:cNvSpPr>
            <a:spLocks noGrp="1"/>
          </p:cNvSpPr>
          <p:nvPr>
            <p:ph type="dt" sz="half" idx="10"/>
          </p:nvPr>
        </p:nvSpPr>
        <p:spPr>
          <a:xfrm>
            <a:off x="838200" y="6356351"/>
            <a:ext cx="2743200" cy="365125"/>
          </a:xfrm>
          <a:prstGeom prst="rect">
            <a:avLst/>
          </a:prstGeom>
        </p:spPr>
        <p:txBody>
          <a:bodyPr/>
          <a:lstStyle/>
          <a:p>
            <a:fld id="{35DFA314-A780-435D-8A0B-9F9FDA20AA32}" type="datetimeFigureOut">
              <a:rPr lang="zh-CN" altLang="en-US" smtClean="0"/>
              <a:t>2024/10/15</a:t>
            </a:fld>
            <a:endParaRPr lang="zh-CN" altLang="en-US"/>
          </a:p>
        </p:txBody>
      </p:sp>
      <p:sp>
        <p:nvSpPr>
          <p:cNvPr id="8" name="页脚占位符 7">
            <a:extLst>
              <a:ext uri="{FF2B5EF4-FFF2-40B4-BE49-F238E27FC236}">
                <a16:creationId xmlns:a16="http://schemas.microsoft.com/office/drawing/2014/main" id="{1826ABDF-3796-426B-B75F-0912CA5396A2}"/>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52C5F35-153E-44FD-A14A-8C714A198832}"/>
              </a:ext>
            </a:extLst>
          </p:cNvPr>
          <p:cNvSpPr>
            <a:spLocks noGrp="1"/>
          </p:cNvSpPr>
          <p:nvPr>
            <p:ph type="sldNum" sz="quarter" idx="12"/>
          </p:nvPr>
        </p:nvSpPr>
        <p:spPr>
          <a:xfrm>
            <a:off x="8610600" y="6356351"/>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369877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7A83C-3244-452F-88FF-64D4600C5628}"/>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29C7225-0E09-4829-9D44-48F010AF8C61}"/>
              </a:ext>
            </a:extLst>
          </p:cNvPr>
          <p:cNvSpPr>
            <a:spLocks noGrp="1"/>
          </p:cNvSpPr>
          <p:nvPr>
            <p:ph type="dt" sz="half" idx="10"/>
          </p:nvPr>
        </p:nvSpPr>
        <p:spPr>
          <a:xfrm>
            <a:off x="838200" y="6356351"/>
            <a:ext cx="2743200" cy="365125"/>
          </a:xfrm>
          <a:prstGeom prst="rect">
            <a:avLst/>
          </a:prstGeom>
        </p:spPr>
        <p:txBody>
          <a:bodyPr/>
          <a:lstStyle/>
          <a:p>
            <a:fld id="{35DFA314-A780-435D-8A0B-9F9FDA20AA32}" type="datetimeFigureOut">
              <a:rPr lang="zh-CN" altLang="en-US" smtClean="0"/>
              <a:t>2024/10/15</a:t>
            </a:fld>
            <a:endParaRPr lang="zh-CN" altLang="en-US"/>
          </a:p>
        </p:txBody>
      </p:sp>
      <p:sp>
        <p:nvSpPr>
          <p:cNvPr id="4" name="页脚占位符 3">
            <a:extLst>
              <a:ext uri="{FF2B5EF4-FFF2-40B4-BE49-F238E27FC236}">
                <a16:creationId xmlns:a16="http://schemas.microsoft.com/office/drawing/2014/main" id="{D6254E1F-B1D4-4EEC-A105-CFFC9E088C99}"/>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3191C4C-15E5-4480-8086-B3CAE02B09E4}"/>
              </a:ext>
            </a:extLst>
          </p:cNvPr>
          <p:cNvSpPr>
            <a:spLocks noGrp="1"/>
          </p:cNvSpPr>
          <p:nvPr>
            <p:ph type="sldNum" sz="quarter" idx="12"/>
          </p:nvPr>
        </p:nvSpPr>
        <p:spPr>
          <a:xfrm>
            <a:off x="8610600" y="6356351"/>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468564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D2C5A70-1A92-49F0-9CD0-5B0258C0D582}"/>
              </a:ext>
            </a:extLst>
          </p:cNvPr>
          <p:cNvSpPr>
            <a:spLocks noGrp="1"/>
          </p:cNvSpPr>
          <p:nvPr>
            <p:ph type="dt" sz="half" idx="10"/>
          </p:nvPr>
        </p:nvSpPr>
        <p:spPr>
          <a:xfrm>
            <a:off x="838200" y="6356351"/>
            <a:ext cx="2743200" cy="365125"/>
          </a:xfrm>
          <a:prstGeom prst="rect">
            <a:avLst/>
          </a:prstGeom>
        </p:spPr>
        <p:txBody>
          <a:bodyPr/>
          <a:lstStyle/>
          <a:p>
            <a:fld id="{35DFA314-A780-435D-8A0B-9F9FDA20AA32}" type="datetimeFigureOut">
              <a:rPr lang="zh-CN" altLang="en-US" smtClean="0"/>
              <a:t>2024/10/15</a:t>
            </a:fld>
            <a:endParaRPr lang="zh-CN" altLang="en-US"/>
          </a:p>
        </p:txBody>
      </p:sp>
      <p:sp>
        <p:nvSpPr>
          <p:cNvPr id="3" name="页脚占位符 2">
            <a:extLst>
              <a:ext uri="{FF2B5EF4-FFF2-40B4-BE49-F238E27FC236}">
                <a16:creationId xmlns:a16="http://schemas.microsoft.com/office/drawing/2014/main" id="{7DDF09B2-6451-4290-9497-3A2A151EF4DF}"/>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07C7F8F-705D-4748-886B-409935C5B7E6}"/>
              </a:ext>
            </a:extLst>
          </p:cNvPr>
          <p:cNvSpPr>
            <a:spLocks noGrp="1"/>
          </p:cNvSpPr>
          <p:nvPr>
            <p:ph type="sldNum" sz="quarter" idx="12"/>
          </p:nvPr>
        </p:nvSpPr>
        <p:spPr>
          <a:xfrm>
            <a:off x="8610600" y="6356351"/>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025697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B2B44F-809F-4F0B-83A9-77DD40F3C173}"/>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FC4DA64-D1C8-4453-A5A8-C58376A1B21E}"/>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155DB26-B814-4E1E-8E76-EE9CFEEE3E8D}"/>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759BD1-FAB5-4141-8C0B-F4C42013E016}"/>
              </a:ext>
            </a:extLst>
          </p:cNvPr>
          <p:cNvSpPr>
            <a:spLocks noGrp="1"/>
          </p:cNvSpPr>
          <p:nvPr>
            <p:ph type="dt" sz="half" idx="10"/>
          </p:nvPr>
        </p:nvSpPr>
        <p:spPr>
          <a:xfrm>
            <a:off x="838200" y="6356351"/>
            <a:ext cx="2743200" cy="365125"/>
          </a:xfrm>
          <a:prstGeom prst="rect">
            <a:avLst/>
          </a:prstGeom>
        </p:spPr>
        <p:txBody>
          <a:bodyPr/>
          <a:lstStyle/>
          <a:p>
            <a:fld id="{35DFA314-A780-435D-8A0B-9F9FDA20AA32}" type="datetimeFigureOut">
              <a:rPr lang="zh-CN" altLang="en-US" smtClean="0"/>
              <a:t>2024/10/15</a:t>
            </a:fld>
            <a:endParaRPr lang="zh-CN" altLang="en-US"/>
          </a:p>
        </p:txBody>
      </p:sp>
      <p:sp>
        <p:nvSpPr>
          <p:cNvPr id="6" name="页脚占位符 5">
            <a:extLst>
              <a:ext uri="{FF2B5EF4-FFF2-40B4-BE49-F238E27FC236}">
                <a16:creationId xmlns:a16="http://schemas.microsoft.com/office/drawing/2014/main" id="{E9284AC4-6259-41B5-AD3F-1D8CA9CD47E0}"/>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DF8D830-2FF3-4C1D-90D3-FEDF094854F4}"/>
              </a:ext>
            </a:extLst>
          </p:cNvPr>
          <p:cNvSpPr>
            <a:spLocks noGrp="1"/>
          </p:cNvSpPr>
          <p:nvPr>
            <p:ph type="sldNum" sz="quarter" idx="12"/>
          </p:nvPr>
        </p:nvSpPr>
        <p:spPr>
          <a:xfrm>
            <a:off x="8610600" y="6356351"/>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608208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886BBA-8A98-4FF4-BE6F-D3B649950025}"/>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B90D06F-E71C-46AC-9BD0-DFB77DE8CB0A}"/>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zh-CN" altLang="en-US"/>
          </a:p>
        </p:txBody>
      </p:sp>
      <p:sp>
        <p:nvSpPr>
          <p:cNvPr id="4" name="文本占位符 3">
            <a:extLst>
              <a:ext uri="{FF2B5EF4-FFF2-40B4-BE49-F238E27FC236}">
                <a16:creationId xmlns:a16="http://schemas.microsoft.com/office/drawing/2014/main" id="{8F7D3841-1DC6-41F1-B30A-6B8F198BFAD2}"/>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C954574-96AE-43E8-A568-9F8A93026132}"/>
              </a:ext>
            </a:extLst>
          </p:cNvPr>
          <p:cNvSpPr>
            <a:spLocks noGrp="1"/>
          </p:cNvSpPr>
          <p:nvPr>
            <p:ph type="dt" sz="half" idx="10"/>
          </p:nvPr>
        </p:nvSpPr>
        <p:spPr>
          <a:xfrm>
            <a:off x="838200" y="6356351"/>
            <a:ext cx="2743200" cy="365125"/>
          </a:xfrm>
          <a:prstGeom prst="rect">
            <a:avLst/>
          </a:prstGeom>
        </p:spPr>
        <p:txBody>
          <a:bodyPr/>
          <a:lstStyle/>
          <a:p>
            <a:fld id="{35DFA314-A780-435D-8A0B-9F9FDA20AA32}" type="datetimeFigureOut">
              <a:rPr lang="zh-CN" altLang="en-US" smtClean="0"/>
              <a:t>2024/10/15</a:t>
            </a:fld>
            <a:endParaRPr lang="zh-CN" altLang="en-US"/>
          </a:p>
        </p:txBody>
      </p:sp>
      <p:sp>
        <p:nvSpPr>
          <p:cNvPr id="6" name="页脚占位符 5">
            <a:extLst>
              <a:ext uri="{FF2B5EF4-FFF2-40B4-BE49-F238E27FC236}">
                <a16:creationId xmlns:a16="http://schemas.microsoft.com/office/drawing/2014/main" id="{5D1351A1-3BDC-4852-BC93-3627251BEE79}"/>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73C37DC-8F1D-4BA2-9A9D-B93FB801A613}"/>
              </a:ext>
            </a:extLst>
          </p:cNvPr>
          <p:cNvSpPr>
            <a:spLocks noGrp="1"/>
          </p:cNvSpPr>
          <p:nvPr>
            <p:ph type="sldNum" sz="quarter" idx="12"/>
          </p:nvPr>
        </p:nvSpPr>
        <p:spPr>
          <a:xfrm>
            <a:off x="8610600" y="6356351"/>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405234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A8A74-021B-4229-A153-B649B0913CE3}"/>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458212-FCC6-49EE-A126-B8F8743DBCFE}"/>
              </a:ext>
            </a:extLst>
          </p:cNvPr>
          <p:cNvSpPr>
            <a:spLocks noGrp="1"/>
          </p:cNvSpPr>
          <p:nvPr>
            <p:ph type="body" orient="vert" idx="1"/>
          </p:nvPr>
        </p:nvSpPr>
        <p:spPr>
          <a:xfrm>
            <a:off x="838200" y="1825626"/>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E334A2-151B-4DE9-A75A-ED338695ED51}"/>
              </a:ext>
            </a:extLst>
          </p:cNvPr>
          <p:cNvSpPr>
            <a:spLocks noGrp="1"/>
          </p:cNvSpPr>
          <p:nvPr>
            <p:ph type="dt" sz="half" idx="10"/>
          </p:nvPr>
        </p:nvSpPr>
        <p:spPr>
          <a:xfrm>
            <a:off x="838200" y="6356351"/>
            <a:ext cx="2743200" cy="365125"/>
          </a:xfrm>
          <a:prstGeom prst="rect">
            <a:avLst/>
          </a:prstGeom>
        </p:spPr>
        <p:txBody>
          <a:bodyPr/>
          <a:lstStyle/>
          <a:p>
            <a:fld id="{35DFA314-A780-435D-8A0B-9F9FDA20AA32}" type="datetimeFigureOut">
              <a:rPr lang="zh-CN" altLang="en-US" smtClean="0"/>
              <a:t>2024/10/15</a:t>
            </a:fld>
            <a:endParaRPr lang="zh-CN" altLang="en-US"/>
          </a:p>
        </p:txBody>
      </p:sp>
      <p:sp>
        <p:nvSpPr>
          <p:cNvPr id="5" name="页脚占位符 4">
            <a:extLst>
              <a:ext uri="{FF2B5EF4-FFF2-40B4-BE49-F238E27FC236}">
                <a16:creationId xmlns:a16="http://schemas.microsoft.com/office/drawing/2014/main" id="{B5DCAD16-ED91-4109-84AC-78F0C65FF86F}"/>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83C38EA-0105-481E-8CB4-FE7EE26475E9}"/>
              </a:ext>
            </a:extLst>
          </p:cNvPr>
          <p:cNvSpPr>
            <a:spLocks noGrp="1"/>
          </p:cNvSpPr>
          <p:nvPr>
            <p:ph type="sldNum" sz="quarter" idx="12"/>
          </p:nvPr>
        </p:nvSpPr>
        <p:spPr>
          <a:xfrm>
            <a:off x="8610600" y="6356351"/>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95851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5B7B9F-DB27-4C83-B578-6A2A67043C77}"/>
              </a:ext>
            </a:extLst>
          </p:cNvPr>
          <p:cNvSpPr>
            <a:spLocks noGrp="1"/>
          </p:cNvSpPr>
          <p:nvPr>
            <p:ph type="title" orient="vert"/>
          </p:nvPr>
        </p:nvSpPr>
        <p:spPr>
          <a:xfrm>
            <a:off x="8724900" y="365126"/>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BC52642-F7C1-470D-92D3-431164858BFE}"/>
              </a:ext>
            </a:extLst>
          </p:cNvPr>
          <p:cNvSpPr>
            <a:spLocks noGrp="1"/>
          </p:cNvSpPr>
          <p:nvPr>
            <p:ph type="body" orient="vert" idx="1"/>
          </p:nvPr>
        </p:nvSpPr>
        <p:spPr>
          <a:xfrm>
            <a:off x="838200" y="365126"/>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9C4FB6-B2CA-490C-90E1-5081A62A6A5C}"/>
              </a:ext>
            </a:extLst>
          </p:cNvPr>
          <p:cNvSpPr>
            <a:spLocks noGrp="1"/>
          </p:cNvSpPr>
          <p:nvPr>
            <p:ph type="dt" sz="half" idx="10"/>
          </p:nvPr>
        </p:nvSpPr>
        <p:spPr>
          <a:xfrm>
            <a:off x="838200" y="6356351"/>
            <a:ext cx="2743200" cy="365125"/>
          </a:xfrm>
          <a:prstGeom prst="rect">
            <a:avLst/>
          </a:prstGeom>
        </p:spPr>
        <p:txBody>
          <a:bodyPr/>
          <a:lstStyle/>
          <a:p>
            <a:fld id="{35DFA314-A780-435D-8A0B-9F9FDA20AA32}" type="datetimeFigureOut">
              <a:rPr lang="zh-CN" altLang="en-US" smtClean="0"/>
              <a:t>2024/10/15</a:t>
            </a:fld>
            <a:endParaRPr lang="zh-CN" altLang="en-US"/>
          </a:p>
        </p:txBody>
      </p:sp>
      <p:sp>
        <p:nvSpPr>
          <p:cNvPr id="5" name="页脚占位符 4">
            <a:extLst>
              <a:ext uri="{FF2B5EF4-FFF2-40B4-BE49-F238E27FC236}">
                <a16:creationId xmlns:a16="http://schemas.microsoft.com/office/drawing/2014/main" id="{67F71ED3-3BF4-4E88-8863-31F11F6B7580}"/>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806FE0F-9DD3-47B7-80B9-66026B0DF579}"/>
              </a:ext>
            </a:extLst>
          </p:cNvPr>
          <p:cNvSpPr>
            <a:spLocks noGrp="1"/>
          </p:cNvSpPr>
          <p:nvPr>
            <p:ph type="sldNum" sz="quarter" idx="12"/>
          </p:nvPr>
        </p:nvSpPr>
        <p:spPr>
          <a:xfrm>
            <a:off x="8610600" y="6356351"/>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217190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9DFED-DA48-FEDC-727C-F184C73633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0752F35-BE8A-3165-EEA7-9C675ED911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2EDD93D-27F5-D271-231A-FE58AC30FEED}"/>
              </a:ext>
            </a:extLst>
          </p:cNvPr>
          <p:cNvSpPr>
            <a:spLocks noGrp="1"/>
          </p:cNvSpPr>
          <p:nvPr>
            <p:ph type="dt" sz="half" idx="10"/>
          </p:nvPr>
        </p:nvSpPr>
        <p:spPr/>
        <p:txBody>
          <a:bodyPr/>
          <a:lstStyle/>
          <a:p>
            <a:fld id="{1F062F8B-C29A-4F4A-A8DB-6E1C63C8248D}" type="datetimeFigureOut">
              <a:rPr lang="vi-VN" smtClean="0"/>
              <a:t>15/10/2024</a:t>
            </a:fld>
            <a:endParaRPr lang="vi-VN"/>
          </a:p>
        </p:txBody>
      </p:sp>
      <p:sp>
        <p:nvSpPr>
          <p:cNvPr id="5" name="Footer Placeholder 4">
            <a:extLst>
              <a:ext uri="{FF2B5EF4-FFF2-40B4-BE49-F238E27FC236}">
                <a16:creationId xmlns:a16="http://schemas.microsoft.com/office/drawing/2014/main" id="{3AD8F6CA-EF3D-A7B5-4AF7-DBC5CB96D4F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B485159-ED64-09D2-37B2-E612E6BDC7B1}"/>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2701647163"/>
      </p:ext>
    </p:extLst>
  </p:cSld>
  <p:clrMapOvr>
    <a:masterClrMapping/>
  </p:clrMapOvr>
  <p:transition spd="slow">
    <p:wip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16425-E4CF-6AAD-A784-E82E4386BD2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05F2F86-4468-1E7B-ACFD-0209327BFD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E5FC0D8-2240-26D8-5BCA-0748B4E8D7FD}"/>
              </a:ext>
            </a:extLst>
          </p:cNvPr>
          <p:cNvSpPr>
            <a:spLocks noGrp="1"/>
          </p:cNvSpPr>
          <p:nvPr>
            <p:ph type="dt" sz="half" idx="10"/>
          </p:nvPr>
        </p:nvSpPr>
        <p:spPr/>
        <p:txBody>
          <a:bodyPr/>
          <a:lstStyle/>
          <a:p>
            <a:fld id="{1F062F8B-C29A-4F4A-A8DB-6E1C63C8248D}" type="datetimeFigureOut">
              <a:rPr lang="vi-VN" smtClean="0"/>
              <a:t>15/10/2024</a:t>
            </a:fld>
            <a:endParaRPr lang="vi-VN"/>
          </a:p>
        </p:txBody>
      </p:sp>
      <p:sp>
        <p:nvSpPr>
          <p:cNvPr id="5" name="Footer Placeholder 4">
            <a:extLst>
              <a:ext uri="{FF2B5EF4-FFF2-40B4-BE49-F238E27FC236}">
                <a16:creationId xmlns:a16="http://schemas.microsoft.com/office/drawing/2014/main" id="{E41ECEA1-0B1A-D6CF-C9BA-FADB9E08A43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9F6BEBB-9C91-871F-EC82-0AE9D6ABADAD}"/>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3066801893"/>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21701683"/>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99F6A-31C1-B4F3-B526-0CBDD5E181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8D26619-95FC-A4A2-DA43-BFC07BAD25D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481E77-5A1F-7AB1-68DA-471317E3CD28}"/>
              </a:ext>
            </a:extLst>
          </p:cNvPr>
          <p:cNvSpPr>
            <a:spLocks noGrp="1"/>
          </p:cNvSpPr>
          <p:nvPr>
            <p:ph type="dt" sz="half" idx="10"/>
          </p:nvPr>
        </p:nvSpPr>
        <p:spPr/>
        <p:txBody>
          <a:bodyPr/>
          <a:lstStyle/>
          <a:p>
            <a:fld id="{1F062F8B-C29A-4F4A-A8DB-6E1C63C8248D}" type="datetimeFigureOut">
              <a:rPr lang="vi-VN" smtClean="0"/>
              <a:t>15/10/2024</a:t>
            </a:fld>
            <a:endParaRPr lang="vi-VN"/>
          </a:p>
        </p:txBody>
      </p:sp>
      <p:sp>
        <p:nvSpPr>
          <p:cNvPr id="5" name="Footer Placeholder 4">
            <a:extLst>
              <a:ext uri="{FF2B5EF4-FFF2-40B4-BE49-F238E27FC236}">
                <a16:creationId xmlns:a16="http://schemas.microsoft.com/office/drawing/2014/main" id="{B46398A5-782D-749C-025F-56296890B7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DB3C515-0C2D-F219-AE1B-E0F7CD0B31AB}"/>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3625394975"/>
      </p:ext>
    </p:extLst>
  </p:cSld>
  <p:clrMapOvr>
    <a:masterClrMapping/>
  </p:clrMapOvr>
  <p:transition spd="slow">
    <p:wip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83DAF-CEF0-D0F0-55D7-4CECC3C2F65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4151EAF0-8EE7-A2A1-F9D6-682E79B6DC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42D8229-3168-C1CC-9C11-CA2F4ED592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928277F2-86AF-250C-D14B-2ECB43D37AE1}"/>
              </a:ext>
            </a:extLst>
          </p:cNvPr>
          <p:cNvSpPr>
            <a:spLocks noGrp="1"/>
          </p:cNvSpPr>
          <p:nvPr>
            <p:ph type="dt" sz="half" idx="10"/>
          </p:nvPr>
        </p:nvSpPr>
        <p:spPr/>
        <p:txBody>
          <a:bodyPr/>
          <a:lstStyle/>
          <a:p>
            <a:fld id="{1F062F8B-C29A-4F4A-A8DB-6E1C63C8248D}" type="datetimeFigureOut">
              <a:rPr lang="vi-VN" smtClean="0"/>
              <a:t>15/10/2024</a:t>
            </a:fld>
            <a:endParaRPr lang="vi-VN"/>
          </a:p>
        </p:txBody>
      </p:sp>
      <p:sp>
        <p:nvSpPr>
          <p:cNvPr id="6" name="Footer Placeholder 5">
            <a:extLst>
              <a:ext uri="{FF2B5EF4-FFF2-40B4-BE49-F238E27FC236}">
                <a16:creationId xmlns:a16="http://schemas.microsoft.com/office/drawing/2014/main" id="{89120217-D914-625C-ED49-EF5A3F04917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8678E705-90D1-3322-3F42-00FD7E8851F6}"/>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2658694531"/>
      </p:ext>
    </p:extLst>
  </p:cSld>
  <p:clrMapOvr>
    <a:masterClrMapping/>
  </p:clrMapOvr>
  <p:transition spd="slow">
    <p:wip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F7E47-F4B4-7F54-7D1B-5A650945ECFA}"/>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58662D2-A0DB-8EDC-7443-AA34081F54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9C3A36-3E92-98AC-CB9B-49AD8EB94B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66B25FCD-7A9B-4010-05D7-5382E2BB0F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F6BE47-ADB7-2A16-9C17-D1F680D6B1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06644CBA-E466-3C73-022A-CD83B40BE139}"/>
              </a:ext>
            </a:extLst>
          </p:cNvPr>
          <p:cNvSpPr>
            <a:spLocks noGrp="1"/>
          </p:cNvSpPr>
          <p:nvPr>
            <p:ph type="dt" sz="half" idx="10"/>
          </p:nvPr>
        </p:nvSpPr>
        <p:spPr/>
        <p:txBody>
          <a:bodyPr/>
          <a:lstStyle/>
          <a:p>
            <a:fld id="{1F062F8B-C29A-4F4A-A8DB-6E1C63C8248D}" type="datetimeFigureOut">
              <a:rPr lang="vi-VN" smtClean="0"/>
              <a:t>15/10/2024</a:t>
            </a:fld>
            <a:endParaRPr lang="vi-VN"/>
          </a:p>
        </p:txBody>
      </p:sp>
      <p:sp>
        <p:nvSpPr>
          <p:cNvPr id="8" name="Footer Placeholder 7">
            <a:extLst>
              <a:ext uri="{FF2B5EF4-FFF2-40B4-BE49-F238E27FC236}">
                <a16:creationId xmlns:a16="http://schemas.microsoft.com/office/drawing/2014/main" id="{F79DEDC9-C568-4AD7-D7A9-30AED805C2F8}"/>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B9B1E6DF-DBD6-8A6D-AFE5-F2C2C68E4853}"/>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1936811854"/>
      </p:ext>
    </p:extLst>
  </p:cSld>
  <p:clrMapOvr>
    <a:masterClrMapping/>
  </p:clrMapOvr>
  <p:transition spd="slow">
    <p:wip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191B9-E97B-AD00-52A8-4D946AE9335C}"/>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0AF40718-D92E-9215-1B07-A390CA76F587}"/>
              </a:ext>
            </a:extLst>
          </p:cNvPr>
          <p:cNvSpPr>
            <a:spLocks noGrp="1"/>
          </p:cNvSpPr>
          <p:nvPr>
            <p:ph type="dt" sz="half" idx="10"/>
          </p:nvPr>
        </p:nvSpPr>
        <p:spPr/>
        <p:txBody>
          <a:bodyPr/>
          <a:lstStyle/>
          <a:p>
            <a:fld id="{1F062F8B-C29A-4F4A-A8DB-6E1C63C8248D}" type="datetimeFigureOut">
              <a:rPr lang="vi-VN" smtClean="0"/>
              <a:t>15/10/2024</a:t>
            </a:fld>
            <a:endParaRPr lang="vi-VN"/>
          </a:p>
        </p:txBody>
      </p:sp>
      <p:sp>
        <p:nvSpPr>
          <p:cNvPr id="4" name="Footer Placeholder 3">
            <a:extLst>
              <a:ext uri="{FF2B5EF4-FFF2-40B4-BE49-F238E27FC236}">
                <a16:creationId xmlns:a16="http://schemas.microsoft.com/office/drawing/2014/main" id="{159C5669-2747-FB92-A181-F99F1C6F6CFD}"/>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F7CDB73-7258-D7A9-CFF5-A2FF9DDBF6B3}"/>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1595152186"/>
      </p:ext>
    </p:extLst>
  </p:cSld>
  <p:clrMapOvr>
    <a:masterClrMapping/>
  </p:clrMapOvr>
  <p:transition spd="slow">
    <p:wip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C7FC82-DBBB-CB9B-1A45-B10A32722DF6}"/>
              </a:ext>
            </a:extLst>
          </p:cNvPr>
          <p:cNvSpPr>
            <a:spLocks noGrp="1"/>
          </p:cNvSpPr>
          <p:nvPr>
            <p:ph type="dt" sz="half" idx="10"/>
          </p:nvPr>
        </p:nvSpPr>
        <p:spPr/>
        <p:txBody>
          <a:bodyPr/>
          <a:lstStyle/>
          <a:p>
            <a:fld id="{1F062F8B-C29A-4F4A-A8DB-6E1C63C8248D}" type="datetimeFigureOut">
              <a:rPr lang="vi-VN" smtClean="0"/>
              <a:t>15/10/2024</a:t>
            </a:fld>
            <a:endParaRPr lang="vi-VN"/>
          </a:p>
        </p:txBody>
      </p:sp>
      <p:sp>
        <p:nvSpPr>
          <p:cNvPr id="3" name="Footer Placeholder 2">
            <a:extLst>
              <a:ext uri="{FF2B5EF4-FFF2-40B4-BE49-F238E27FC236}">
                <a16:creationId xmlns:a16="http://schemas.microsoft.com/office/drawing/2014/main" id="{45976601-3A54-6CD9-B8DE-228C4D9D5922}"/>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1F22F146-2803-7B37-FAE2-4AB5C3F7FC32}"/>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2672091401"/>
      </p:ext>
    </p:extLst>
  </p:cSld>
  <p:clrMapOvr>
    <a:masterClrMapping/>
  </p:clrMapOvr>
  <p:transition spd="slow">
    <p:wip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EA546-AC04-FF4B-7481-F446E0DE80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09CA9259-2C9C-9E6A-492C-9EC11A54FB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26A6958-C1A4-F0BD-D52F-4D574D2163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68D5BA-826A-E16D-337E-0CDB993B0035}"/>
              </a:ext>
            </a:extLst>
          </p:cNvPr>
          <p:cNvSpPr>
            <a:spLocks noGrp="1"/>
          </p:cNvSpPr>
          <p:nvPr>
            <p:ph type="dt" sz="half" idx="10"/>
          </p:nvPr>
        </p:nvSpPr>
        <p:spPr/>
        <p:txBody>
          <a:bodyPr/>
          <a:lstStyle/>
          <a:p>
            <a:fld id="{1F062F8B-C29A-4F4A-A8DB-6E1C63C8248D}" type="datetimeFigureOut">
              <a:rPr lang="vi-VN" smtClean="0"/>
              <a:t>15/10/2024</a:t>
            </a:fld>
            <a:endParaRPr lang="vi-VN"/>
          </a:p>
        </p:txBody>
      </p:sp>
      <p:sp>
        <p:nvSpPr>
          <p:cNvPr id="6" name="Footer Placeholder 5">
            <a:extLst>
              <a:ext uri="{FF2B5EF4-FFF2-40B4-BE49-F238E27FC236}">
                <a16:creationId xmlns:a16="http://schemas.microsoft.com/office/drawing/2014/main" id="{F9930282-D5B1-CCDA-B67E-00AA95455FE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D90CEB2-29DA-A98C-8ED6-6FF7CF930F27}"/>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348523453"/>
      </p:ext>
    </p:extLst>
  </p:cSld>
  <p:clrMapOvr>
    <a:masterClrMapping/>
  </p:clrMapOvr>
  <p:transition spd="slow">
    <p:wip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868AE-BD2B-8C90-B60C-7F78A690CD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EED1A09-A951-4CF5-4FA7-0AFB319D65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66F6EFED-4669-CBAB-0C4E-D70B3AD128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1EEE1E-5589-29B2-0819-DC5882B5F289}"/>
              </a:ext>
            </a:extLst>
          </p:cNvPr>
          <p:cNvSpPr>
            <a:spLocks noGrp="1"/>
          </p:cNvSpPr>
          <p:nvPr>
            <p:ph type="dt" sz="half" idx="10"/>
          </p:nvPr>
        </p:nvSpPr>
        <p:spPr/>
        <p:txBody>
          <a:bodyPr/>
          <a:lstStyle/>
          <a:p>
            <a:fld id="{1F062F8B-C29A-4F4A-A8DB-6E1C63C8248D}" type="datetimeFigureOut">
              <a:rPr lang="vi-VN" smtClean="0"/>
              <a:t>15/10/2024</a:t>
            </a:fld>
            <a:endParaRPr lang="vi-VN"/>
          </a:p>
        </p:txBody>
      </p:sp>
      <p:sp>
        <p:nvSpPr>
          <p:cNvPr id="6" name="Footer Placeholder 5">
            <a:extLst>
              <a:ext uri="{FF2B5EF4-FFF2-40B4-BE49-F238E27FC236}">
                <a16:creationId xmlns:a16="http://schemas.microsoft.com/office/drawing/2014/main" id="{ABD390F5-1431-D39A-BC78-5905BC97E50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574E33E-C1F2-ED34-90D9-5AB40C5B1BF0}"/>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306330983"/>
      </p:ext>
    </p:extLst>
  </p:cSld>
  <p:clrMapOvr>
    <a:masterClrMapping/>
  </p:clrMapOvr>
  <p:transition spd="slow">
    <p:wip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4516D-61D7-9C7F-2DBC-18164A11176E}"/>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5E56DBE-ED17-3382-E034-4AE31F7C1C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8F20A78-D94E-F5D6-0197-AB137213513A}"/>
              </a:ext>
            </a:extLst>
          </p:cNvPr>
          <p:cNvSpPr>
            <a:spLocks noGrp="1"/>
          </p:cNvSpPr>
          <p:nvPr>
            <p:ph type="dt" sz="half" idx="10"/>
          </p:nvPr>
        </p:nvSpPr>
        <p:spPr/>
        <p:txBody>
          <a:bodyPr/>
          <a:lstStyle/>
          <a:p>
            <a:fld id="{1F062F8B-C29A-4F4A-A8DB-6E1C63C8248D}" type="datetimeFigureOut">
              <a:rPr lang="vi-VN" smtClean="0"/>
              <a:t>15/10/2024</a:t>
            </a:fld>
            <a:endParaRPr lang="vi-VN"/>
          </a:p>
        </p:txBody>
      </p:sp>
      <p:sp>
        <p:nvSpPr>
          <p:cNvPr id="5" name="Footer Placeholder 4">
            <a:extLst>
              <a:ext uri="{FF2B5EF4-FFF2-40B4-BE49-F238E27FC236}">
                <a16:creationId xmlns:a16="http://schemas.microsoft.com/office/drawing/2014/main" id="{AB1F5CDD-BF9A-3B66-85C6-4BEBEF1097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78DC60D-A652-8C50-F0A0-1A0321AF4852}"/>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839297395"/>
      </p:ext>
    </p:extLst>
  </p:cSld>
  <p:clrMapOvr>
    <a:masterClrMapping/>
  </p:clrMapOvr>
  <p:transition spd="slow">
    <p:wip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57D458-5F27-5714-58F8-C2C872E65C5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39F88FC-AAAB-B7CE-5C2E-F468D1C8F9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D55E813-B7F2-C298-5801-5FD503478992}"/>
              </a:ext>
            </a:extLst>
          </p:cNvPr>
          <p:cNvSpPr>
            <a:spLocks noGrp="1"/>
          </p:cNvSpPr>
          <p:nvPr>
            <p:ph type="dt" sz="half" idx="10"/>
          </p:nvPr>
        </p:nvSpPr>
        <p:spPr/>
        <p:txBody>
          <a:bodyPr/>
          <a:lstStyle/>
          <a:p>
            <a:fld id="{1F062F8B-C29A-4F4A-A8DB-6E1C63C8248D}" type="datetimeFigureOut">
              <a:rPr lang="vi-VN" smtClean="0"/>
              <a:t>15/10/2024</a:t>
            </a:fld>
            <a:endParaRPr lang="vi-VN"/>
          </a:p>
        </p:txBody>
      </p:sp>
      <p:sp>
        <p:nvSpPr>
          <p:cNvPr id="5" name="Footer Placeholder 4">
            <a:extLst>
              <a:ext uri="{FF2B5EF4-FFF2-40B4-BE49-F238E27FC236}">
                <a16:creationId xmlns:a16="http://schemas.microsoft.com/office/drawing/2014/main" id="{227BB139-B483-DE1D-D32D-2B29C092C2D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0ACDC7F-7726-B204-29DB-D637C57FE3F2}"/>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3622831700"/>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14851957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theme" Target="../theme/theme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theme" Target="../theme/theme6.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5.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5589727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pattFill prst="wdDnDiag">
          <a:fgClr>
            <a:srgbClr val="FFF3F3"/>
          </a:fgClr>
          <a:bgClr>
            <a:schemeClr val="bg1"/>
          </a:bgClr>
        </a:pattFill>
        <a:effectLst/>
      </p:bgPr>
    </p:bg>
    <p:spTree>
      <p:nvGrpSpPr>
        <p:cNvPr id="1" name=""/>
        <p:cNvGrpSpPr/>
        <p:nvPr/>
      </p:nvGrpSpPr>
      <p:grpSpPr>
        <a:xfrm>
          <a:off x="0" y="0"/>
          <a:ext cx="0" cy="0"/>
          <a:chOff x="0" y="0"/>
          <a:chExt cx="0" cy="0"/>
        </a:xfrm>
      </p:grpSpPr>
      <p:sp>
        <p:nvSpPr>
          <p:cNvPr id="7" name="文本框 6"/>
          <p:cNvSpPr txBox="1"/>
          <p:nvPr userDrawn="1"/>
        </p:nvSpPr>
        <p:spPr>
          <a:xfrm>
            <a:off x="3730943" y="2690813"/>
            <a:ext cx="4730115" cy="1476375"/>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0" i="0" dirty="0">
                <a:solidFill>
                  <a:schemeClr val="tx1">
                    <a:lumMod val="75000"/>
                    <a:lumOff val="25000"/>
                    <a:alpha val="0"/>
                  </a:schemeClr>
                </a:solidFill>
                <a:latin typeface="inpin heiti" charset="-122"/>
                <a:ea typeface="inpin heiti" charset="-122"/>
                <a:sym typeface="+mn-ea"/>
              </a:rPr>
              <a:t>感谢您下载包图网平台上提供的</a:t>
            </a:r>
            <a:r>
              <a:rPr lang="en-US" altLang="zh-CN" b="0" i="0" dirty="0">
                <a:solidFill>
                  <a:schemeClr val="tx1">
                    <a:lumMod val="75000"/>
                    <a:lumOff val="25000"/>
                    <a:alpha val="0"/>
                  </a:schemeClr>
                </a:solidFill>
                <a:latin typeface="inpin heiti" charset="-122"/>
                <a:ea typeface="inpin heiti" charset="-122"/>
                <a:sym typeface="+mn-ea"/>
              </a:rPr>
              <a:t>PPT</a:t>
            </a:r>
            <a:r>
              <a:rPr lang="zh-CN" altLang="en-US" b="0" i="0" dirty="0">
                <a:solidFill>
                  <a:schemeClr val="tx1">
                    <a:lumMod val="75000"/>
                    <a:lumOff val="25000"/>
                    <a:alpha val="0"/>
                  </a:schemeClr>
                </a:solidFill>
                <a:latin typeface="inpin heiti" charset="-122"/>
                <a:ea typeface="inpin heiti" charset="-122"/>
                <a:sym typeface="+mn-ea"/>
              </a:rPr>
              <a:t>作品，</a:t>
            </a:r>
          </a:p>
          <a:p>
            <a:r>
              <a:rPr lang="zh-CN" altLang="en-US" b="0" i="0" dirty="0">
                <a:solidFill>
                  <a:schemeClr val="tx1">
                    <a:lumMod val="75000"/>
                    <a:lumOff val="25000"/>
                    <a:alpha val="0"/>
                  </a:schemeClr>
                </a:solidFill>
                <a:latin typeface="inpin heiti" charset="-122"/>
                <a:ea typeface="inpin heiti" charset="-122"/>
                <a:sym typeface="+mn-ea"/>
              </a:rPr>
              <a:t>为了您和包图网以及原创作者的利益，请</a:t>
            </a:r>
          </a:p>
          <a:p>
            <a:r>
              <a:rPr lang="zh-CN" altLang="en-US" b="0" i="0" dirty="0">
                <a:solidFill>
                  <a:schemeClr val="tx1">
                    <a:lumMod val="75000"/>
                    <a:lumOff val="25000"/>
                    <a:alpha val="0"/>
                  </a:schemeClr>
                </a:solidFill>
                <a:latin typeface="inpin heiti" charset="-122"/>
                <a:ea typeface="inpin heiti" charset="-122"/>
                <a:sym typeface="+mn-ea"/>
              </a:rPr>
              <a:t>勿复制、传播、销售，否则将承担法律责</a:t>
            </a:r>
          </a:p>
          <a:p>
            <a:r>
              <a:rPr lang="zh-CN" altLang="en-US" b="0" i="0" dirty="0">
                <a:solidFill>
                  <a:schemeClr val="tx1">
                    <a:lumMod val="75000"/>
                    <a:lumOff val="25000"/>
                    <a:alpha val="0"/>
                  </a:schemeClr>
                </a:solidFill>
                <a:latin typeface="inpin heiti" charset="-122"/>
                <a:ea typeface="inpin heiti" charset="-122"/>
                <a:sym typeface="+mn-ea"/>
              </a:rPr>
              <a:t>任！包图网将对作品进行维权，按照传播</a:t>
            </a:r>
          </a:p>
          <a:p>
            <a:r>
              <a:rPr lang="zh-CN" altLang="en-US" b="0" i="0" dirty="0">
                <a:solidFill>
                  <a:schemeClr val="tx1">
                    <a:lumMod val="75000"/>
                    <a:lumOff val="25000"/>
                    <a:alpha val="0"/>
                  </a:schemeClr>
                </a:solidFill>
                <a:latin typeface="inpin heiti" charset="-122"/>
                <a:ea typeface="inpin heiti" charset="-122"/>
                <a:sym typeface="+mn-ea"/>
              </a:rPr>
              <a:t>下载次数进行十倍的索取赔偿！</a:t>
            </a:r>
          </a:p>
        </p:txBody>
      </p:sp>
    </p:spTree>
    <p:extLst>
      <p:ext uri="{BB962C8B-B14F-4D97-AF65-F5344CB8AC3E}">
        <p14:creationId xmlns:p14="http://schemas.microsoft.com/office/powerpoint/2010/main" val="228166161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1-"/>
          <p:cNvPicPr>
            <a:picLocks noChangeAspect="1"/>
          </p:cNvPicPr>
          <p:nvPr userDrawn="1"/>
        </p:nvPicPr>
        <p:blipFill>
          <a:blip r:embed="rId14"/>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2368096490"/>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p:hf sldNum="0" hdr="0" ftr="0" dt="0"/>
  <p:txStyles>
    <p:titleStyle>
      <a:lvl1pPr algn="ctr" defTabSz="1085915" rtl="0" eaLnBrk="0" fontAlgn="base" hangingPunct="0">
        <a:spcBef>
          <a:spcPct val="0"/>
        </a:spcBef>
        <a:spcAft>
          <a:spcPct val="0"/>
        </a:spcAft>
        <a:defRPr sz="5211">
          <a:solidFill>
            <a:schemeClr val="tx2"/>
          </a:solidFill>
          <a:latin typeface="+mj-lt"/>
          <a:ea typeface="+mj-ea"/>
          <a:cs typeface="+mj-cs"/>
        </a:defRPr>
      </a:lvl1pPr>
      <a:lvl2pPr algn="ctr" defTabSz="1085915" rtl="0" eaLnBrk="0" fontAlgn="base" hangingPunct="0">
        <a:spcBef>
          <a:spcPct val="0"/>
        </a:spcBef>
        <a:spcAft>
          <a:spcPct val="0"/>
        </a:spcAft>
        <a:defRPr sz="5211">
          <a:solidFill>
            <a:schemeClr val="tx2"/>
          </a:solidFill>
          <a:latin typeface="Arial" panose="020B0604020202020204" pitchFamily="34" charset="0"/>
          <a:ea typeface="SimSun" panose="02010600030101010101" pitchFamily="2" charset="-122"/>
        </a:defRPr>
      </a:lvl2pPr>
      <a:lvl3pPr algn="ctr" defTabSz="1085915" rtl="0" eaLnBrk="0" fontAlgn="base" hangingPunct="0">
        <a:spcBef>
          <a:spcPct val="0"/>
        </a:spcBef>
        <a:spcAft>
          <a:spcPct val="0"/>
        </a:spcAft>
        <a:defRPr sz="5211">
          <a:solidFill>
            <a:schemeClr val="tx2"/>
          </a:solidFill>
          <a:latin typeface="Arial" panose="020B0604020202020204" pitchFamily="34" charset="0"/>
          <a:ea typeface="SimSun" panose="02010600030101010101" pitchFamily="2" charset="-122"/>
        </a:defRPr>
      </a:lvl3pPr>
      <a:lvl4pPr algn="ctr" defTabSz="1085915" rtl="0" eaLnBrk="0" fontAlgn="base" hangingPunct="0">
        <a:spcBef>
          <a:spcPct val="0"/>
        </a:spcBef>
        <a:spcAft>
          <a:spcPct val="0"/>
        </a:spcAft>
        <a:defRPr sz="5211">
          <a:solidFill>
            <a:schemeClr val="tx2"/>
          </a:solidFill>
          <a:latin typeface="Arial" panose="020B0604020202020204" pitchFamily="34" charset="0"/>
          <a:ea typeface="SimSun" panose="02010600030101010101" pitchFamily="2" charset="-122"/>
        </a:defRPr>
      </a:lvl4pPr>
      <a:lvl5pPr algn="ctr" defTabSz="1085915" rtl="0" eaLnBrk="0" fontAlgn="base" hangingPunct="0">
        <a:spcBef>
          <a:spcPct val="0"/>
        </a:spcBef>
        <a:spcAft>
          <a:spcPct val="0"/>
        </a:spcAft>
        <a:defRPr sz="5211">
          <a:solidFill>
            <a:schemeClr val="tx2"/>
          </a:solidFill>
          <a:latin typeface="Arial" panose="020B0604020202020204" pitchFamily="34" charset="0"/>
          <a:ea typeface="SimSun" panose="02010600030101010101" pitchFamily="2" charset="-122"/>
        </a:defRPr>
      </a:lvl5pPr>
      <a:lvl6pPr marL="330876" algn="ctr" defTabSz="1085915" rtl="0" fontAlgn="base">
        <a:spcBef>
          <a:spcPct val="0"/>
        </a:spcBef>
        <a:spcAft>
          <a:spcPct val="0"/>
        </a:spcAft>
        <a:defRPr sz="5211">
          <a:solidFill>
            <a:schemeClr val="tx2"/>
          </a:solidFill>
          <a:latin typeface="Arial" panose="020B0604020202020204" pitchFamily="34" charset="0"/>
          <a:ea typeface="SimSun" panose="02010600030101010101" pitchFamily="2" charset="-122"/>
        </a:defRPr>
      </a:lvl6pPr>
      <a:lvl7pPr marL="661751" algn="ctr" defTabSz="1085915" rtl="0" fontAlgn="base">
        <a:spcBef>
          <a:spcPct val="0"/>
        </a:spcBef>
        <a:spcAft>
          <a:spcPct val="0"/>
        </a:spcAft>
        <a:defRPr sz="5211">
          <a:solidFill>
            <a:schemeClr val="tx2"/>
          </a:solidFill>
          <a:latin typeface="Arial" panose="020B0604020202020204" pitchFamily="34" charset="0"/>
          <a:ea typeface="SimSun" panose="02010600030101010101" pitchFamily="2" charset="-122"/>
        </a:defRPr>
      </a:lvl7pPr>
      <a:lvl8pPr marL="992627" algn="ctr" defTabSz="1085915" rtl="0" fontAlgn="base">
        <a:spcBef>
          <a:spcPct val="0"/>
        </a:spcBef>
        <a:spcAft>
          <a:spcPct val="0"/>
        </a:spcAft>
        <a:defRPr sz="5211">
          <a:solidFill>
            <a:schemeClr val="tx2"/>
          </a:solidFill>
          <a:latin typeface="Arial" panose="020B0604020202020204" pitchFamily="34" charset="0"/>
          <a:ea typeface="SimSun" panose="02010600030101010101" pitchFamily="2" charset="-122"/>
        </a:defRPr>
      </a:lvl8pPr>
      <a:lvl9pPr marL="1323503" algn="ctr" defTabSz="1085915" rtl="0" fontAlgn="base">
        <a:spcBef>
          <a:spcPct val="0"/>
        </a:spcBef>
        <a:spcAft>
          <a:spcPct val="0"/>
        </a:spcAft>
        <a:defRPr sz="5211">
          <a:solidFill>
            <a:schemeClr val="tx2"/>
          </a:solidFill>
          <a:latin typeface="Arial" panose="020B0604020202020204" pitchFamily="34" charset="0"/>
          <a:ea typeface="SimSun" panose="02010600030101010101" pitchFamily="2" charset="-122"/>
        </a:defRPr>
      </a:lvl9pPr>
    </p:titleStyle>
    <p:bodyStyle>
      <a:lvl1pPr marL="406701" indent="-406701" algn="l" defTabSz="1085915" rtl="0" eaLnBrk="0" fontAlgn="base" hangingPunct="0">
        <a:spcBef>
          <a:spcPct val="20000"/>
        </a:spcBef>
        <a:spcAft>
          <a:spcPct val="0"/>
        </a:spcAft>
        <a:buChar char="•"/>
        <a:defRPr sz="3763">
          <a:solidFill>
            <a:schemeClr val="tx1"/>
          </a:solidFill>
          <a:latin typeface="+mn-lt"/>
          <a:ea typeface="+mn-ea"/>
          <a:cs typeface="+mn-cs"/>
        </a:defRPr>
      </a:lvl1pPr>
      <a:lvl2pPr marL="882335" indent="-340067" algn="l" defTabSz="1085915" rtl="0" eaLnBrk="0" fontAlgn="base" hangingPunct="0">
        <a:spcBef>
          <a:spcPct val="20000"/>
        </a:spcBef>
        <a:spcAft>
          <a:spcPct val="0"/>
        </a:spcAft>
        <a:buChar char="–"/>
        <a:defRPr sz="3329">
          <a:solidFill>
            <a:schemeClr val="tx1"/>
          </a:solidFill>
          <a:latin typeface="+mn-lt"/>
          <a:ea typeface="+mn-ea"/>
        </a:defRPr>
      </a:lvl2pPr>
      <a:lvl3pPr marL="1357050" indent="-271134" algn="l" defTabSz="1085915" rtl="0" eaLnBrk="0" fontAlgn="base" hangingPunct="0">
        <a:spcBef>
          <a:spcPct val="20000"/>
        </a:spcBef>
        <a:spcAft>
          <a:spcPct val="0"/>
        </a:spcAft>
        <a:buChar char="•"/>
        <a:defRPr sz="2822">
          <a:solidFill>
            <a:schemeClr val="tx1"/>
          </a:solidFill>
          <a:latin typeface="+mn-lt"/>
          <a:ea typeface="+mn-ea"/>
        </a:defRPr>
      </a:lvl3pPr>
      <a:lvl4pPr marL="1900237" indent="-272513" algn="l" defTabSz="1085915" rtl="0" eaLnBrk="0" fontAlgn="base" hangingPunct="0">
        <a:spcBef>
          <a:spcPct val="20000"/>
        </a:spcBef>
        <a:spcAft>
          <a:spcPct val="0"/>
        </a:spcAft>
        <a:buChar char="–"/>
        <a:defRPr sz="2388">
          <a:solidFill>
            <a:schemeClr val="tx1"/>
          </a:solidFill>
          <a:latin typeface="+mn-lt"/>
          <a:ea typeface="+mn-ea"/>
        </a:defRPr>
      </a:lvl4pPr>
      <a:lvl5pPr marL="2442506" indent="-271134" algn="l" defTabSz="1085915" rtl="0" eaLnBrk="0" fontAlgn="base" hangingPunct="0">
        <a:spcBef>
          <a:spcPct val="20000"/>
        </a:spcBef>
        <a:spcAft>
          <a:spcPct val="0"/>
        </a:spcAft>
        <a:buChar char="»"/>
        <a:defRPr sz="2388">
          <a:solidFill>
            <a:schemeClr val="tx1"/>
          </a:solidFill>
          <a:latin typeface="+mn-lt"/>
          <a:ea typeface="+mn-ea"/>
        </a:defRPr>
      </a:lvl5pPr>
      <a:lvl6pPr marL="2773381" indent="-271134" algn="l" defTabSz="1085915" rtl="0" fontAlgn="base">
        <a:spcBef>
          <a:spcPct val="20000"/>
        </a:spcBef>
        <a:spcAft>
          <a:spcPct val="0"/>
        </a:spcAft>
        <a:buChar char="»"/>
        <a:defRPr sz="2388">
          <a:solidFill>
            <a:schemeClr val="tx1"/>
          </a:solidFill>
          <a:latin typeface="+mn-lt"/>
          <a:ea typeface="+mn-ea"/>
        </a:defRPr>
      </a:lvl6pPr>
      <a:lvl7pPr marL="3104257" indent="-271134" algn="l" defTabSz="1085915" rtl="0" fontAlgn="base">
        <a:spcBef>
          <a:spcPct val="20000"/>
        </a:spcBef>
        <a:spcAft>
          <a:spcPct val="0"/>
        </a:spcAft>
        <a:buChar char="»"/>
        <a:defRPr sz="2388">
          <a:solidFill>
            <a:schemeClr val="tx1"/>
          </a:solidFill>
          <a:latin typeface="+mn-lt"/>
          <a:ea typeface="+mn-ea"/>
        </a:defRPr>
      </a:lvl7pPr>
      <a:lvl8pPr marL="3435133" indent="-271134" algn="l" defTabSz="1085915" rtl="0" fontAlgn="base">
        <a:spcBef>
          <a:spcPct val="20000"/>
        </a:spcBef>
        <a:spcAft>
          <a:spcPct val="0"/>
        </a:spcAft>
        <a:buChar char="»"/>
        <a:defRPr sz="2388">
          <a:solidFill>
            <a:schemeClr val="tx1"/>
          </a:solidFill>
          <a:latin typeface="+mn-lt"/>
          <a:ea typeface="+mn-ea"/>
        </a:defRPr>
      </a:lvl8pPr>
      <a:lvl9pPr marL="3766008" indent="-271134" algn="l" defTabSz="1085915" rtl="0" fontAlgn="base">
        <a:spcBef>
          <a:spcPct val="20000"/>
        </a:spcBef>
        <a:spcAft>
          <a:spcPct val="0"/>
        </a:spcAft>
        <a:buChar char="»"/>
        <a:defRPr sz="2388">
          <a:solidFill>
            <a:schemeClr val="tx1"/>
          </a:solidFill>
          <a:latin typeface="+mn-lt"/>
          <a:ea typeface="+mn-ea"/>
        </a:defRPr>
      </a:lvl9pPr>
    </p:bodyStyle>
    <p:otherStyle>
      <a:defPPr>
        <a:defRPr lang="zh-CN"/>
      </a:defPPr>
      <a:lvl1pPr marL="0" algn="l" defTabSz="661751" rtl="0" eaLnBrk="1" latinLnBrk="0" hangingPunct="1">
        <a:defRPr sz="1303" kern="1200">
          <a:solidFill>
            <a:schemeClr val="tx1"/>
          </a:solidFill>
          <a:latin typeface="+mn-lt"/>
          <a:ea typeface="+mn-ea"/>
          <a:cs typeface="+mn-cs"/>
        </a:defRPr>
      </a:lvl1pPr>
      <a:lvl2pPr marL="330876" algn="l" defTabSz="661751" rtl="0" eaLnBrk="1" latinLnBrk="0" hangingPunct="1">
        <a:defRPr sz="1303" kern="1200">
          <a:solidFill>
            <a:schemeClr val="tx1"/>
          </a:solidFill>
          <a:latin typeface="+mn-lt"/>
          <a:ea typeface="+mn-ea"/>
          <a:cs typeface="+mn-cs"/>
        </a:defRPr>
      </a:lvl2pPr>
      <a:lvl3pPr marL="661751" algn="l" defTabSz="661751" rtl="0" eaLnBrk="1" latinLnBrk="0" hangingPunct="1">
        <a:defRPr sz="1303" kern="1200">
          <a:solidFill>
            <a:schemeClr val="tx1"/>
          </a:solidFill>
          <a:latin typeface="+mn-lt"/>
          <a:ea typeface="+mn-ea"/>
          <a:cs typeface="+mn-cs"/>
        </a:defRPr>
      </a:lvl3pPr>
      <a:lvl4pPr marL="992627" algn="l" defTabSz="661751" rtl="0" eaLnBrk="1" latinLnBrk="0" hangingPunct="1">
        <a:defRPr sz="1303" kern="1200">
          <a:solidFill>
            <a:schemeClr val="tx1"/>
          </a:solidFill>
          <a:latin typeface="+mn-lt"/>
          <a:ea typeface="+mn-ea"/>
          <a:cs typeface="+mn-cs"/>
        </a:defRPr>
      </a:lvl4pPr>
      <a:lvl5pPr marL="1323503" algn="l" defTabSz="661751" rtl="0" eaLnBrk="1" latinLnBrk="0" hangingPunct="1">
        <a:defRPr sz="1303" kern="1200">
          <a:solidFill>
            <a:schemeClr val="tx1"/>
          </a:solidFill>
          <a:latin typeface="+mn-lt"/>
          <a:ea typeface="+mn-ea"/>
          <a:cs typeface="+mn-cs"/>
        </a:defRPr>
      </a:lvl5pPr>
      <a:lvl6pPr marL="1654378" algn="l" defTabSz="661751" rtl="0" eaLnBrk="1" latinLnBrk="0" hangingPunct="1">
        <a:defRPr sz="1303" kern="1200">
          <a:solidFill>
            <a:schemeClr val="tx1"/>
          </a:solidFill>
          <a:latin typeface="+mn-lt"/>
          <a:ea typeface="+mn-ea"/>
          <a:cs typeface="+mn-cs"/>
        </a:defRPr>
      </a:lvl6pPr>
      <a:lvl7pPr marL="1985254" algn="l" defTabSz="661751" rtl="0" eaLnBrk="1" latinLnBrk="0" hangingPunct="1">
        <a:defRPr sz="1303" kern="1200">
          <a:solidFill>
            <a:schemeClr val="tx1"/>
          </a:solidFill>
          <a:latin typeface="+mn-lt"/>
          <a:ea typeface="+mn-ea"/>
          <a:cs typeface="+mn-cs"/>
        </a:defRPr>
      </a:lvl7pPr>
      <a:lvl8pPr marL="2316129" algn="l" defTabSz="661751" rtl="0" eaLnBrk="1" latinLnBrk="0" hangingPunct="1">
        <a:defRPr sz="1303" kern="1200">
          <a:solidFill>
            <a:schemeClr val="tx1"/>
          </a:solidFill>
          <a:latin typeface="+mn-lt"/>
          <a:ea typeface="+mn-ea"/>
          <a:cs typeface="+mn-cs"/>
        </a:defRPr>
      </a:lvl8pPr>
      <a:lvl9pPr marL="2647005" algn="l" defTabSz="661751" rtl="0" eaLnBrk="1" latinLnBrk="0" hangingPunct="1">
        <a:defRPr sz="130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2024/10/15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61892432"/>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74250527"/>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Lst>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
        <p:nvSpPr>
          <p:cNvPr id="357" name="Google Shape;357;p42"/>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58" name="Google Shape;358;p42"/>
          <p:cNvSpPr txBox="1">
            <a:spLocks noGrp="1"/>
          </p:cNvSpPr>
          <p:nvPr>
            <p:ph type="body" idx="1"/>
          </p:nvPr>
        </p:nvSpPr>
        <p:spPr>
          <a:xfrm>
            <a:off x="415601" y="1536634"/>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endParaRPr/>
          </a:p>
        </p:txBody>
      </p:sp>
      <p:sp>
        <p:nvSpPr>
          <p:cNvPr id="359" name="Google Shape;359;p4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578814592"/>
      </p:ext>
    </p:extLst>
  </p:cSld>
  <p:clrMap bg1="lt1" tx1="dk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69785A-4BB0-35C8-6F0D-78B76CE9A03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32000" y="0"/>
            <a:ext cx="1892101" cy="1892101"/>
          </a:xfrm>
          <a:prstGeom prst="rect">
            <a:avLst/>
          </a:prstGeom>
        </p:spPr>
      </p:pic>
    </p:spTree>
    <p:extLst>
      <p:ext uri="{BB962C8B-B14F-4D97-AF65-F5344CB8AC3E}">
        <p14:creationId xmlns:p14="http://schemas.microsoft.com/office/powerpoint/2010/main" val="950236095"/>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E2FF3C-A215-9713-6804-73D1D98F92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270F61A-222B-868D-45F3-418553AE19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214C3E4-1B67-7EC4-6738-CF988EAEF8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F062F8B-C29A-4F4A-A8DB-6E1C63C8248D}" type="datetimeFigureOut">
              <a:rPr lang="vi-VN" smtClean="0"/>
              <a:t>15/10/2024</a:t>
            </a:fld>
            <a:endParaRPr lang="vi-VN"/>
          </a:p>
        </p:txBody>
      </p:sp>
      <p:sp>
        <p:nvSpPr>
          <p:cNvPr id="5" name="Footer Placeholder 4">
            <a:extLst>
              <a:ext uri="{FF2B5EF4-FFF2-40B4-BE49-F238E27FC236}">
                <a16:creationId xmlns:a16="http://schemas.microsoft.com/office/drawing/2014/main" id="{BD5B5977-6AC2-76F3-83FD-4C3537F377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8D92AA85-5C9B-BA8F-AD6D-918700D253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D8E5AF5-9844-4B5F-877D-C7E57D294B62}" type="slidenum">
              <a:rPr lang="vi-VN" smtClean="0"/>
              <a:t>‹#›</a:t>
            </a:fld>
            <a:endParaRPr lang="vi-VN"/>
          </a:p>
        </p:txBody>
      </p:sp>
    </p:spTree>
    <p:extLst>
      <p:ext uri="{BB962C8B-B14F-4D97-AF65-F5344CB8AC3E}">
        <p14:creationId xmlns:p14="http://schemas.microsoft.com/office/powerpoint/2010/main" val="3259968845"/>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9.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9.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40.xml"/><Relationship Id="rId1" Type="http://schemas.openxmlformats.org/officeDocument/2006/relationships/tags" Target="../tags/tag3.xml"/><Relationship Id="rId5" Type="http://schemas.openxmlformats.org/officeDocument/2006/relationships/image" Target="../media/image40.jpe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55.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7" Type="http://schemas.microsoft.com/office/2007/relationships/hdphoto" Target="../media/hdphoto5.wdp"/><Relationship Id="rId2" Type="http://schemas.openxmlformats.org/officeDocument/2006/relationships/slideLayout" Target="../slideLayouts/slideLayout40.xml"/><Relationship Id="rId1" Type="http://schemas.openxmlformats.org/officeDocument/2006/relationships/tags" Target="../tags/tag4.xml"/><Relationship Id="rId6" Type="http://schemas.openxmlformats.org/officeDocument/2006/relationships/image" Target="../media/image54.png"/><Relationship Id="rId5" Type="http://schemas.microsoft.com/office/2007/relationships/hdphoto" Target="../media/hdphoto4.wdp"/><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6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9.xml"/><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40.xml"/><Relationship Id="rId1" Type="http://schemas.openxmlformats.org/officeDocument/2006/relationships/tags" Target="../tags/tag5.xml"/><Relationship Id="rId5" Type="http://schemas.openxmlformats.org/officeDocument/2006/relationships/image" Target="../media/image40.jpe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55.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jp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8.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55.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jpg"/></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40.xml"/><Relationship Id="rId1" Type="http://schemas.openxmlformats.org/officeDocument/2006/relationships/tags" Target="../tags/tag6.xml"/><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20.jpe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slideLayout" Target="../slideLayouts/slideLayout40.xml"/><Relationship Id="rId1" Type="http://schemas.openxmlformats.org/officeDocument/2006/relationships/tags" Target="../tags/tag7.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32.png"/><Relationship Id="rId9" Type="http://schemas.openxmlformats.org/officeDocument/2006/relationships/image" Target="../media/image66.png"/></Relationships>
</file>

<file path=ppt/slides/_rels/slide24.xml.rels><?xml version="1.0" encoding="UTF-8" standalone="yes"?>
<Relationships xmlns="http://schemas.openxmlformats.org/package/2006/relationships"><Relationship Id="rId8" Type="http://schemas.openxmlformats.org/officeDocument/2006/relationships/image" Target="../media/image73.png"/><Relationship Id="rId13" Type="http://schemas.microsoft.com/office/2007/relationships/hdphoto" Target="../media/hdphoto10.wdp"/><Relationship Id="rId3" Type="http://schemas.openxmlformats.org/officeDocument/2006/relationships/image" Target="../media/image70.png"/><Relationship Id="rId7" Type="http://schemas.microsoft.com/office/2007/relationships/hdphoto" Target="../media/hdphoto7.wdp"/><Relationship Id="rId12"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51.xml"/><Relationship Id="rId6" Type="http://schemas.openxmlformats.org/officeDocument/2006/relationships/image" Target="../media/image72.png"/><Relationship Id="rId11" Type="http://schemas.microsoft.com/office/2007/relationships/hdphoto" Target="../media/hdphoto9.wdp"/><Relationship Id="rId5" Type="http://schemas.microsoft.com/office/2007/relationships/hdphoto" Target="../media/hdphoto6.wdp"/><Relationship Id="rId15" Type="http://schemas.microsoft.com/office/2007/relationships/hdphoto" Target="../media/hdphoto11.wdp"/><Relationship Id="rId10" Type="http://schemas.openxmlformats.org/officeDocument/2006/relationships/image" Target="../media/image74.png"/><Relationship Id="rId4" Type="http://schemas.openxmlformats.org/officeDocument/2006/relationships/image" Target="../media/image71.png"/><Relationship Id="rId9" Type="http://schemas.microsoft.com/office/2007/relationships/hdphoto" Target="../media/hdphoto8.wdp"/><Relationship Id="rId14" Type="http://schemas.openxmlformats.org/officeDocument/2006/relationships/image" Target="../media/image76.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9.xml"/><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jpeg"/><Relationship Id="rId7" Type="http://schemas.openxmlformats.org/officeDocument/2006/relationships/image" Target="../media/image23.png"/><Relationship Id="rId2" Type="http://schemas.openxmlformats.org/officeDocument/2006/relationships/slideLayout" Target="../slideLayouts/slideLayout40.xml"/><Relationship Id="rId1" Type="http://schemas.openxmlformats.org/officeDocument/2006/relationships/tags" Target="../tags/tag1.xml"/><Relationship Id="rId6" Type="http://schemas.openxmlformats.org/officeDocument/2006/relationships/image" Target="../media/image22.jpeg"/><Relationship Id="rId5" Type="http://schemas.microsoft.com/office/2007/relationships/hdphoto" Target="../media/hdphoto1.wdp"/><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jpeg"/><Relationship Id="rId7" Type="http://schemas.openxmlformats.org/officeDocument/2006/relationships/image" Target="../media/image34.png"/><Relationship Id="rId2" Type="http://schemas.openxmlformats.org/officeDocument/2006/relationships/slideLayout" Target="../slideLayouts/slideLayout40.xml"/><Relationship Id="rId1" Type="http://schemas.openxmlformats.org/officeDocument/2006/relationships/tags" Target="../tags/tag2.xml"/><Relationship Id="rId6" Type="http://schemas.microsoft.com/office/2007/relationships/hdphoto" Target="../media/hdphoto2.wdp"/><Relationship Id="rId11" Type="http://schemas.openxmlformats.org/officeDocument/2006/relationships/image" Target="../media/image37.jpg"/><Relationship Id="rId5" Type="http://schemas.openxmlformats.org/officeDocument/2006/relationships/image" Target="../media/image33.png"/><Relationship Id="rId10" Type="http://schemas.openxmlformats.org/officeDocument/2006/relationships/image" Target="../media/image36.png"/><Relationship Id="rId4" Type="http://schemas.openxmlformats.org/officeDocument/2006/relationships/image" Target="../media/image32.pn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creen shot of a video game&#10;&#10;Description automatically generated">
            <a:extLst>
              <a:ext uri="{FF2B5EF4-FFF2-40B4-BE49-F238E27FC236}">
                <a16:creationId xmlns:a16="http://schemas.microsoft.com/office/drawing/2014/main" id="{C2A835E4-84DE-4350-2C98-D8877D3569C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
        <p:nvSpPr>
          <p:cNvPr id="6" name="Freeform 7">
            <a:extLst>
              <a:ext uri="{FF2B5EF4-FFF2-40B4-BE49-F238E27FC236}">
                <a16:creationId xmlns:a16="http://schemas.microsoft.com/office/drawing/2014/main" id="{BFA0908E-8721-3AE1-05B8-A6C1F20ED8AC}"/>
              </a:ext>
            </a:extLst>
          </p:cNvPr>
          <p:cNvSpPr/>
          <p:nvPr/>
        </p:nvSpPr>
        <p:spPr>
          <a:xfrm>
            <a:off x="7188484" y="2450592"/>
            <a:ext cx="5003516" cy="4407408"/>
          </a:xfrm>
          <a:custGeom>
            <a:avLst/>
            <a:gdLst/>
            <a:ahLst/>
            <a:cxnLst/>
            <a:rect l="l" t="t" r="r" b="b"/>
            <a:pathLst>
              <a:path w="3705034" h="3282043">
                <a:moveTo>
                  <a:pt x="0" y="0"/>
                </a:moveTo>
                <a:lnTo>
                  <a:pt x="3705035" y="0"/>
                </a:lnTo>
                <a:lnTo>
                  <a:pt x="3705035" y="3282043"/>
                </a:lnTo>
                <a:lnTo>
                  <a:pt x="0" y="328204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EE947773-6C48-5A9E-2728-E960146ACB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4800" y="1503993"/>
            <a:ext cx="6058720" cy="4668447"/>
          </a:xfrm>
          <a:prstGeom prst="rect">
            <a:avLst/>
          </a:prstGeom>
        </p:spPr>
      </p:pic>
    </p:spTree>
    <p:extLst>
      <p:ext uri="{BB962C8B-B14F-4D97-AF65-F5344CB8AC3E}">
        <p14:creationId xmlns:p14="http://schemas.microsoft.com/office/powerpoint/2010/main" val="27784169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701501B-AEDA-4FEA-816A-D879E42BB909}"/>
              </a:ext>
            </a:extLst>
          </p:cNvPr>
          <p:cNvPicPr>
            <a:picLocks noChangeAspect="1"/>
          </p:cNvPicPr>
          <p:nvPr/>
        </p:nvPicPr>
        <p:blipFill>
          <a:blip r:embed="rId3"/>
          <a:stretch>
            <a:fillRect/>
          </a:stretch>
        </p:blipFill>
        <p:spPr>
          <a:xfrm>
            <a:off x="2286000" y="225349"/>
            <a:ext cx="7620000" cy="4676775"/>
          </a:xfrm>
          <a:prstGeom prst="rect">
            <a:avLst/>
          </a:prstGeom>
        </p:spPr>
      </p:pic>
      <p:sp>
        <p:nvSpPr>
          <p:cNvPr id="12" name="Oval 11">
            <a:extLst>
              <a:ext uri="{FF2B5EF4-FFF2-40B4-BE49-F238E27FC236}">
                <a16:creationId xmlns:a16="http://schemas.microsoft.com/office/drawing/2014/main" id="{7E97522F-003C-49C8-96F5-C5F4B62A4A31}"/>
              </a:ext>
            </a:extLst>
          </p:cNvPr>
          <p:cNvSpPr/>
          <p:nvPr/>
        </p:nvSpPr>
        <p:spPr>
          <a:xfrm>
            <a:off x="3338623" y="2154384"/>
            <a:ext cx="914400" cy="1467293"/>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9EEA1897-5687-497D-931E-CF0E332F830F}"/>
              </a:ext>
            </a:extLst>
          </p:cNvPr>
          <p:cNvSpPr/>
          <p:nvPr/>
        </p:nvSpPr>
        <p:spPr>
          <a:xfrm>
            <a:off x="5911702" y="984802"/>
            <a:ext cx="914400" cy="1467293"/>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3180EE7A-2709-4404-A111-F23EA84B81AA}"/>
              </a:ext>
            </a:extLst>
          </p:cNvPr>
          <p:cNvSpPr/>
          <p:nvPr/>
        </p:nvSpPr>
        <p:spPr>
          <a:xfrm>
            <a:off x="7517218" y="1239984"/>
            <a:ext cx="2083982" cy="82934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D0BC93A-08B3-474F-9C0C-23D3B02DCCD2}"/>
              </a:ext>
            </a:extLst>
          </p:cNvPr>
          <p:cNvSpPr/>
          <p:nvPr/>
        </p:nvSpPr>
        <p:spPr>
          <a:xfrm>
            <a:off x="941033" y="5132982"/>
            <a:ext cx="11088407" cy="1569660"/>
          </a:xfrm>
          <a:prstGeom prst="rect">
            <a:avLst/>
          </a:prstGeom>
          <a:ln w="28575">
            <a:prstDash val="sysDash"/>
          </a:ln>
        </p:spPr>
        <p:style>
          <a:lnRef idx="2">
            <a:schemeClr val="accent2"/>
          </a:lnRef>
          <a:fillRef idx="1">
            <a:schemeClr val="lt1"/>
          </a:fillRef>
          <a:effectRef idx="0">
            <a:schemeClr val="accent2"/>
          </a:effectRef>
          <a:fontRef idx="minor">
            <a:schemeClr val="dk1"/>
          </a:fontRef>
        </p:style>
        <p:txBody>
          <a:bodyPr rtlCol="0" anchor="ctr"/>
          <a:lstStyle/>
          <a:p>
            <a:pPr marL="457200" lvl="0" indent="-457200" algn="just">
              <a:buFont typeface="Arial" panose="020B0604020202020204" pitchFamily="34" charset="0"/>
              <a:buChar char="•"/>
              <a:defRPr/>
            </a:pPr>
            <a:r>
              <a:rPr lang="vi-VN" sz="3200" dirty="0">
                <a:solidFill>
                  <a:srgbClr val="FF0000"/>
                </a:solidFill>
                <a:latin typeface="Calibri" panose="020F0502020204030204"/>
              </a:rPr>
              <a:t>Đây là những công việc tình nguyện.</a:t>
            </a:r>
            <a:endParaRPr lang="en-US" sz="3200" dirty="0">
              <a:solidFill>
                <a:srgbClr val="FF0000"/>
              </a:solidFill>
              <a:latin typeface="Calibri" panose="020F0502020204030204"/>
            </a:endParaRPr>
          </a:p>
          <a:p>
            <a:pPr marL="457200" lvl="0" indent="-457200" algn="just">
              <a:buFont typeface="Arial" panose="020B0604020202020204" pitchFamily="34" charset="0"/>
              <a:buChar char="•"/>
              <a:defRPr/>
            </a:pPr>
            <a:r>
              <a:rPr lang="vi-VN" sz="3200" dirty="0">
                <a:solidFill>
                  <a:srgbClr val="FF0000"/>
                </a:solidFill>
                <a:latin typeface="Calibri" panose="020F0502020204030204"/>
              </a:rPr>
              <a:t>Những người làm các công việc này không nhận lương. Những việc làm trên mang lại nhiều lợi ích cho mọi người và xã hội.</a:t>
            </a:r>
            <a:endParaRPr kumimoji="0" lang="en-US" sz="3200" b="0"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67129496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creen shot of a video game&#10;&#10;Description automatically generated">
            <a:extLst>
              <a:ext uri="{FF2B5EF4-FFF2-40B4-BE49-F238E27FC236}">
                <a16:creationId xmlns:a16="http://schemas.microsoft.com/office/drawing/2014/main" id="{C2A835E4-84DE-4350-2C98-D8877D3569C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
        <p:nvSpPr>
          <p:cNvPr id="6" name="Freeform 7">
            <a:extLst>
              <a:ext uri="{FF2B5EF4-FFF2-40B4-BE49-F238E27FC236}">
                <a16:creationId xmlns:a16="http://schemas.microsoft.com/office/drawing/2014/main" id="{BFA0908E-8721-3AE1-05B8-A6C1F20ED8AC}"/>
              </a:ext>
            </a:extLst>
          </p:cNvPr>
          <p:cNvSpPr/>
          <p:nvPr/>
        </p:nvSpPr>
        <p:spPr>
          <a:xfrm>
            <a:off x="7188484" y="2450592"/>
            <a:ext cx="5003516" cy="4407408"/>
          </a:xfrm>
          <a:custGeom>
            <a:avLst/>
            <a:gdLst/>
            <a:ahLst/>
            <a:cxnLst/>
            <a:rect l="l" t="t" r="r" b="b"/>
            <a:pathLst>
              <a:path w="3705034" h="3282043">
                <a:moveTo>
                  <a:pt x="0" y="0"/>
                </a:moveTo>
                <a:lnTo>
                  <a:pt x="3705035" y="0"/>
                </a:lnTo>
                <a:lnTo>
                  <a:pt x="3705035" y="3282043"/>
                </a:lnTo>
                <a:lnTo>
                  <a:pt x="0" y="328204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1A22AD02-F444-95D7-C7DB-CE3DBD67A6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0258" y="2168071"/>
            <a:ext cx="6419644" cy="1688738"/>
          </a:xfrm>
          <a:prstGeom prst="rect">
            <a:avLst/>
          </a:prstGeom>
        </p:spPr>
      </p:pic>
    </p:spTree>
    <p:extLst>
      <p:ext uri="{BB962C8B-B14F-4D97-AF65-F5344CB8AC3E}">
        <p14:creationId xmlns:p14="http://schemas.microsoft.com/office/powerpoint/2010/main" val="12004493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sky, green, sunset&#10;&#10;Description automatically generated">
            <a:extLst>
              <a:ext uri="{FF2B5EF4-FFF2-40B4-BE49-F238E27FC236}">
                <a16:creationId xmlns:a16="http://schemas.microsoft.com/office/drawing/2014/main" id="{22427089-97C1-4A41-9C5C-7737D1819D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7" name="组合 1">
            <a:extLst>
              <a:ext uri="{FF2B5EF4-FFF2-40B4-BE49-F238E27FC236}">
                <a16:creationId xmlns:a16="http://schemas.microsoft.com/office/drawing/2014/main" id="{AB00947D-D5A6-40D0-B697-CCB44BBFDA64}"/>
              </a:ext>
            </a:extLst>
          </p:cNvPr>
          <p:cNvGrpSpPr/>
          <p:nvPr/>
        </p:nvGrpSpPr>
        <p:grpSpPr>
          <a:xfrm>
            <a:off x="548005" y="506443"/>
            <a:ext cx="10860708" cy="6094382"/>
            <a:chOff x="756891" y="721391"/>
            <a:chExt cx="10860708" cy="5525785"/>
          </a:xfrm>
        </p:grpSpPr>
        <p:sp>
          <p:nvSpPr>
            <p:cNvPr id="18" name="矩形 7">
              <a:extLst>
                <a:ext uri="{FF2B5EF4-FFF2-40B4-BE49-F238E27FC236}">
                  <a16:creationId xmlns:a16="http://schemas.microsoft.com/office/drawing/2014/main" id="{63CCF171-00BB-4FF5-BC09-DE9EEAE5EB9D}"/>
                </a:ext>
              </a:extLst>
            </p:cNvPr>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9" name="矩形 8">
              <a:extLst>
                <a:ext uri="{FF2B5EF4-FFF2-40B4-BE49-F238E27FC236}">
                  <a16:creationId xmlns:a16="http://schemas.microsoft.com/office/drawing/2014/main" id="{0BA1E6A7-DE06-4514-BE9C-AF5DCB5A0F88}"/>
                </a:ext>
              </a:extLst>
            </p:cNvPr>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0" name="文本框 12">
            <a:extLst>
              <a:ext uri="{FF2B5EF4-FFF2-40B4-BE49-F238E27FC236}">
                <a16:creationId xmlns:a16="http://schemas.microsoft.com/office/drawing/2014/main" id="{8CED6CB8-3005-45B1-B83B-8F5DE8B3EB6F}"/>
              </a:ext>
            </a:extLst>
          </p:cNvPr>
          <p:cNvSpPr txBox="1"/>
          <p:nvPr/>
        </p:nvSpPr>
        <p:spPr>
          <a:xfrm>
            <a:off x="1140598" y="4007316"/>
            <a:ext cx="3456212" cy="1663212"/>
          </a:xfrm>
          <a:prstGeom prst="rect">
            <a:avLst/>
          </a:prstGeom>
          <a:noFill/>
        </p:spPr>
        <p:txBody>
          <a:bodyPr wrap="square" rtlCol="0">
            <a:spAutoFit/>
            <a:scene3d>
              <a:camera prst="obliqueTopLeft"/>
              <a:lightRig rig="flat" dir="t"/>
            </a:scene3d>
            <a:sp3d extrusionH="127000" prstMaterial="plastic"/>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0" i="0" u="none" strike="noStrike" kern="1200" cap="none" spc="0" normalizeH="0" baseline="0" noProof="0" dirty="0">
                <a:ln w="19050">
                  <a:solidFill>
                    <a:srgbClr val="FF2F64"/>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cs typeface="+mn-cs"/>
              </a:rPr>
              <a:t>THẢO LUẬN NHÓM</a:t>
            </a:r>
            <a:endParaRPr kumimoji="0" lang="zh-CN" altLang="en-US" sz="4400" b="0" i="0" u="none" strike="noStrike" kern="1200" cap="none" spc="0" normalizeH="0" baseline="0" noProof="0" dirty="0">
              <a:ln w="19050">
                <a:solidFill>
                  <a:srgbClr val="FF2F64"/>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cs typeface="+mn-cs"/>
            </a:endParaRPr>
          </a:p>
        </p:txBody>
      </p:sp>
      <p:pic>
        <p:nvPicPr>
          <p:cNvPr id="21" name="Picture 2">
            <a:extLst>
              <a:ext uri="{FF2B5EF4-FFF2-40B4-BE49-F238E27FC236}">
                <a16:creationId xmlns:a16="http://schemas.microsoft.com/office/drawing/2014/main" id="{4D2EEDBA-4730-474B-B914-7B5B4D5143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8823" y="1016022"/>
            <a:ext cx="2929802" cy="2924608"/>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ular Callout 16">
            <a:extLst>
              <a:ext uri="{FF2B5EF4-FFF2-40B4-BE49-F238E27FC236}">
                <a16:creationId xmlns:a16="http://schemas.microsoft.com/office/drawing/2014/main" id="{488E99B1-7808-4949-94C1-B0FA4A61C331}"/>
              </a:ext>
            </a:extLst>
          </p:cNvPr>
          <p:cNvSpPr/>
          <p:nvPr/>
        </p:nvSpPr>
        <p:spPr>
          <a:xfrm>
            <a:off x="4238624" y="949336"/>
            <a:ext cx="6551295" cy="1388205"/>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a:solidFill>
                  <a:srgbClr val="005279"/>
                </a:solidFill>
              </a:rPr>
              <a:t>Hãy kể một số công việc tình nguyện không nhận lương khác.</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ea typeface="+mn-ea"/>
              <a:cs typeface="+mn-cs"/>
            </a:endParaRPr>
          </a:p>
        </p:txBody>
      </p:sp>
    </p:spTree>
    <p:custDataLst>
      <p:tags r:id="rId1"/>
    </p:custDataLst>
    <p:extLst>
      <p:ext uri="{BB962C8B-B14F-4D97-AF65-F5344CB8AC3E}">
        <p14:creationId xmlns:p14="http://schemas.microsoft.com/office/powerpoint/2010/main" val="18805087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0"/>
                                        </p:tgtEl>
                                        <p:attrNameLst>
                                          <p:attrName>style.visibility</p:attrName>
                                        </p:attrNameLst>
                                      </p:cBhvr>
                                      <p:to>
                                        <p:strVal val="visible"/>
                                      </p:to>
                                    </p:set>
                                    <p:anim calcmode="lin" valueType="num">
                                      <p:cBhvr>
                                        <p:cTn id="13"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20"/>
                                        </p:tgtEl>
                                        <p:attrNameLst>
                                          <p:attrName>ppt_y</p:attrName>
                                        </p:attrNameLst>
                                      </p:cBhvr>
                                      <p:tavLst>
                                        <p:tav tm="0">
                                          <p:val>
                                            <p:strVal val="#ppt_y"/>
                                          </p:val>
                                        </p:tav>
                                        <p:tav tm="100000">
                                          <p:val>
                                            <p:strVal val="#ppt_y"/>
                                          </p:val>
                                        </p:tav>
                                      </p:tavLst>
                                    </p:anim>
                                    <p:anim calcmode="lin" valueType="num">
                                      <p:cBhvr>
                                        <p:cTn id="15"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20"/>
                                        </p:tgtEl>
                                      </p:cBhvr>
                                    </p:animEffect>
                                  </p:childTnLst>
                                </p:cTn>
                              </p:par>
                              <p:par>
                                <p:cTn id="18" presetID="53" presetClass="entr" presetSubtype="16"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500" fill="hold"/>
                                        <p:tgtEl>
                                          <p:spTgt spid="21"/>
                                        </p:tgtEl>
                                        <p:attrNameLst>
                                          <p:attrName>ppt_w</p:attrName>
                                        </p:attrNameLst>
                                      </p:cBhvr>
                                      <p:tavLst>
                                        <p:tav tm="0">
                                          <p:val>
                                            <p:fltVal val="0"/>
                                          </p:val>
                                        </p:tav>
                                        <p:tav tm="100000">
                                          <p:val>
                                            <p:strVal val="#ppt_w"/>
                                          </p:val>
                                        </p:tav>
                                      </p:tavLst>
                                    </p:anim>
                                    <p:anim calcmode="lin" valueType="num">
                                      <p:cBhvr>
                                        <p:cTn id="21" dur="500" fill="hold"/>
                                        <p:tgtEl>
                                          <p:spTgt spid="21"/>
                                        </p:tgtEl>
                                        <p:attrNameLst>
                                          <p:attrName>ppt_h</p:attrName>
                                        </p:attrNameLst>
                                      </p:cBhvr>
                                      <p:tavLst>
                                        <p:tav tm="0">
                                          <p:val>
                                            <p:fltVal val="0"/>
                                          </p:val>
                                        </p:tav>
                                        <p:tav tm="100000">
                                          <p:val>
                                            <p:strVal val="#ppt_h"/>
                                          </p:val>
                                        </p:tav>
                                      </p:tavLst>
                                    </p:anim>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lt">
                                    <p:tmPct val="0"/>
                                  </p:iterate>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par>
                                <p:cTn id="28" presetID="15" presetClass="emph" presetSubtype="0" grpId="1" nodeType="withEffect">
                                  <p:stCondLst>
                                    <p:cond delay="0"/>
                                  </p:stCondLst>
                                  <p:iterate type="lt">
                                    <p:tmAbs val="25"/>
                                  </p:iterate>
                                  <p:childTnLst>
                                    <p:set>
                                      <p:cBhvr override="childStyle">
                                        <p:cTn id="29" dur="indefinite"/>
                                        <p:tgtEl>
                                          <p:spTgt spid="13"/>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3" grpId="0" animBg="1"/>
      <p:bldP spid="1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4080" y="2642482"/>
            <a:ext cx="893944" cy="1191916"/>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2205" y="-72023"/>
            <a:ext cx="12187592" cy="685552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3526" y="1055944"/>
            <a:ext cx="2116202" cy="2315255"/>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87963" y="1242"/>
            <a:ext cx="2761769" cy="1035658"/>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1756" y="1242"/>
            <a:ext cx="2761769" cy="1035658"/>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309" y="1242"/>
            <a:ext cx="2761769" cy="1035658"/>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8028" y="1242"/>
            <a:ext cx="2761769" cy="1035658"/>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4159" y="-98805"/>
            <a:ext cx="1333516" cy="1333516"/>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2738" y="3705867"/>
            <a:ext cx="2329891" cy="2329891"/>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8624" y="1114984"/>
            <a:ext cx="6369404" cy="3789858"/>
          </a:xfrm>
          <a:prstGeom prst="rect">
            <a:avLst/>
          </a:prstGeom>
          <a:noFill/>
          <a:ln>
            <a:noFill/>
          </a:ln>
        </p:spPr>
      </p:pic>
      <p:sp>
        <p:nvSpPr>
          <p:cNvPr id="1012" name="Google Shape;1012;p13"/>
          <p:cNvSpPr txBox="1"/>
          <p:nvPr/>
        </p:nvSpPr>
        <p:spPr>
          <a:xfrm>
            <a:off x="3332565" y="1348689"/>
            <a:ext cx="5854016" cy="3235224"/>
          </a:xfrm>
          <a:prstGeom prst="rect">
            <a:avLst/>
          </a:prstGeom>
          <a:solidFill>
            <a:srgbClr val="FFFFFF"/>
          </a:solidFill>
          <a:ln>
            <a:noFill/>
          </a:ln>
        </p:spPr>
        <p:txBody>
          <a:bodyPr spcFirstLastPara="1" wrap="square" lIns="121856" tIns="121856" rIns="121856" bIns="121856" anchor="t" anchorCtr="0">
            <a:noAutofit/>
          </a:bodyPr>
          <a:lstStyle/>
          <a:p>
            <a:pPr algn="ctr" defTabSz="914126">
              <a:buClr>
                <a:srgbClr val="000000"/>
              </a:buClr>
              <a:buSzPts val="4667"/>
              <a:defRPr/>
            </a:pPr>
            <a:endParaRPr sz="4666" b="1" kern="0">
              <a:solidFill>
                <a:srgbClr val="FFFF00"/>
              </a:solidFill>
              <a:latin typeface="Georgia"/>
              <a:ea typeface="Georgia"/>
              <a:cs typeface="Georgia"/>
              <a:sym typeface="Georgia"/>
            </a:endParaRPr>
          </a:p>
        </p:txBody>
      </p:sp>
      <p:pic>
        <p:nvPicPr>
          <p:cNvPr id="1018" name="Google Shape;1018;p13"/>
          <p:cNvPicPr preferRelativeResize="0"/>
          <p:nvPr/>
        </p:nvPicPr>
        <p:blipFill rotWithShape="1">
          <a:blip r:embed="rId10">
            <a:alphaModFix/>
          </a:blip>
          <a:srcRect/>
          <a:stretch/>
        </p:blipFill>
        <p:spPr>
          <a:xfrm>
            <a:off x="9682363" y="2754404"/>
            <a:ext cx="2224348" cy="2397568"/>
          </a:xfrm>
          <a:prstGeom prst="rect">
            <a:avLst/>
          </a:prstGeom>
          <a:noFill/>
          <a:ln>
            <a:noFill/>
          </a:ln>
        </p:spPr>
      </p:pic>
      <p:pic>
        <p:nvPicPr>
          <p:cNvPr id="1019" name="Google Shape;1019;p13"/>
          <p:cNvPicPr preferRelativeResize="0"/>
          <p:nvPr/>
        </p:nvPicPr>
        <p:blipFill rotWithShape="1">
          <a:blip r:embed="rId11">
            <a:alphaModFix/>
          </a:blip>
          <a:srcRect/>
          <a:stretch/>
        </p:blipFill>
        <p:spPr>
          <a:xfrm rot="420713">
            <a:off x="8209774" y="2763837"/>
            <a:ext cx="1325665" cy="2971318"/>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2">
            <a:alphaModFix/>
          </a:blip>
          <a:srcRect/>
          <a:stretch/>
        </p:blipFill>
        <p:spPr>
          <a:xfrm>
            <a:off x="7957665" y="3691449"/>
            <a:ext cx="1857601" cy="2748550"/>
          </a:xfrm>
          <a:prstGeom prst="rect">
            <a:avLst/>
          </a:prstGeom>
          <a:noFill/>
          <a:ln>
            <a:noFill/>
          </a:ln>
        </p:spPr>
      </p:pic>
      <p:pic>
        <p:nvPicPr>
          <p:cNvPr id="21" name="Picture 20">
            <a:extLst>
              <a:ext uri="{FF2B5EF4-FFF2-40B4-BE49-F238E27FC236}">
                <a16:creationId xmlns:a16="http://schemas.microsoft.com/office/drawing/2014/main" id="{1383B872-B9A7-4240-AE74-6719200D2234}"/>
              </a:ext>
            </a:extLst>
          </p:cNvPr>
          <p:cNvPicPr>
            <a:picLocks noChangeAspect="1"/>
          </p:cNvPicPr>
          <p:nvPr/>
        </p:nvPicPr>
        <p:blipFill>
          <a:blip r:embed="rId13"/>
          <a:stretch>
            <a:fillRect/>
          </a:stretch>
        </p:blipFill>
        <p:spPr>
          <a:xfrm>
            <a:off x="3074870" y="2156291"/>
            <a:ext cx="6369404" cy="1449297"/>
          </a:xfrm>
          <a:prstGeom prst="rect">
            <a:avLst/>
          </a:prstGeom>
        </p:spPr>
      </p:pic>
    </p:spTree>
    <p:extLst>
      <p:ext uri="{BB962C8B-B14F-4D97-AF65-F5344CB8AC3E}">
        <p14:creationId xmlns:p14="http://schemas.microsoft.com/office/powerpoint/2010/main" val="32260750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900" decel="100000" fill="hold"/>
                                        <p:tgtEl>
                                          <p:spTgt spid="2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óm tình nguyện Niềm tin _ VTV24">
            <a:hlinkClick r:id="" action="ppaction://media"/>
            <a:extLst>
              <a:ext uri="{FF2B5EF4-FFF2-40B4-BE49-F238E27FC236}">
                <a16:creationId xmlns:a16="http://schemas.microsoft.com/office/drawing/2014/main" id="{37524684-8F28-211A-C7E8-EEFFAE44754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80464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1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sky, green, sunset&#10;&#10;Description automatically generated">
            <a:extLst>
              <a:ext uri="{FF2B5EF4-FFF2-40B4-BE49-F238E27FC236}">
                <a16:creationId xmlns:a16="http://schemas.microsoft.com/office/drawing/2014/main" id="{22427089-97C1-4A41-9C5C-7737D1819D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F2C39A21-9DDF-4350-88BB-9B2E03B36CDE}"/>
              </a:ext>
            </a:extLst>
          </p:cNvPr>
          <p:cNvSpPr/>
          <p:nvPr/>
        </p:nvSpPr>
        <p:spPr>
          <a:xfrm>
            <a:off x="496387" y="378823"/>
            <a:ext cx="11220995" cy="6126480"/>
          </a:xfrm>
          <a:prstGeom prst="roundRect">
            <a:avLst/>
          </a:prstGeom>
          <a:solidFill>
            <a:schemeClr val="bg1">
              <a:alpha val="73000"/>
            </a:schemeClr>
          </a:solidFill>
          <a:ln w="57150">
            <a:solidFill>
              <a:srgbClr val="10853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1" name="Group 10">
            <a:extLst>
              <a:ext uri="{FF2B5EF4-FFF2-40B4-BE49-F238E27FC236}">
                <a16:creationId xmlns:a16="http://schemas.microsoft.com/office/drawing/2014/main" id="{447DB47C-3772-411C-A2D4-FFBFAFB78FF3}"/>
              </a:ext>
            </a:extLst>
          </p:cNvPr>
          <p:cNvGrpSpPr/>
          <p:nvPr/>
        </p:nvGrpSpPr>
        <p:grpSpPr>
          <a:xfrm>
            <a:off x="1493520" y="-28619"/>
            <a:ext cx="10424160" cy="4716854"/>
            <a:chOff x="2114924" y="-28619"/>
            <a:chExt cx="5484300" cy="4716854"/>
          </a:xfrm>
        </p:grpSpPr>
        <p:pic>
          <p:nvPicPr>
            <p:cNvPr id="12" name="Picture 11" descr="A picture containing mirror, athletic game, hand glass, microscope&#10;&#10;Description automatically generated">
              <a:extLst>
                <a:ext uri="{FF2B5EF4-FFF2-40B4-BE49-F238E27FC236}">
                  <a16:creationId xmlns:a16="http://schemas.microsoft.com/office/drawing/2014/main" id="{F9D51364-60E2-43B6-B364-1C61CE1F931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2114924" y="-28619"/>
              <a:ext cx="5484300" cy="4716854"/>
            </a:xfrm>
            <a:prstGeom prst="rect">
              <a:avLst/>
            </a:prstGeom>
          </p:spPr>
        </p:pic>
        <p:sp>
          <p:nvSpPr>
            <p:cNvPr id="14" name="TextBox 13">
              <a:extLst>
                <a:ext uri="{FF2B5EF4-FFF2-40B4-BE49-F238E27FC236}">
                  <a16:creationId xmlns:a16="http://schemas.microsoft.com/office/drawing/2014/main" id="{ADE26CC1-957D-484D-AD3C-A9986BDFF38A}"/>
                </a:ext>
              </a:extLst>
            </p:cNvPr>
            <p:cNvSpPr txBox="1"/>
            <p:nvPr/>
          </p:nvSpPr>
          <p:spPr>
            <a:xfrm>
              <a:off x="2929723" y="1530786"/>
              <a:ext cx="3854703" cy="1569660"/>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Em và người thân đã từng tham gia công việc tình nguyện nào?</a:t>
              </a:r>
            </a:p>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Công việc đó mang lại lợi ích gì?</a:t>
              </a:r>
            </a:p>
          </p:txBody>
        </p:sp>
      </p:grpSp>
      <p:pic>
        <p:nvPicPr>
          <p:cNvPr id="15" name="Picture 14">
            <a:extLst>
              <a:ext uri="{FF2B5EF4-FFF2-40B4-BE49-F238E27FC236}">
                <a16:creationId xmlns:a16="http://schemas.microsoft.com/office/drawing/2014/main" id="{9A6C2B69-DDCE-4CCC-A585-0E7698D5E046}"/>
              </a:ext>
            </a:extLst>
          </p:cNvPr>
          <p:cNvPicPr>
            <a:picLocks noChangeAspect="1"/>
          </p:cNvPicPr>
          <p:nvPr/>
        </p:nvPicPr>
        <p:blipFill>
          <a:blip r:embed="rId6">
            <a:clrChange>
              <a:clrFrom>
                <a:srgbClr val="FEFEFE"/>
              </a:clrFrom>
              <a:clrTo>
                <a:srgbClr val="FEFEFE">
                  <a:alpha val="0"/>
                </a:srgbClr>
              </a:clrTo>
            </a:clrChange>
            <a:extLst>
              <a:ext uri="{BEBA8EAE-BF5A-486C-A8C5-ECC9F3942E4B}">
                <a14:imgProps xmlns:a14="http://schemas.microsoft.com/office/drawing/2010/main">
                  <a14:imgLayer r:embed="rId7">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2082106" y="2329925"/>
            <a:ext cx="3817855" cy="3817855"/>
          </a:xfrm>
          <a:prstGeom prst="rect">
            <a:avLst/>
          </a:prstGeom>
        </p:spPr>
      </p:pic>
    </p:spTree>
    <p:custDataLst>
      <p:tags r:id="rId1"/>
    </p:custDataLst>
    <p:extLst>
      <p:ext uri="{BB962C8B-B14F-4D97-AF65-F5344CB8AC3E}">
        <p14:creationId xmlns:p14="http://schemas.microsoft.com/office/powerpoint/2010/main" val="15882162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817A7EF-A4C5-CF49-5846-13AE64A64A26}"/>
              </a:ext>
            </a:extLst>
          </p:cNvPr>
          <p:cNvGrpSpPr/>
          <p:nvPr/>
        </p:nvGrpSpPr>
        <p:grpSpPr>
          <a:xfrm>
            <a:off x="1003300" y="2095500"/>
            <a:ext cx="7778306" cy="3895725"/>
            <a:chOff x="5080000" y="744289"/>
            <a:chExt cx="6111165" cy="5965865"/>
          </a:xfrm>
        </p:grpSpPr>
        <p:pic>
          <p:nvPicPr>
            <p:cNvPr id="7" name="Picture 6">
              <a:extLst>
                <a:ext uri="{FF2B5EF4-FFF2-40B4-BE49-F238E27FC236}">
                  <a16:creationId xmlns:a16="http://schemas.microsoft.com/office/drawing/2014/main" id="{3AC3EDC5-55FC-5C6C-D242-BCFAC656C902}"/>
                </a:ext>
              </a:extLst>
            </p:cNvPr>
            <p:cNvPicPr>
              <a:picLocks noChangeAspect="1"/>
            </p:cNvPicPr>
            <p:nvPr/>
          </p:nvPicPr>
          <p:blipFill>
            <a:blip r:embed="rId3"/>
            <a:stretch>
              <a:fillRect/>
            </a:stretch>
          </p:blipFill>
          <p:spPr>
            <a:xfrm>
              <a:off x="5080000" y="744289"/>
              <a:ext cx="6111165" cy="5965865"/>
            </a:xfrm>
            <a:prstGeom prst="rect">
              <a:avLst/>
            </a:prstGeom>
          </p:spPr>
        </p:pic>
        <p:sp>
          <p:nvSpPr>
            <p:cNvPr id="8" name="TextBox 7">
              <a:extLst>
                <a:ext uri="{FF2B5EF4-FFF2-40B4-BE49-F238E27FC236}">
                  <a16:creationId xmlns:a16="http://schemas.microsoft.com/office/drawing/2014/main" id="{313B9C35-9B68-D7C5-5A1A-312E2B0036A3}"/>
                </a:ext>
              </a:extLst>
            </p:cNvPr>
            <p:cNvSpPr txBox="1"/>
            <p:nvPr/>
          </p:nvSpPr>
          <p:spPr>
            <a:xfrm>
              <a:off x="5238942" y="861166"/>
              <a:ext cx="5628287" cy="4460519"/>
            </a:xfrm>
            <a:prstGeom prst="rect">
              <a:avLst/>
            </a:prstGeom>
            <a:noFill/>
          </p:spPr>
          <p:txBody>
            <a:bodyPr wrap="square" rtlCol="0">
              <a:spAutoFit/>
            </a:bodyPr>
            <a:lstStyle/>
            <a:p>
              <a:pPr algn="just" defTabSz="914446">
                <a:defRPr/>
              </a:pPr>
              <a:r>
                <a:rPr lang="vi-VN" sz="3200" b="1" dirty="0">
                  <a:solidFill>
                    <a:prstClr val="black"/>
                  </a:solidFill>
                  <a:latin typeface="Cambria" panose="02040503050406030204" pitchFamily="18" charset="0"/>
                  <a:ea typeface="Cambria" panose="02040503050406030204" pitchFamily="18" charset="0"/>
                </a:rPr>
                <a:t>Có nhiều việc tình nguyện mang lại lợi ích cho mọi người xung quanh, cho cộng đồng mà chúng ta có thể làm được.</a:t>
              </a:r>
            </a:p>
            <a:p>
              <a:pPr algn="just" defTabSz="914446">
                <a:defRPr/>
              </a:pPr>
              <a:r>
                <a:rPr lang="vi-VN" sz="3200" b="1" dirty="0">
                  <a:solidFill>
                    <a:prstClr val="black"/>
                  </a:solidFill>
                  <a:latin typeface="Cambria" panose="02040503050406030204" pitchFamily="18" charset="0"/>
                  <a:ea typeface="Cambria" panose="02040503050406030204" pitchFamily="18" charset="0"/>
                </a:rPr>
                <a:t>Tùy theo sức mình, các em hãy luôn có ý thức giúp đỡ người khác là một việc tốt, đáng được trân trọng. </a:t>
              </a:r>
            </a:p>
          </p:txBody>
        </p:sp>
      </p:grpSp>
      <p:pic>
        <p:nvPicPr>
          <p:cNvPr id="10" name="Picture 9">
            <a:extLst>
              <a:ext uri="{FF2B5EF4-FFF2-40B4-BE49-F238E27FC236}">
                <a16:creationId xmlns:a16="http://schemas.microsoft.com/office/drawing/2014/main" id="{E8DB0E00-B13D-0DD8-86E4-6D416B157C8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70117" t="73491" r="-2725"/>
          <a:stretch/>
        </p:blipFill>
        <p:spPr>
          <a:xfrm>
            <a:off x="8870123" y="269652"/>
            <a:ext cx="2913733" cy="2247391"/>
          </a:xfrm>
          <a:prstGeom prst="rect">
            <a:avLst/>
          </a:prstGeom>
        </p:spPr>
      </p:pic>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7924" y="3123380"/>
            <a:ext cx="2913734" cy="3501420"/>
          </a:xfrm>
          <a:prstGeom prst="rect">
            <a:avLst/>
          </a:prstGeom>
        </p:spPr>
      </p:pic>
      <p:pic>
        <p:nvPicPr>
          <p:cNvPr id="3" name="Picture 2" descr="A close up of a logo&#10;&#10;Description automatically generated">
            <a:extLst>
              <a:ext uri="{FF2B5EF4-FFF2-40B4-BE49-F238E27FC236}">
                <a16:creationId xmlns:a16="http://schemas.microsoft.com/office/drawing/2014/main" id="{49D819D1-EE25-6CD9-3B39-4AF1E118C3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8175" y="257175"/>
            <a:ext cx="4948484" cy="1426353"/>
          </a:xfrm>
          <a:prstGeom prst="rect">
            <a:avLst/>
          </a:prstGeom>
        </p:spPr>
      </p:pic>
    </p:spTree>
    <p:extLst>
      <p:ext uri="{BB962C8B-B14F-4D97-AF65-F5344CB8AC3E}">
        <p14:creationId xmlns:p14="http://schemas.microsoft.com/office/powerpoint/2010/main" val="3252282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creen shot of a video game&#10;&#10;Description automatically generated">
            <a:extLst>
              <a:ext uri="{FF2B5EF4-FFF2-40B4-BE49-F238E27FC236}">
                <a16:creationId xmlns:a16="http://schemas.microsoft.com/office/drawing/2014/main" id="{C2A835E4-84DE-4350-2C98-D8877D3569C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
        <p:nvSpPr>
          <p:cNvPr id="6" name="Freeform 7">
            <a:extLst>
              <a:ext uri="{FF2B5EF4-FFF2-40B4-BE49-F238E27FC236}">
                <a16:creationId xmlns:a16="http://schemas.microsoft.com/office/drawing/2014/main" id="{BFA0908E-8721-3AE1-05B8-A6C1F20ED8AC}"/>
              </a:ext>
            </a:extLst>
          </p:cNvPr>
          <p:cNvSpPr/>
          <p:nvPr/>
        </p:nvSpPr>
        <p:spPr>
          <a:xfrm>
            <a:off x="7188484" y="2450592"/>
            <a:ext cx="5003516" cy="4407408"/>
          </a:xfrm>
          <a:custGeom>
            <a:avLst/>
            <a:gdLst/>
            <a:ahLst/>
            <a:cxnLst/>
            <a:rect l="l" t="t" r="r" b="b"/>
            <a:pathLst>
              <a:path w="3705034" h="3282043">
                <a:moveTo>
                  <a:pt x="0" y="0"/>
                </a:moveTo>
                <a:lnTo>
                  <a:pt x="3705035" y="0"/>
                </a:lnTo>
                <a:lnTo>
                  <a:pt x="3705035" y="3282043"/>
                </a:lnTo>
                <a:lnTo>
                  <a:pt x="0" y="328204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8" name="Picture 7">
            <a:extLst>
              <a:ext uri="{FF2B5EF4-FFF2-40B4-BE49-F238E27FC236}">
                <a16:creationId xmlns:a16="http://schemas.microsoft.com/office/drawing/2014/main" id="{D9F767BD-C08F-A7FC-FAB7-F00255DE37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1920" y="1265179"/>
            <a:ext cx="5943911" cy="4785352"/>
          </a:xfrm>
          <a:prstGeom prst="rect">
            <a:avLst/>
          </a:prstGeom>
        </p:spPr>
      </p:pic>
    </p:spTree>
    <p:extLst>
      <p:ext uri="{BB962C8B-B14F-4D97-AF65-F5344CB8AC3E}">
        <p14:creationId xmlns:p14="http://schemas.microsoft.com/office/powerpoint/2010/main" val="7095198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sky, green, sunset&#10;&#10;Description automatically generated">
            <a:extLst>
              <a:ext uri="{FF2B5EF4-FFF2-40B4-BE49-F238E27FC236}">
                <a16:creationId xmlns:a16="http://schemas.microsoft.com/office/drawing/2014/main" id="{22427089-97C1-4A41-9C5C-7737D1819D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7" name="组合 1">
            <a:extLst>
              <a:ext uri="{FF2B5EF4-FFF2-40B4-BE49-F238E27FC236}">
                <a16:creationId xmlns:a16="http://schemas.microsoft.com/office/drawing/2014/main" id="{AB00947D-D5A6-40D0-B697-CCB44BBFDA64}"/>
              </a:ext>
            </a:extLst>
          </p:cNvPr>
          <p:cNvGrpSpPr/>
          <p:nvPr/>
        </p:nvGrpSpPr>
        <p:grpSpPr>
          <a:xfrm>
            <a:off x="548005" y="506443"/>
            <a:ext cx="10860708" cy="6094382"/>
            <a:chOff x="756891" y="721391"/>
            <a:chExt cx="10860708" cy="5525785"/>
          </a:xfrm>
        </p:grpSpPr>
        <p:sp>
          <p:nvSpPr>
            <p:cNvPr id="18" name="矩形 7">
              <a:extLst>
                <a:ext uri="{FF2B5EF4-FFF2-40B4-BE49-F238E27FC236}">
                  <a16:creationId xmlns:a16="http://schemas.microsoft.com/office/drawing/2014/main" id="{63CCF171-00BB-4FF5-BC09-DE9EEAE5EB9D}"/>
                </a:ext>
              </a:extLst>
            </p:cNvPr>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9" name="矩形 8">
              <a:extLst>
                <a:ext uri="{FF2B5EF4-FFF2-40B4-BE49-F238E27FC236}">
                  <a16:creationId xmlns:a16="http://schemas.microsoft.com/office/drawing/2014/main" id="{0BA1E6A7-DE06-4514-BE9C-AF5DCB5A0F88}"/>
                </a:ext>
              </a:extLst>
            </p:cNvPr>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0" name="文本框 12">
            <a:extLst>
              <a:ext uri="{FF2B5EF4-FFF2-40B4-BE49-F238E27FC236}">
                <a16:creationId xmlns:a16="http://schemas.microsoft.com/office/drawing/2014/main" id="{8CED6CB8-3005-45B1-B83B-8F5DE8B3EB6F}"/>
              </a:ext>
            </a:extLst>
          </p:cNvPr>
          <p:cNvSpPr txBox="1"/>
          <p:nvPr/>
        </p:nvSpPr>
        <p:spPr>
          <a:xfrm>
            <a:off x="1140598" y="4007316"/>
            <a:ext cx="3456212" cy="1663212"/>
          </a:xfrm>
          <a:prstGeom prst="rect">
            <a:avLst/>
          </a:prstGeom>
          <a:noFill/>
        </p:spPr>
        <p:txBody>
          <a:bodyPr wrap="square" rtlCol="0">
            <a:spAutoFit/>
            <a:scene3d>
              <a:camera prst="obliqueTopLeft"/>
              <a:lightRig rig="flat" dir="t"/>
            </a:scene3d>
            <a:sp3d extrusionH="127000" prstMaterial="plastic"/>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0" i="0" u="none" strike="noStrike" kern="1200" cap="none" spc="0" normalizeH="0" baseline="0" noProof="0" dirty="0">
                <a:ln w="19050">
                  <a:solidFill>
                    <a:srgbClr val="FF2F64"/>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cs typeface="+mn-cs"/>
              </a:rPr>
              <a:t>THẢO LUẬN NHÓM ĐÔI</a:t>
            </a:r>
            <a:endParaRPr kumimoji="0" lang="zh-CN" altLang="en-US" sz="4400" b="0" i="0" u="none" strike="noStrike" kern="1200" cap="none" spc="0" normalizeH="0" baseline="0" noProof="0" dirty="0">
              <a:ln w="19050">
                <a:solidFill>
                  <a:srgbClr val="FF2F64"/>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cs typeface="+mn-cs"/>
            </a:endParaRPr>
          </a:p>
        </p:txBody>
      </p:sp>
      <p:pic>
        <p:nvPicPr>
          <p:cNvPr id="21" name="Picture 2">
            <a:extLst>
              <a:ext uri="{FF2B5EF4-FFF2-40B4-BE49-F238E27FC236}">
                <a16:creationId xmlns:a16="http://schemas.microsoft.com/office/drawing/2014/main" id="{4D2EEDBA-4730-474B-B914-7B5B4D5143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8823" y="1016022"/>
            <a:ext cx="2929802" cy="2924608"/>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ular Callout 16">
            <a:extLst>
              <a:ext uri="{FF2B5EF4-FFF2-40B4-BE49-F238E27FC236}">
                <a16:creationId xmlns:a16="http://schemas.microsoft.com/office/drawing/2014/main" id="{488E99B1-7808-4949-94C1-B0FA4A61C331}"/>
              </a:ext>
            </a:extLst>
          </p:cNvPr>
          <p:cNvSpPr/>
          <p:nvPr/>
        </p:nvSpPr>
        <p:spPr>
          <a:xfrm>
            <a:off x="4238624" y="949337"/>
            <a:ext cx="6551295" cy="1021704"/>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200" kern="0" dirty="0">
                <a:solidFill>
                  <a:srgbClr val="005279"/>
                </a:solidFill>
              </a:rPr>
              <a:t>Lớn lên em thích làm nghề gì?</a:t>
            </a:r>
            <a:endParaRPr kumimoji="0" lang="vi-VN" sz="3200" b="0" i="0" u="none" strike="noStrike" kern="0" cap="none" spc="0" normalizeH="0" baseline="0" noProof="0" dirty="0">
              <a:ln>
                <a:noFill/>
              </a:ln>
              <a:solidFill>
                <a:srgbClr val="005279"/>
              </a:solidFill>
              <a:effectLst/>
              <a:uLnTx/>
              <a:uFillTx/>
              <a:latin typeface="Arial" panose="020B0604020202020204" pitchFamily="34" charset="0"/>
              <a:ea typeface="+mn-ea"/>
              <a:cs typeface="+mn-cs"/>
            </a:endParaRPr>
          </a:p>
        </p:txBody>
      </p:sp>
      <p:sp>
        <p:nvSpPr>
          <p:cNvPr id="9" name="Rounded Rectangular Callout 16">
            <a:extLst>
              <a:ext uri="{FF2B5EF4-FFF2-40B4-BE49-F238E27FC236}">
                <a16:creationId xmlns:a16="http://schemas.microsoft.com/office/drawing/2014/main" id="{03D0CD65-4B8E-4F1D-9258-1858EB0E5694}"/>
              </a:ext>
            </a:extLst>
          </p:cNvPr>
          <p:cNvSpPr/>
          <p:nvPr/>
        </p:nvSpPr>
        <p:spPr>
          <a:xfrm>
            <a:off x="4456776" y="2497826"/>
            <a:ext cx="6551295" cy="1021704"/>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pt-BR" sz="3600" kern="0" dirty="0">
                <a:solidFill>
                  <a:srgbClr val="005279"/>
                </a:solidFill>
              </a:rPr>
              <a:t>Vì sao em muốn làm nghề đó?</a:t>
            </a:r>
            <a:endParaRPr kumimoji="0" lang="vi-VN" sz="3600" b="0" i="0" u="none" strike="noStrike" kern="0" cap="none" spc="0" normalizeH="0" baseline="0" noProof="0" dirty="0">
              <a:ln>
                <a:noFill/>
              </a:ln>
              <a:solidFill>
                <a:srgbClr val="005279"/>
              </a:solidFill>
              <a:effectLst/>
              <a:uLnTx/>
              <a:uFillTx/>
              <a:latin typeface="Arial" panose="020B0604020202020204" pitchFamily="34" charset="0"/>
            </a:endParaRPr>
          </a:p>
        </p:txBody>
      </p:sp>
      <p:sp>
        <p:nvSpPr>
          <p:cNvPr id="10" name="Rounded Rectangular Callout 16">
            <a:extLst>
              <a:ext uri="{FF2B5EF4-FFF2-40B4-BE49-F238E27FC236}">
                <a16:creationId xmlns:a16="http://schemas.microsoft.com/office/drawing/2014/main" id="{2E6BF61A-EF59-4C24-97C9-4B2085879641}"/>
              </a:ext>
            </a:extLst>
          </p:cNvPr>
          <p:cNvSpPr/>
          <p:nvPr/>
        </p:nvSpPr>
        <p:spPr>
          <a:xfrm>
            <a:off x="4456776" y="2477484"/>
            <a:ext cx="6551295" cy="1021704"/>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pt-BR" sz="3600" kern="0" dirty="0">
                <a:solidFill>
                  <a:srgbClr val="005279"/>
                </a:solidFill>
              </a:rPr>
              <a:t>Vì sao em muốn làm nghề đó?</a:t>
            </a:r>
            <a:endParaRPr kumimoji="0" lang="vi-VN" sz="3600" b="0" i="0" u="none" strike="noStrike" kern="0" cap="none" spc="0" normalizeH="0" baseline="0" noProof="0" dirty="0">
              <a:ln>
                <a:noFill/>
              </a:ln>
              <a:solidFill>
                <a:srgbClr val="005279"/>
              </a:solidFill>
              <a:effectLst/>
              <a:uLnTx/>
              <a:uFillTx/>
              <a:latin typeface="Arial" panose="020B0604020202020204" pitchFamily="34" charset="0"/>
            </a:endParaRPr>
          </a:p>
        </p:txBody>
      </p:sp>
      <p:sp>
        <p:nvSpPr>
          <p:cNvPr id="11" name="Rounded Rectangular Callout 16">
            <a:extLst>
              <a:ext uri="{FF2B5EF4-FFF2-40B4-BE49-F238E27FC236}">
                <a16:creationId xmlns:a16="http://schemas.microsoft.com/office/drawing/2014/main" id="{4F390267-795A-4451-B607-01C82943564B}"/>
              </a:ext>
            </a:extLst>
          </p:cNvPr>
          <p:cNvSpPr/>
          <p:nvPr/>
        </p:nvSpPr>
        <p:spPr>
          <a:xfrm>
            <a:off x="4550484" y="4046315"/>
            <a:ext cx="6551295" cy="1021704"/>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3600" kern="0" dirty="0">
                <a:solidFill>
                  <a:srgbClr val="005279"/>
                </a:solidFill>
              </a:rPr>
              <a:t>Em sẽ làm những gì để thực hiện ước mơ đó?</a:t>
            </a:r>
            <a:endParaRPr kumimoji="0" lang="vi-VN" sz="3600" b="0" i="0" u="none" strike="noStrike" kern="0" cap="none" spc="0" normalizeH="0" baseline="0" noProof="0" dirty="0">
              <a:ln>
                <a:noFill/>
              </a:ln>
              <a:solidFill>
                <a:srgbClr val="005279"/>
              </a:solidFill>
              <a:effectLst/>
              <a:uLnTx/>
              <a:uFillTx/>
              <a:latin typeface="Arial" panose="020B0604020202020204" pitchFamily="34" charset="0"/>
            </a:endParaRPr>
          </a:p>
        </p:txBody>
      </p:sp>
    </p:spTree>
    <p:custDataLst>
      <p:tags r:id="rId1"/>
    </p:custDataLst>
    <p:extLst>
      <p:ext uri="{BB962C8B-B14F-4D97-AF65-F5344CB8AC3E}">
        <p14:creationId xmlns:p14="http://schemas.microsoft.com/office/powerpoint/2010/main" val="26272407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0"/>
                                        </p:tgtEl>
                                        <p:attrNameLst>
                                          <p:attrName>style.visibility</p:attrName>
                                        </p:attrNameLst>
                                      </p:cBhvr>
                                      <p:to>
                                        <p:strVal val="visible"/>
                                      </p:to>
                                    </p:set>
                                    <p:anim calcmode="lin" valueType="num">
                                      <p:cBhvr>
                                        <p:cTn id="13"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20"/>
                                        </p:tgtEl>
                                        <p:attrNameLst>
                                          <p:attrName>ppt_y</p:attrName>
                                        </p:attrNameLst>
                                      </p:cBhvr>
                                      <p:tavLst>
                                        <p:tav tm="0">
                                          <p:val>
                                            <p:strVal val="#ppt_y"/>
                                          </p:val>
                                        </p:tav>
                                        <p:tav tm="100000">
                                          <p:val>
                                            <p:strVal val="#ppt_y"/>
                                          </p:val>
                                        </p:tav>
                                      </p:tavLst>
                                    </p:anim>
                                    <p:anim calcmode="lin" valueType="num">
                                      <p:cBhvr>
                                        <p:cTn id="15"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20"/>
                                        </p:tgtEl>
                                      </p:cBhvr>
                                    </p:animEffect>
                                  </p:childTnLst>
                                </p:cTn>
                              </p:par>
                              <p:par>
                                <p:cTn id="18" presetID="53" presetClass="entr" presetSubtype="16"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500" fill="hold"/>
                                        <p:tgtEl>
                                          <p:spTgt spid="21"/>
                                        </p:tgtEl>
                                        <p:attrNameLst>
                                          <p:attrName>ppt_w</p:attrName>
                                        </p:attrNameLst>
                                      </p:cBhvr>
                                      <p:tavLst>
                                        <p:tav tm="0">
                                          <p:val>
                                            <p:fltVal val="0"/>
                                          </p:val>
                                        </p:tav>
                                        <p:tav tm="100000">
                                          <p:val>
                                            <p:strVal val="#ppt_w"/>
                                          </p:val>
                                        </p:tav>
                                      </p:tavLst>
                                    </p:anim>
                                    <p:anim calcmode="lin" valueType="num">
                                      <p:cBhvr>
                                        <p:cTn id="21" dur="500" fill="hold"/>
                                        <p:tgtEl>
                                          <p:spTgt spid="21"/>
                                        </p:tgtEl>
                                        <p:attrNameLst>
                                          <p:attrName>ppt_h</p:attrName>
                                        </p:attrNameLst>
                                      </p:cBhvr>
                                      <p:tavLst>
                                        <p:tav tm="0">
                                          <p:val>
                                            <p:fltVal val="0"/>
                                          </p:val>
                                        </p:tav>
                                        <p:tav tm="100000">
                                          <p:val>
                                            <p:strVal val="#ppt_h"/>
                                          </p:val>
                                        </p:tav>
                                      </p:tavLst>
                                    </p:anim>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lt">
                                    <p:tmPct val="0"/>
                                  </p:iterate>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par>
                                <p:cTn id="28" presetID="15" presetClass="emph" presetSubtype="0" grpId="1" nodeType="withEffect">
                                  <p:stCondLst>
                                    <p:cond delay="0"/>
                                  </p:stCondLst>
                                  <p:iterate type="lt">
                                    <p:tmAbs val="25"/>
                                  </p:iterate>
                                  <p:childTnLst>
                                    <p:set>
                                      <p:cBhvr override="childStyle">
                                        <p:cTn id="29" dur="indefinite"/>
                                        <p:tgtEl>
                                          <p:spTgt spid="13"/>
                                        </p:tgtEl>
                                        <p:attrNameLst>
                                          <p:attrName>style.fontWeight</p:attrName>
                                        </p:attrNameLst>
                                      </p:cBhvr>
                                      <p:to>
                                        <p:strVal val="bold"/>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iterate type="lt">
                                    <p:tmPct val="0"/>
                                  </p:iterate>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par>
                                <p:cTn id="35" presetID="15" presetClass="emph" presetSubtype="0" grpId="1" nodeType="withEffect">
                                  <p:stCondLst>
                                    <p:cond delay="0"/>
                                  </p:stCondLst>
                                  <p:iterate type="lt">
                                    <p:tmAbs val="25"/>
                                  </p:iterate>
                                  <p:childTnLst>
                                    <p:set>
                                      <p:cBhvr override="childStyle">
                                        <p:cTn id="36" dur="indefinite"/>
                                        <p:tgtEl>
                                          <p:spTgt spid="9"/>
                                        </p:tgtEl>
                                        <p:attrNameLst>
                                          <p:attrName>style.fontWeight</p:attrName>
                                        </p:attrNameLst>
                                      </p:cBhvr>
                                      <p:to>
                                        <p:strVal val="bold"/>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iterate type="lt">
                                    <p:tmPct val="0"/>
                                  </p:iterate>
                                  <p:childTnLst>
                                    <p:set>
                                      <p:cBhvr>
                                        <p:cTn id="40" dur="1" fill="hold">
                                          <p:stCondLst>
                                            <p:cond delay="0"/>
                                          </p:stCondLst>
                                        </p:cTn>
                                        <p:tgtEl>
                                          <p:spTgt spid="10"/>
                                        </p:tgtEl>
                                        <p:attrNameLst>
                                          <p:attrName>style.visibility</p:attrName>
                                        </p:attrNameLst>
                                      </p:cBhvr>
                                      <p:to>
                                        <p:strVal val="visible"/>
                                      </p:to>
                                    </p:set>
                                    <p:animEffect transition="in" filter="wipe(left)">
                                      <p:cBhvr>
                                        <p:cTn id="41" dur="500"/>
                                        <p:tgtEl>
                                          <p:spTgt spid="10"/>
                                        </p:tgtEl>
                                      </p:cBhvr>
                                    </p:animEffect>
                                  </p:childTnLst>
                                </p:cTn>
                              </p:par>
                              <p:par>
                                <p:cTn id="42" presetID="15" presetClass="emph" presetSubtype="0" grpId="1" nodeType="withEffect">
                                  <p:stCondLst>
                                    <p:cond delay="0"/>
                                  </p:stCondLst>
                                  <p:iterate type="lt">
                                    <p:tmAbs val="25"/>
                                  </p:iterate>
                                  <p:childTnLst>
                                    <p:set>
                                      <p:cBhvr override="childStyle">
                                        <p:cTn id="43" dur="indefinite"/>
                                        <p:tgtEl>
                                          <p:spTgt spid="10"/>
                                        </p:tgtEl>
                                        <p:attrNameLst>
                                          <p:attrName>style.fontWeight</p:attrName>
                                        </p:attrNameLst>
                                      </p:cBhvr>
                                      <p:to>
                                        <p:strVal val="bold"/>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iterate type="lt">
                                    <p:tmPct val="0"/>
                                  </p:iterate>
                                  <p:childTnLst>
                                    <p:set>
                                      <p:cBhvr>
                                        <p:cTn id="47" dur="1" fill="hold">
                                          <p:stCondLst>
                                            <p:cond delay="0"/>
                                          </p:stCondLst>
                                        </p:cTn>
                                        <p:tgtEl>
                                          <p:spTgt spid="11"/>
                                        </p:tgtEl>
                                        <p:attrNameLst>
                                          <p:attrName>style.visibility</p:attrName>
                                        </p:attrNameLst>
                                      </p:cBhvr>
                                      <p:to>
                                        <p:strVal val="visible"/>
                                      </p:to>
                                    </p:set>
                                    <p:animEffect transition="in" filter="wipe(left)">
                                      <p:cBhvr>
                                        <p:cTn id="48" dur="500"/>
                                        <p:tgtEl>
                                          <p:spTgt spid="11"/>
                                        </p:tgtEl>
                                      </p:cBhvr>
                                    </p:animEffect>
                                  </p:childTnLst>
                                </p:cTn>
                              </p:par>
                              <p:par>
                                <p:cTn id="49" presetID="15" presetClass="emph" presetSubtype="0" grpId="1" nodeType="withEffect">
                                  <p:stCondLst>
                                    <p:cond delay="0"/>
                                  </p:stCondLst>
                                  <p:iterate type="lt">
                                    <p:tmAbs val="25"/>
                                  </p:iterate>
                                  <p:childTnLst>
                                    <p:set>
                                      <p:cBhvr override="childStyle">
                                        <p:cTn id="50" dur="indefinite"/>
                                        <p:tgtEl>
                                          <p:spTgt spid="11"/>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3" grpId="0" animBg="1"/>
      <p:bldP spid="13" grpId="1" animBg="1"/>
      <p:bldP spid="9" grpId="0" animBg="1"/>
      <p:bldP spid="9" grpId="1" animBg="1"/>
      <p:bldP spid="10" grpId="0" animBg="1"/>
      <p:bldP spid="10" grpId="1" animBg="1"/>
      <p:bldP spid="11" grpId="0" animBg="1"/>
      <p:bldP spid="11"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4080" y="2642482"/>
            <a:ext cx="893944" cy="1191916"/>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2205" y="-72023"/>
            <a:ext cx="12187592" cy="685552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3526" y="1055944"/>
            <a:ext cx="2116202" cy="2315255"/>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87963" y="1242"/>
            <a:ext cx="2761769" cy="1035658"/>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1756" y="1242"/>
            <a:ext cx="2761769" cy="1035658"/>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309" y="1242"/>
            <a:ext cx="2761769" cy="1035658"/>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8028" y="1242"/>
            <a:ext cx="2761769" cy="1035658"/>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4159" y="-98805"/>
            <a:ext cx="1333516" cy="1333516"/>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2738" y="3705867"/>
            <a:ext cx="2329891" cy="2329891"/>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8624" y="1114984"/>
            <a:ext cx="6369404" cy="3789858"/>
          </a:xfrm>
          <a:prstGeom prst="rect">
            <a:avLst/>
          </a:prstGeom>
          <a:noFill/>
          <a:ln>
            <a:noFill/>
          </a:ln>
        </p:spPr>
      </p:pic>
      <p:sp>
        <p:nvSpPr>
          <p:cNvPr id="1012" name="Google Shape;1012;p13"/>
          <p:cNvSpPr txBox="1"/>
          <p:nvPr/>
        </p:nvSpPr>
        <p:spPr>
          <a:xfrm>
            <a:off x="3332565" y="1348689"/>
            <a:ext cx="5854016" cy="3235224"/>
          </a:xfrm>
          <a:prstGeom prst="rect">
            <a:avLst/>
          </a:prstGeom>
          <a:solidFill>
            <a:srgbClr val="FFFFFF"/>
          </a:solidFill>
          <a:ln>
            <a:noFill/>
          </a:ln>
        </p:spPr>
        <p:txBody>
          <a:bodyPr spcFirstLastPara="1" wrap="square" lIns="121856" tIns="121856" rIns="121856" bIns="121856" anchor="t" anchorCtr="0">
            <a:noAutofit/>
          </a:bodyPr>
          <a:lstStyle/>
          <a:p>
            <a:pPr marL="0" marR="0" lvl="0" indent="0" algn="ctr" defTabSz="914126" rtl="0" eaLnBrk="1" fontAlgn="auto" latinLnBrk="0" hangingPunct="1">
              <a:lnSpc>
                <a:spcPct val="100000"/>
              </a:lnSpc>
              <a:spcBef>
                <a:spcPts val="0"/>
              </a:spcBef>
              <a:spcAft>
                <a:spcPts val="0"/>
              </a:spcAft>
              <a:buClr>
                <a:srgbClr val="000000"/>
              </a:buClr>
              <a:buSzPts val="4667"/>
              <a:buFontTx/>
              <a:buNone/>
              <a:tabLst/>
              <a:defRPr/>
            </a:pPr>
            <a:endParaRPr kumimoji="0" sz="4666"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8" name="Google Shape;1018;p13"/>
          <p:cNvPicPr preferRelativeResize="0"/>
          <p:nvPr/>
        </p:nvPicPr>
        <p:blipFill rotWithShape="1">
          <a:blip r:embed="rId10">
            <a:alphaModFix/>
          </a:blip>
          <a:srcRect/>
          <a:stretch/>
        </p:blipFill>
        <p:spPr>
          <a:xfrm>
            <a:off x="9682363" y="2754404"/>
            <a:ext cx="2224348" cy="2397568"/>
          </a:xfrm>
          <a:prstGeom prst="rect">
            <a:avLst/>
          </a:prstGeom>
          <a:noFill/>
          <a:ln>
            <a:noFill/>
          </a:ln>
        </p:spPr>
      </p:pic>
      <p:pic>
        <p:nvPicPr>
          <p:cNvPr id="1019" name="Google Shape;1019;p13"/>
          <p:cNvPicPr preferRelativeResize="0"/>
          <p:nvPr/>
        </p:nvPicPr>
        <p:blipFill rotWithShape="1">
          <a:blip r:embed="rId11">
            <a:alphaModFix/>
          </a:blip>
          <a:srcRect/>
          <a:stretch/>
        </p:blipFill>
        <p:spPr>
          <a:xfrm rot="420713">
            <a:off x="8209774" y="2763837"/>
            <a:ext cx="1325665" cy="2971318"/>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2">
            <a:alphaModFix/>
          </a:blip>
          <a:srcRect/>
          <a:stretch/>
        </p:blipFill>
        <p:spPr>
          <a:xfrm>
            <a:off x="7957665" y="3691449"/>
            <a:ext cx="1857601" cy="2748550"/>
          </a:xfrm>
          <a:prstGeom prst="rect">
            <a:avLst/>
          </a:prstGeom>
          <a:noFill/>
          <a:ln>
            <a:noFill/>
          </a:ln>
        </p:spPr>
      </p:pic>
      <p:pic>
        <p:nvPicPr>
          <p:cNvPr id="21" name="Picture 20">
            <a:extLst>
              <a:ext uri="{FF2B5EF4-FFF2-40B4-BE49-F238E27FC236}">
                <a16:creationId xmlns:a16="http://schemas.microsoft.com/office/drawing/2014/main" id="{1383B872-B9A7-4240-AE74-6719200D2234}"/>
              </a:ext>
            </a:extLst>
          </p:cNvPr>
          <p:cNvPicPr>
            <a:picLocks noChangeAspect="1"/>
          </p:cNvPicPr>
          <p:nvPr/>
        </p:nvPicPr>
        <p:blipFill>
          <a:blip r:embed="rId13"/>
          <a:stretch>
            <a:fillRect/>
          </a:stretch>
        </p:blipFill>
        <p:spPr>
          <a:xfrm>
            <a:off x="3074870" y="2156291"/>
            <a:ext cx="6369404" cy="1449297"/>
          </a:xfrm>
          <a:prstGeom prst="rect">
            <a:avLst/>
          </a:prstGeom>
        </p:spPr>
      </p:pic>
    </p:spTree>
    <p:extLst>
      <p:ext uri="{BB962C8B-B14F-4D97-AF65-F5344CB8AC3E}">
        <p14:creationId xmlns:p14="http://schemas.microsoft.com/office/powerpoint/2010/main" val="37167321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900" decel="100000" fill="hold"/>
                                        <p:tgtEl>
                                          <p:spTgt spid="2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B5092-2ECA-6C28-40CE-959FEE1D38E5}"/>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4AE3EB16-7182-B9AB-8A7D-FC23391404CA}"/>
              </a:ext>
            </a:extLst>
          </p:cNvPr>
          <p:cNvSpPr>
            <a:spLocks noGrp="1"/>
          </p:cNvSpPr>
          <p:nvPr>
            <p:ph type="subTitle" idx="1"/>
          </p:nvPr>
        </p:nvSpPr>
        <p:spPr/>
        <p:txBody>
          <a:bodyPr/>
          <a:lstStyle/>
          <a:p>
            <a:endParaRPr lang="vi-VN"/>
          </a:p>
        </p:txBody>
      </p:sp>
      <p:pic>
        <p:nvPicPr>
          <p:cNvPr id="5" name="Picture 4" descr="A screen shot of a video game&#10;&#10;Description automatically generated">
            <a:extLst>
              <a:ext uri="{FF2B5EF4-FFF2-40B4-BE49-F238E27FC236}">
                <a16:creationId xmlns:a16="http://schemas.microsoft.com/office/drawing/2014/main" id="{0CA49C2A-E4CD-6B33-8601-B949B5CB59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6">
            <a:extLst>
              <a:ext uri="{FF2B5EF4-FFF2-40B4-BE49-F238E27FC236}">
                <a16:creationId xmlns:a16="http://schemas.microsoft.com/office/drawing/2014/main" id="{6242484D-FA09-5978-C548-1A95FCE90073}"/>
              </a:ext>
            </a:extLst>
          </p:cNvPr>
          <p:cNvSpPr/>
          <p:nvPr/>
        </p:nvSpPr>
        <p:spPr>
          <a:xfrm>
            <a:off x="-168775" y="2827782"/>
            <a:ext cx="4722487" cy="4076255"/>
          </a:xfrm>
          <a:custGeom>
            <a:avLst/>
            <a:gdLst/>
            <a:ahLst/>
            <a:cxnLst/>
            <a:rect l="l" t="t" r="r" b="b"/>
            <a:pathLst>
              <a:path w="3255843" h="2863785">
                <a:moveTo>
                  <a:pt x="0" y="0"/>
                </a:moveTo>
                <a:lnTo>
                  <a:pt x="3255843" y="0"/>
                </a:lnTo>
                <a:lnTo>
                  <a:pt x="3255843" y="2863785"/>
                </a:lnTo>
                <a:lnTo>
                  <a:pt x="0" y="286378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8" name="Picture 7">
            <a:extLst>
              <a:ext uri="{FF2B5EF4-FFF2-40B4-BE49-F238E27FC236}">
                <a16:creationId xmlns:a16="http://schemas.microsoft.com/office/drawing/2014/main" id="{A8E01CF2-8A22-4B18-6C5F-8ECDF8834363}"/>
              </a:ext>
            </a:extLst>
          </p:cNvPr>
          <p:cNvPicPr>
            <a:picLocks noChangeAspect="1"/>
          </p:cNvPicPr>
          <p:nvPr/>
        </p:nvPicPr>
        <p:blipFill>
          <a:blip r:embed="rId4"/>
          <a:stretch>
            <a:fillRect/>
          </a:stretch>
        </p:blipFill>
        <p:spPr>
          <a:xfrm rot="2057928">
            <a:off x="10163512" y="465878"/>
            <a:ext cx="1008975" cy="908382"/>
          </a:xfrm>
          <a:prstGeom prst="rect">
            <a:avLst/>
          </a:prstGeom>
        </p:spPr>
      </p:pic>
      <p:sp>
        <p:nvSpPr>
          <p:cNvPr id="9" name="Freeform 5">
            <a:extLst>
              <a:ext uri="{FF2B5EF4-FFF2-40B4-BE49-F238E27FC236}">
                <a16:creationId xmlns:a16="http://schemas.microsoft.com/office/drawing/2014/main" id="{A1B6C0ED-3C74-ABBE-A029-2916EAFB5108}"/>
              </a:ext>
            </a:extLst>
          </p:cNvPr>
          <p:cNvSpPr/>
          <p:nvPr/>
        </p:nvSpPr>
        <p:spPr>
          <a:xfrm>
            <a:off x="8860536" y="5125275"/>
            <a:ext cx="1668486" cy="1220724"/>
          </a:xfrm>
          <a:custGeom>
            <a:avLst/>
            <a:gdLst/>
            <a:ahLst/>
            <a:cxnLst/>
            <a:rect l="l" t="t" r="r" b="b"/>
            <a:pathLst>
              <a:path w="2837764" h="2666316">
                <a:moveTo>
                  <a:pt x="0" y="0"/>
                </a:moveTo>
                <a:lnTo>
                  <a:pt x="2837764" y="0"/>
                </a:lnTo>
                <a:lnTo>
                  <a:pt x="2837764" y="2666316"/>
                </a:lnTo>
                <a:lnTo>
                  <a:pt x="0" y="26663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D8EB9861-6B45-37BC-BF69-47DD4D025BA6}"/>
              </a:ext>
            </a:extLst>
          </p:cNvPr>
          <p:cNvPicPr>
            <a:picLocks noChangeAspect="1"/>
          </p:cNvPicPr>
          <p:nvPr/>
        </p:nvPicPr>
        <p:blipFill>
          <a:blip r:embed="rId7"/>
          <a:stretch>
            <a:fillRect/>
          </a:stretch>
        </p:blipFill>
        <p:spPr>
          <a:xfrm>
            <a:off x="3432824" y="2256431"/>
            <a:ext cx="5529551" cy="2426418"/>
          </a:xfrm>
          <a:prstGeom prst="rect">
            <a:avLst/>
          </a:prstGeom>
        </p:spPr>
      </p:pic>
    </p:spTree>
    <p:extLst>
      <p:ext uri="{BB962C8B-B14F-4D97-AF65-F5344CB8AC3E}">
        <p14:creationId xmlns:p14="http://schemas.microsoft.com/office/powerpoint/2010/main" val="38493128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1E91D7-0C7C-4A90-965A-0C71D77EC0BD}"/>
              </a:ext>
            </a:extLst>
          </p:cNvPr>
          <p:cNvPicPr>
            <a:picLocks noChangeAspect="1"/>
          </p:cNvPicPr>
          <p:nvPr/>
        </p:nvPicPr>
        <p:blipFill>
          <a:blip r:embed="rId3"/>
          <a:stretch>
            <a:fillRect/>
          </a:stretch>
        </p:blipFill>
        <p:spPr>
          <a:xfrm>
            <a:off x="481965" y="1525270"/>
            <a:ext cx="6329306" cy="4509770"/>
          </a:xfrm>
          <a:prstGeom prst="rect">
            <a:avLst/>
          </a:prstGeom>
        </p:spPr>
      </p:pic>
      <p:sp>
        <p:nvSpPr>
          <p:cNvPr id="11" name="圆角矩形 13">
            <a:extLst>
              <a:ext uri="{FF2B5EF4-FFF2-40B4-BE49-F238E27FC236}">
                <a16:creationId xmlns:a16="http://schemas.microsoft.com/office/drawing/2014/main" id="{8EBD04AB-F1FB-4E7B-8E0D-173627ACBFBD}"/>
              </a:ext>
            </a:extLst>
          </p:cNvPr>
          <p:cNvSpPr/>
          <p:nvPr/>
        </p:nvSpPr>
        <p:spPr>
          <a:xfrm>
            <a:off x="6937976" y="1415926"/>
            <a:ext cx="4847623" cy="3501514"/>
          </a:xfrm>
          <a:prstGeom prst="roundRect">
            <a:avLst/>
          </a:prstGeom>
          <a:solidFill>
            <a:schemeClr val="bg1"/>
          </a:solidFill>
          <a:ln w="57150" cmpd="sng">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altLang="zh-CN" sz="3200" b="1" dirty="0">
                <a:solidFill>
                  <a:srgbClr val="00B050"/>
                </a:solidFill>
                <a:latin typeface="Cambria" panose="02040503050406030204" pitchFamily="18" charset="0"/>
                <a:ea typeface="Cambria" panose="02040503050406030204" pitchFamily="18" charset="0"/>
                <a:cs typeface="Arial" panose="020B0604020202020204" pitchFamily="34" charset="0"/>
              </a:rPr>
              <a:t>T</a:t>
            </a:r>
            <a:r>
              <a:rPr lang="vi-VN" altLang="zh-CN" sz="3200" b="1" dirty="0">
                <a:solidFill>
                  <a:srgbClr val="00B050"/>
                </a:solidFill>
                <a:latin typeface="Cambria" panose="02040503050406030204" pitchFamily="18" charset="0"/>
                <a:ea typeface="Cambria" panose="02040503050406030204" pitchFamily="18" charset="0"/>
                <a:cs typeface="Arial" panose="020B0604020202020204" pitchFamily="34" charset="0"/>
              </a:rPr>
              <a:t>hành viên, thời gian thực hiện; dự kiến số lượng sách; những khó kh</a:t>
            </a:r>
            <a:r>
              <a:rPr lang="en-US" altLang="zh-CN" sz="3200" b="1" dirty="0">
                <a:solidFill>
                  <a:srgbClr val="00B050"/>
                </a:solidFill>
                <a:latin typeface="Cambria" panose="02040503050406030204" pitchFamily="18" charset="0"/>
                <a:ea typeface="Cambria" panose="02040503050406030204" pitchFamily="18" charset="0"/>
                <a:cs typeface="Arial" panose="020B0604020202020204" pitchFamily="34" charset="0"/>
              </a:rPr>
              <a:t>ă</a:t>
            </a:r>
            <a:r>
              <a:rPr lang="vi-VN" altLang="zh-CN" sz="3200" b="1" dirty="0">
                <a:solidFill>
                  <a:srgbClr val="00B050"/>
                </a:solidFill>
                <a:latin typeface="Cambria" panose="02040503050406030204" pitchFamily="18" charset="0"/>
                <a:ea typeface="Cambria" panose="02040503050406030204" pitchFamily="18" charset="0"/>
                <a:cs typeface="Arial" panose="020B0604020202020204" pitchFamily="34" charset="0"/>
              </a:rPr>
              <a:t>n có thể xảy ra, nguồn sách; cách duy trì tủ sách;….</a:t>
            </a:r>
            <a:endParaRPr kumimoji="0" lang="zh-CN" altLang="en-US" sz="3200" b="1" i="0" u="none" strike="noStrike" kern="1200" cap="none" spc="0" normalizeH="0" baseline="0" noProof="0" dirty="0">
              <a:ln>
                <a:noFill/>
              </a:ln>
              <a:solidFill>
                <a:srgbClr val="00B050"/>
              </a:solidFill>
              <a:effectLst/>
              <a:uLnTx/>
              <a:uFillTx/>
              <a:latin typeface="Cambria" panose="02040503050406030204" pitchFamily="18" charset="0"/>
              <a:ea typeface="微软雅黑" panose="020B0503020204020204" pitchFamily="34" charset="-122"/>
              <a:cs typeface="Arial" panose="020B0604020202020204" pitchFamily="34" charset="0"/>
            </a:endParaRPr>
          </a:p>
        </p:txBody>
      </p:sp>
      <p:sp>
        <p:nvSpPr>
          <p:cNvPr id="3" name="TextBox 2">
            <a:extLst>
              <a:ext uri="{FF2B5EF4-FFF2-40B4-BE49-F238E27FC236}">
                <a16:creationId xmlns:a16="http://schemas.microsoft.com/office/drawing/2014/main" id="{D1DAE519-619E-0934-CCDD-C5DC9CA8BD11}"/>
              </a:ext>
            </a:extLst>
          </p:cNvPr>
          <p:cNvSpPr txBox="1"/>
          <p:nvPr/>
        </p:nvSpPr>
        <p:spPr>
          <a:xfrm>
            <a:off x="945222" y="215757"/>
            <a:ext cx="10551560" cy="954107"/>
          </a:xfrm>
          <a:prstGeom prst="rect">
            <a:avLst/>
          </a:prstGeom>
          <a:noFill/>
        </p:spPr>
        <p:txBody>
          <a:bodyPr wrap="square" rtlCol="0">
            <a:spAutoFit/>
          </a:bodyPr>
          <a:lstStyle/>
          <a:p>
            <a:pPr algn="ctr"/>
            <a:r>
              <a:rPr lang="en-US" sz="2800" b="1" dirty="0">
                <a:latin typeface="Cambria" panose="02040503050406030204" pitchFamily="18" charset="0"/>
                <a:ea typeface="Cambria" panose="02040503050406030204" pitchFamily="18" charset="0"/>
              </a:rPr>
              <a:t>2. </a:t>
            </a:r>
            <a:r>
              <a:rPr lang="en-US" sz="2800" b="1" dirty="0" err="1">
                <a:latin typeface="Cambria" panose="02040503050406030204" pitchFamily="18" charset="0"/>
                <a:ea typeface="Cambria" panose="02040503050406030204" pitchFamily="18" charset="0"/>
              </a:rPr>
              <a:t>Cùng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bạn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xây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dựng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và</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thực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hiện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Tủ</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sách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ủng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hộ</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vùng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khó</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khăn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Vì</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sao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em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muốn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thực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hiện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kế</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hoạch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đó</a:t>
            </a:r>
            <a:r>
              <a:rPr lang="en-US" sz="28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62884387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4080" y="2642482"/>
            <a:ext cx="893944" cy="1191916"/>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2205" y="-72023"/>
            <a:ext cx="12187592" cy="685552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3526" y="1055944"/>
            <a:ext cx="2116202" cy="2315255"/>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87963" y="1242"/>
            <a:ext cx="2761769" cy="1035658"/>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1756" y="1242"/>
            <a:ext cx="2761769" cy="1035658"/>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309" y="1242"/>
            <a:ext cx="2761769" cy="1035658"/>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8028" y="1242"/>
            <a:ext cx="2761769" cy="1035658"/>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4159" y="-98805"/>
            <a:ext cx="1333516" cy="1333516"/>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2738" y="3705867"/>
            <a:ext cx="2329891" cy="2329891"/>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8624" y="1114984"/>
            <a:ext cx="6369404" cy="3789858"/>
          </a:xfrm>
          <a:prstGeom prst="rect">
            <a:avLst/>
          </a:prstGeom>
          <a:noFill/>
          <a:ln>
            <a:noFill/>
          </a:ln>
        </p:spPr>
      </p:pic>
      <p:sp>
        <p:nvSpPr>
          <p:cNvPr id="1012" name="Google Shape;1012;p13"/>
          <p:cNvSpPr txBox="1"/>
          <p:nvPr/>
        </p:nvSpPr>
        <p:spPr>
          <a:xfrm>
            <a:off x="3332565" y="1348689"/>
            <a:ext cx="5854016" cy="3235224"/>
          </a:xfrm>
          <a:prstGeom prst="rect">
            <a:avLst/>
          </a:prstGeom>
          <a:solidFill>
            <a:srgbClr val="FFFFFF"/>
          </a:solidFill>
          <a:ln>
            <a:noFill/>
          </a:ln>
        </p:spPr>
        <p:txBody>
          <a:bodyPr spcFirstLastPara="1" wrap="square" lIns="121856" tIns="121856" rIns="121856" bIns="121856" anchor="t" anchorCtr="0">
            <a:noAutofit/>
          </a:bodyPr>
          <a:lstStyle/>
          <a:p>
            <a:pPr marL="0" marR="0" lvl="0" indent="0" algn="ctr" defTabSz="914126" rtl="0" eaLnBrk="1" fontAlgn="auto" latinLnBrk="0" hangingPunct="1">
              <a:lnSpc>
                <a:spcPct val="100000"/>
              </a:lnSpc>
              <a:spcBef>
                <a:spcPts val="0"/>
              </a:spcBef>
              <a:spcAft>
                <a:spcPts val="0"/>
              </a:spcAft>
              <a:buClr>
                <a:srgbClr val="000000"/>
              </a:buClr>
              <a:buSzPts val="4667"/>
              <a:buFontTx/>
              <a:buNone/>
              <a:tabLst/>
              <a:defRPr/>
            </a:pPr>
            <a:endParaRPr kumimoji="0" sz="4666"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8" name="Google Shape;1018;p13"/>
          <p:cNvPicPr preferRelativeResize="0"/>
          <p:nvPr/>
        </p:nvPicPr>
        <p:blipFill rotWithShape="1">
          <a:blip r:embed="rId10">
            <a:alphaModFix/>
          </a:blip>
          <a:srcRect/>
          <a:stretch/>
        </p:blipFill>
        <p:spPr>
          <a:xfrm>
            <a:off x="9682363" y="2754404"/>
            <a:ext cx="2224348" cy="2397568"/>
          </a:xfrm>
          <a:prstGeom prst="rect">
            <a:avLst/>
          </a:prstGeom>
          <a:noFill/>
          <a:ln>
            <a:noFill/>
          </a:ln>
        </p:spPr>
      </p:pic>
      <p:pic>
        <p:nvPicPr>
          <p:cNvPr id="1019" name="Google Shape;1019;p13"/>
          <p:cNvPicPr preferRelativeResize="0"/>
          <p:nvPr/>
        </p:nvPicPr>
        <p:blipFill rotWithShape="1">
          <a:blip r:embed="rId11">
            <a:alphaModFix/>
          </a:blip>
          <a:srcRect/>
          <a:stretch/>
        </p:blipFill>
        <p:spPr>
          <a:xfrm rot="420713">
            <a:off x="8209774" y="2763837"/>
            <a:ext cx="1325665" cy="2971318"/>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2">
            <a:alphaModFix/>
          </a:blip>
          <a:srcRect/>
          <a:stretch/>
        </p:blipFill>
        <p:spPr>
          <a:xfrm>
            <a:off x="7957665" y="3691449"/>
            <a:ext cx="1857601" cy="2748550"/>
          </a:xfrm>
          <a:prstGeom prst="rect">
            <a:avLst/>
          </a:prstGeom>
          <a:noFill/>
          <a:ln>
            <a:noFill/>
          </a:ln>
        </p:spPr>
      </p:pic>
      <p:pic>
        <p:nvPicPr>
          <p:cNvPr id="21" name="Picture 20">
            <a:extLst>
              <a:ext uri="{FF2B5EF4-FFF2-40B4-BE49-F238E27FC236}">
                <a16:creationId xmlns:a16="http://schemas.microsoft.com/office/drawing/2014/main" id="{1383B872-B9A7-4240-AE74-6719200D2234}"/>
              </a:ext>
            </a:extLst>
          </p:cNvPr>
          <p:cNvPicPr>
            <a:picLocks noChangeAspect="1"/>
          </p:cNvPicPr>
          <p:nvPr/>
        </p:nvPicPr>
        <p:blipFill>
          <a:blip r:embed="rId13"/>
          <a:stretch>
            <a:fillRect/>
          </a:stretch>
        </p:blipFill>
        <p:spPr>
          <a:xfrm>
            <a:off x="3074870" y="2156291"/>
            <a:ext cx="6369404" cy="1449297"/>
          </a:xfrm>
          <a:prstGeom prst="rect">
            <a:avLst/>
          </a:prstGeom>
        </p:spPr>
      </p:pic>
    </p:spTree>
    <p:extLst>
      <p:ext uri="{BB962C8B-B14F-4D97-AF65-F5344CB8AC3E}">
        <p14:creationId xmlns:p14="http://schemas.microsoft.com/office/powerpoint/2010/main" val="41130479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900" decel="100000" fill="hold"/>
                                        <p:tgtEl>
                                          <p:spTgt spid="2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sky, green, sunset&#10;&#10;Description automatically generated">
            <a:extLst>
              <a:ext uri="{FF2B5EF4-FFF2-40B4-BE49-F238E27FC236}">
                <a16:creationId xmlns:a16="http://schemas.microsoft.com/office/drawing/2014/main" id="{22427089-97C1-4A41-9C5C-7737D1819D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F2C39A21-9DDF-4350-88BB-9B2E03B36CDE}"/>
              </a:ext>
            </a:extLst>
          </p:cNvPr>
          <p:cNvSpPr/>
          <p:nvPr/>
        </p:nvSpPr>
        <p:spPr>
          <a:xfrm>
            <a:off x="496387" y="378823"/>
            <a:ext cx="11220995" cy="612648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433F0A8E-742E-65F9-A5BF-D76AA4967B00}"/>
              </a:ext>
            </a:extLst>
          </p:cNvPr>
          <p:cNvPicPr>
            <a:picLocks noChangeAspect="1"/>
          </p:cNvPicPr>
          <p:nvPr/>
        </p:nvPicPr>
        <p:blipFill>
          <a:blip r:embed="rId4"/>
          <a:stretch>
            <a:fillRect/>
          </a:stretch>
        </p:blipFill>
        <p:spPr>
          <a:xfrm>
            <a:off x="3200400" y="857870"/>
            <a:ext cx="5847020" cy="4282082"/>
          </a:xfrm>
          <a:prstGeom prst="rect">
            <a:avLst/>
          </a:prstGeom>
        </p:spPr>
      </p:pic>
      <p:sp>
        <p:nvSpPr>
          <p:cNvPr id="4" name="Rectangle 3">
            <a:extLst>
              <a:ext uri="{FF2B5EF4-FFF2-40B4-BE49-F238E27FC236}">
                <a16:creationId xmlns:a16="http://schemas.microsoft.com/office/drawing/2014/main" id="{776B34DF-31A9-59B7-1F94-3DE2F5013D6F}"/>
              </a:ext>
            </a:extLst>
          </p:cNvPr>
          <p:cNvSpPr/>
          <p:nvPr/>
        </p:nvSpPr>
        <p:spPr>
          <a:xfrm>
            <a:off x="2464095" y="35518"/>
            <a:ext cx="6337005" cy="7224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Nội dung hình vẽ là gì?</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C85ED2A0-D599-D0E3-CD39-3B8AD93CAAE0}"/>
              </a:ext>
            </a:extLst>
          </p:cNvPr>
          <p:cNvSpPr/>
          <p:nvPr/>
        </p:nvSpPr>
        <p:spPr>
          <a:xfrm>
            <a:off x="655320" y="5447994"/>
            <a:ext cx="10368516" cy="121035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Hình vẽ nhóm người làm các nghề nghiệp khác nhau, nhưng đều chung một mục đích là tạo ra của cải vật chất và những giá trị tốt đẹp cho cuộc sống. Vì vậy, nghề nghiệp nào cũng quý và đáng trân trọng. </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3603248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sky, green, sunset&#10;&#10;Description automatically generated">
            <a:extLst>
              <a:ext uri="{FF2B5EF4-FFF2-40B4-BE49-F238E27FC236}">
                <a16:creationId xmlns:a16="http://schemas.microsoft.com/office/drawing/2014/main" id="{22427089-97C1-4A41-9C5C-7737D1819D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F2C39A21-9DDF-4350-88BB-9B2E03B36CDE}"/>
              </a:ext>
            </a:extLst>
          </p:cNvPr>
          <p:cNvSpPr/>
          <p:nvPr/>
        </p:nvSpPr>
        <p:spPr>
          <a:xfrm>
            <a:off x="496387" y="378823"/>
            <a:ext cx="11220995" cy="6126480"/>
          </a:xfrm>
          <a:prstGeom prst="roundRect">
            <a:avLst/>
          </a:prstGeom>
          <a:solidFill>
            <a:schemeClr val="bg1">
              <a:alpha val="73000"/>
            </a:schemeClr>
          </a:solidFill>
          <a:ln w="57150">
            <a:solidFill>
              <a:srgbClr val="10853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5" name="图片 23">
            <a:extLst>
              <a:ext uri="{FF2B5EF4-FFF2-40B4-BE49-F238E27FC236}">
                <a16:creationId xmlns:a16="http://schemas.microsoft.com/office/drawing/2014/main" id="{E651197C-66E6-4427-9B8B-4FE1EA9108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75088" y="3183210"/>
            <a:ext cx="1958827" cy="3914339"/>
          </a:xfrm>
          <a:prstGeom prst="rect">
            <a:avLst/>
          </a:prstGeom>
        </p:spPr>
      </p:pic>
      <p:pic>
        <p:nvPicPr>
          <p:cNvPr id="16" name="Picture 15">
            <a:extLst>
              <a:ext uri="{FF2B5EF4-FFF2-40B4-BE49-F238E27FC236}">
                <a16:creationId xmlns:a16="http://schemas.microsoft.com/office/drawing/2014/main" id="{1BB9AA34-0D43-45C6-B1BE-6C41677395F2}"/>
              </a:ext>
            </a:extLst>
          </p:cNvPr>
          <p:cNvPicPr>
            <a:picLocks noChangeAspect="1"/>
          </p:cNvPicPr>
          <p:nvPr/>
        </p:nvPicPr>
        <p:blipFill rotWithShape="1">
          <a:blip r:embed="rId5"/>
          <a:srcRect t="8498"/>
          <a:stretch/>
        </p:blipFill>
        <p:spPr>
          <a:xfrm>
            <a:off x="1927467" y="635501"/>
            <a:ext cx="1319561" cy="1207427"/>
          </a:xfrm>
          <a:prstGeom prst="ellipse">
            <a:avLst/>
          </a:prstGeom>
          <a:ln>
            <a:noFill/>
          </a:ln>
          <a:effectLst>
            <a:softEdge rad="12700"/>
          </a:effectLst>
        </p:spPr>
      </p:pic>
      <p:pic>
        <p:nvPicPr>
          <p:cNvPr id="17" name="Picture 16">
            <a:extLst>
              <a:ext uri="{FF2B5EF4-FFF2-40B4-BE49-F238E27FC236}">
                <a16:creationId xmlns:a16="http://schemas.microsoft.com/office/drawing/2014/main" id="{8EC949AF-ADC9-488B-94A5-7FA98D2E916F}"/>
              </a:ext>
            </a:extLst>
          </p:cNvPr>
          <p:cNvPicPr>
            <a:picLocks noChangeAspect="1"/>
          </p:cNvPicPr>
          <p:nvPr/>
        </p:nvPicPr>
        <p:blipFill rotWithShape="1">
          <a:blip r:embed="rId6"/>
          <a:srcRect t="9134" b="9203"/>
          <a:stretch/>
        </p:blipFill>
        <p:spPr>
          <a:xfrm>
            <a:off x="8798388" y="570945"/>
            <a:ext cx="1503087" cy="1331541"/>
          </a:xfrm>
          <a:prstGeom prst="ellipse">
            <a:avLst/>
          </a:prstGeom>
          <a:ln>
            <a:noFill/>
          </a:ln>
          <a:effectLst>
            <a:softEdge rad="12700"/>
          </a:effectLst>
        </p:spPr>
      </p:pic>
      <p:pic>
        <p:nvPicPr>
          <p:cNvPr id="18" name="Picture 17">
            <a:extLst>
              <a:ext uri="{FF2B5EF4-FFF2-40B4-BE49-F238E27FC236}">
                <a16:creationId xmlns:a16="http://schemas.microsoft.com/office/drawing/2014/main" id="{8459C9F9-1305-4601-BBC1-B22E620CFC23}"/>
              </a:ext>
            </a:extLst>
          </p:cNvPr>
          <p:cNvPicPr>
            <a:picLocks/>
          </p:cNvPicPr>
          <p:nvPr/>
        </p:nvPicPr>
        <p:blipFill rotWithShape="1">
          <a:blip r:embed="rId7"/>
          <a:srcRect r="7452"/>
          <a:stretch/>
        </p:blipFill>
        <p:spPr>
          <a:xfrm>
            <a:off x="1837433" y="4777654"/>
            <a:ext cx="1499627" cy="1234920"/>
          </a:xfrm>
          <a:prstGeom prst="ellipse">
            <a:avLst/>
          </a:prstGeom>
          <a:ln>
            <a:noFill/>
          </a:ln>
          <a:effectLst>
            <a:softEdge rad="12700"/>
          </a:effectLst>
        </p:spPr>
      </p:pic>
      <p:pic>
        <p:nvPicPr>
          <p:cNvPr id="19" name="Picture 18">
            <a:extLst>
              <a:ext uri="{FF2B5EF4-FFF2-40B4-BE49-F238E27FC236}">
                <a16:creationId xmlns:a16="http://schemas.microsoft.com/office/drawing/2014/main" id="{39D29113-D64F-4578-886F-44A43FD35818}"/>
              </a:ext>
            </a:extLst>
          </p:cNvPr>
          <p:cNvPicPr>
            <a:picLocks/>
          </p:cNvPicPr>
          <p:nvPr/>
        </p:nvPicPr>
        <p:blipFill rotWithShape="1">
          <a:blip r:embed="rId8"/>
          <a:srcRect l="445" t="8083" r="11886" b="1913"/>
          <a:stretch/>
        </p:blipFill>
        <p:spPr>
          <a:xfrm>
            <a:off x="569059" y="2346005"/>
            <a:ext cx="1499619" cy="1393909"/>
          </a:xfrm>
          <a:prstGeom prst="ellipse">
            <a:avLst/>
          </a:prstGeom>
          <a:ln>
            <a:noFill/>
          </a:ln>
          <a:effectLst>
            <a:softEdge rad="12700"/>
          </a:effectLst>
        </p:spPr>
      </p:pic>
      <p:pic>
        <p:nvPicPr>
          <p:cNvPr id="20" name="Picture 19">
            <a:extLst>
              <a:ext uri="{FF2B5EF4-FFF2-40B4-BE49-F238E27FC236}">
                <a16:creationId xmlns:a16="http://schemas.microsoft.com/office/drawing/2014/main" id="{687811AA-E152-4A92-B5C6-4C388A9B336C}"/>
              </a:ext>
            </a:extLst>
          </p:cNvPr>
          <p:cNvPicPr>
            <a:picLocks/>
          </p:cNvPicPr>
          <p:nvPr/>
        </p:nvPicPr>
        <p:blipFill rotWithShape="1">
          <a:blip r:embed="rId9"/>
          <a:srcRect l="1386" t="10965" r="19115"/>
          <a:stretch/>
        </p:blipFill>
        <p:spPr>
          <a:xfrm>
            <a:off x="4974134" y="335275"/>
            <a:ext cx="1515205" cy="1331541"/>
          </a:xfrm>
          <a:prstGeom prst="ellipse">
            <a:avLst/>
          </a:prstGeom>
          <a:ln>
            <a:noFill/>
          </a:ln>
          <a:effectLst>
            <a:softEdge rad="12700"/>
          </a:effectLst>
        </p:spPr>
      </p:pic>
      <p:pic>
        <p:nvPicPr>
          <p:cNvPr id="21" name="Picture 20">
            <a:extLst>
              <a:ext uri="{FF2B5EF4-FFF2-40B4-BE49-F238E27FC236}">
                <a16:creationId xmlns:a16="http://schemas.microsoft.com/office/drawing/2014/main" id="{9A986027-51F4-43BA-A700-67FEA0647C5C}"/>
              </a:ext>
            </a:extLst>
          </p:cNvPr>
          <p:cNvPicPr>
            <a:picLocks/>
          </p:cNvPicPr>
          <p:nvPr/>
        </p:nvPicPr>
        <p:blipFill rotWithShape="1">
          <a:blip r:embed="rId10"/>
          <a:srcRect l="17396" t="8639" r="3506" b="4683"/>
          <a:stretch/>
        </p:blipFill>
        <p:spPr>
          <a:xfrm>
            <a:off x="5256430" y="5192433"/>
            <a:ext cx="1459663" cy="1342001"/>
          </a:xfrm>
          <a:prstGeom prst="ellipse">
            <a:avLst/>
          </a:prstGeom>
          <a:ln>
            <a:noFill/>
          </a:ln>
          <a:effectLst>
            <a:softEdge rad="12700"/>
          </a:effectLst>
        </p:spPr>
      </p:pic>
      <p:pic>
        <p:nvPicPr>
          <p:cNvPr id="22" name="Picture 21">
            <a:extLst>
              <a:ext uri="{FF2B5EF4-FFF2-40B4-BE49-F238E27FC236}">
                <a16:creationId xmlns:a16="http://schemas.microsoft.com/office/drawing/2014/main" id="{8A0EB003-4667-4FA0-BB38-047C1AC59593}"/>
              </a:ext>
            </a:extLst>
          </p:cNvPr>
          <p:cNvPicPr>
            <a:picLocks/>
          </p:cNvPicPr>
          <p:nvPr/>
        </p:nvPicPr>
        <p:blipFill>
          <a:blip r:embed="rId11"/>
          <a:stretch>
            <a:fillRect/>
          </a:stretch>
        </p:blipFill>
        <p:spPr>
          <a:xfrm>
            <a:off x="8290905" y="4706787"/>
            <a:ext cx="1592594" cy="1376653"/>
          </a:xfrm>
          <a:prstGeom prst="ellipse">
            <a:avLst/>
          </a:prstGeom>
          <a:ln>
            <a:noFill/>
          </a:ln>
          <a:effectLst>
            <a:softEdge rad="12700"/>
          </a:effectLst>
        </p:spPr>
      </p:pic>
      <p:pic>
        <p:nvPicPr>
          <p:cNvPr id="23" name="Picture 22">
            <a:extLst>
              <a:ext uri="{FF2B5EF4-FFF2-40B4-BE49-F238E27FC236}">
                <a16:creationId xmlns:a16="http://schemas.microsoft.com/office/drawing/2014/main" id="{9B3F4596-1630-4EBC-B095-9B0D759A9CFE}"/>
              </a:ext>
            </a:extLst>
          </p:cNvPr>
          <p:cNvPicPr>
            <a:picLocks/>
          </p:cNvPicPr>
          <p:nvPr/>
        </p:nvPicPr>
        <p:blipFill rotWithShape="1">
          <a:blip r:embed="rId12"/>
          <a:srcRect l="3996" t="9982" r="15981"/>
          <a:stretch/>
        </p:blipFill>
        <p:spPr>
          <a:xfrm>
            <a:off x="9549931" y="2250937"/>
            <a:ext cx="1747588" cy="1584044"/>
          </a:xfrm>
          <a:prstGeom prst="ellipse">
            <a:avLst/>
          </a:prstGeom>
          <a:ln>
            <a:noFill/>
          </a:ln>
          <a:effectLst>
            <a:softEdge rad="12700"/>
          </a:effectLst>
        </p:spPr>
      </p:pic>
      <p:sp>
        <p:nvSpPr>
          <p:cNvPr id="25" name="Rounded Rectangle 24">
            <a:extLst>
              <a:ext uri="{FF2B5EF4-FFF2-40B4-BE49-F238E27FC236}">
                <a16:creationId xmlns:a16="http://schemas.microsoft.com/office/drawing/2014/main" id="{FD0B18CE-97AB-4EBE-BDDA-B7BAC0D8452D}"/>
              </a:ext>
            </a:extLst>
          </p:cNvPr>
          <p:cNvSpPr/>
          <p:nvPr/>
        </p:nvSpPr>
        <p:spPr>
          <a:xfrm>
            <a:off x="2520379" y="2006182"/>
            <a:ext cx="6646682" cy="2641047"/>
          </a:xfrm>
          <a:prstGeom prst="roundRect">
            <a:avLst/>
          </a:prstGeom>
          <a:solidFill>
            <a:srgbClr val="FBB03B">
              <a:lumMod val="20000"/>
              <a:lumOff val="8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E6F7FF">
                  <a:lumMod val="25000"/>
                </a:srgbClr>
              </a:solidFill>
              <a:effectLst/>
              <a:uLnTx/>
              <a:uFillTx/>
              <a:latin typeface="Arial" panose="020B0604020202020204" pitchFamily="34" charset="0"/>
              <a:ea typeface="+mn-ea"/>
              <a:cs typeface="+mn-cs"/>
            </a:endParaRPr>
          </a:p>
        </p:txBody>
      </p:sp>
      <p:sp>
        <p:nvSpPr>
          <p:cNvPr id="26" name="Rectangle 25">
            <a:extLst>
              <a:ext uri="{FF2B5EF4-FFF2-40B4-BE49-F238E27FC236}">
                <a16:creationId xmlns:a16="http://schemas.microsoft.com/office/drawing/2014/main" id="{4FF5190F-CFD3-4205-8CE1-A2E6D53B5829}"/>
              </a:ext>
            </a:extLst>
          </p:cNvPr>
          <p:cNvSpPr/>
          <p:nvPr/>
        </p:nvSpPr>
        <p:spPr>
          <a:xfrm>
            <a:off x="2611392" y="2182294"/>
            <a:ext cx="6428987" cy="2442976"/>
          </a:xfrm>
          <a:prstGeom prst="rect">
            <a:avLst/>
          </a:prstGeom>
          <a:effectLst/>
        </p:spPr>
        <p:txBody>
          <a:bodyPr wrap="square">
            <a:spAutoFit/>
          </a:bodyPr>
          <a:lstStyle/>
          <a:p>
            <a:pPr lvl="0" algn="ctr">
              <a:lnSpc>
                <a:spcPct val="130000"/>
              </a:lnSpc>
            </a:pPr>
            <a:r>
              <a:rPr lang="vi-VN" sz="2400" b="1" dirty="0">
                <a:solidFill>
                  <a:srgbClr val="FF0000"/>
                </a:solidFill>
              </a:rPr>
              <a:t>Nghề nghiệp tạo ra thu nhập để đảm bảo của cải, vật chất cho gia đình và xã hội. Có nhiều công việc tình nguyện không nhận lương nhưng mang đến giá trị tốt đẹp cho </a:t>
            </a:r>
            <a:r>
              <a:rPr lang="vi-VN" sz="2400" b="1">
                <a:solidFill>
                  <a:srgbClr val="FF0000"/>
                </a:solidFill>
              </a:rPr>
              <a:t>xã hội</a:t>
            </a:r>
            <a:r>
              <a:rPr lang="en-US" sz="2400" b="1">
                <a:solidFill>
                  <a:srgbClr val="FF0000"/>
                </a:solidFill>
              </a:rPr>
              <a:t>.</a:t>
            </a:r>
            <a:endParaRPr lang="vi-VN" sz="2400" b="1" dirty="0">
              <a:solidFill>
                <a:srgbClr val="FF0000"/>
              </a:solidFill>
            </a:endParaRPr>
          </a:p>
        </p:txBody>
      </p:sp>
    </p:spTree>
    <p:custDataLst>
      <p:tags r:id="rId1"/>
    </p:custDataLst>
    <p:extLst>
      <p:ext uri="{BB962C8B-B14F-4D97-AF65-F5344CB8AC3E}">
        <p14:creationId xmlns:p14="http://schemas.microsoft.com/office/powerpoint/2010/main" val="38111603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out)">
                                      <p:cBhvr>
                                        <p:cTn id="12" dur="2000"/>
                                        <p:tgtEl>
                                          <p:spTgt spid="16"/>
                                        </p:tgtEl>
                                      </p:cBhvr>
                                    </p:animEffect>
                                  </p:childTnLst>
                                </p:cTn>
                              </p:par>
                              <p:par>
                                <p:cTn id="13" presetID="6" presetClass="entr" presetSubtype="32"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ircle(out)">
                                      <p:cBhvr>
                                        <p:cTn id="15" dur="2000"/>
                                        <p:tgtEl>
                                          <p:spTgt spid="17"/>
                                        </p:tgtEl>
                                      </p:cBhvr>
                                    </p:animEffect>
                                  </p:childTnLst>
                                </p:cTn>
                              </p:par>
                              <p:par>
                                <p:cTn id="16" presetID="6" presetClass="entr" presetSubtype="32"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circle(out)">
                                      <p:cBhvr>
                                        <p:cTn id="18" dur="2000"/>
                                        <p:tgtEl>
                                          <p:spTgt spid="19"/>
                                        </p:tgtEl>
                                      </p:cBhvr>
                                    </p:animEffect>
                                  </p:childTnLst>
                                </p:cTn>
                              </p:par>
                              <p:par>
                                <p:cTn id="19" presetID="6" presetClass="entr" presetSubtype="32"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circle(out)">
                                      <p:cBhvr>
                                        <p:cTn id="21" dur="2000"/>
                                        <p:tgtEl>
                                          <p:spTgt spid="18"/>
                                        </p:tgtEl>
                                      </p:cBhvr>
                                    </p:animEffect>
                                  </p:childTnLst>
                                </p:cTn>
                              </p:par>
                              <p:par>
                                <p:cTn id="22" presetID="6" presetClass="entr" presetSubtype="32"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circle(out)">
                                      <p:cBhvr>
                                        <p:cTn id="24" dur="2000"/>
                                        <p:tgtEl>
                                          <p:spTgt spid="21"/>
                                        </p:tgtEl>
                                      </p:cBhvr>
                                    </p:animEffect>
                                  </p:childTnLst>
                                </p:cTn>
                              </p:par>
                              <p:par>
                                <p:cTn id="25" presetID="6" presetClass="entr" presetSubtype="32"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circle(out)">
                                      <p:cBhvr>
                                        <p:cTn id="27" dur="2000"/>
                                        <p:tgtEl>
                                          <p:spTgt spid="22"/>
                                        </p:tgtEl>
                                      </p:cBhvr>
                                    </p:animEffect>
                                  </p:childTnLst>
                                </p:cTn>
                              </p:par>
                              <p:par>
                                <p:cTn id="28" presetID="6" presetClass="entr" presetSubtype="32"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circle(out)">
                                      <p:cBhvr>
                                        <p:cTn id="30" dur="2000"/>
                                        <p:tgtEl>
                                          <p:spTgt spid="23"/>
                                        </p:tgtEl>
                                      </p:cBhvr>
                                    </p:animEffect>
                                  </p:childTnLst>
                                </p:cTn>
                              </p:par>
                              <p:par>
                                <p:cTn id="31" presetID="6" presetClass="entr" presetSubtype="32"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circle(out)">
                                      <p:cBhvr>
                                        <p:cTn id="33" dur="20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randombar(horizontal)">
                                      <p:cBhvr>
                                        <p:cTn id="38" dur="500"/>
                                        <p:tgtEl>
                                          <p:spTgt spid="26"/>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randombar(horizontal)">
                                      <p:cBhvr>
                                        <p:cTn id="4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形 12"/>
          <p:cNvPicPr>
            <a:picLocks noChangeAspect="1"/>
          </p:cNvPicPr>
          <p:nvPr/>
        </p:nvPicPr>
        <p:blipFill>
          <a:blip r:embed="rId3"/>
          <a:stretch>
            <a:fillRect/>
          </a:stretch>
        </p:blipFill>
        <p:spPr>
          <a:xfrm>
            <a:off x="489542" y="583967"/>
            <a:ext cx="1123156" cy="826939"/>
          </a:xfrm>
          <a:prstGeom prst="rect">
            <a:avLst/>
          </a:prstGeom>
        </p:spPr>
      </p:pic>
      <p:grpSp>
        <p:nvGrpSpPr>
          <p:cNvPr id="39" name="Group 38"/>
          <p:cNvGrpSpPr/>
          <p:nvPr/>
        </p:nvGrpSpPr>
        <p:grpSpPr>
          <a:xfrm>
            <a:off x="5282857" y="955040"/>
            <a:ext cx="2250685" cy="2286000"/>
            <a:chOff x="5282857" y="955040"/>
            <a:chExt cx="2250685" cy="2286000"/>
          </a:xfrm>
        </p:grpSpPr>
        <p:sp>
          <p:nvSpPr>
            <p:cNvPr id="6" name="Rounded Rectangle 5"/>
            <p:cNvSpPr/>
            <p:nvPr/>
          </p:nvSpPr>
          <p:spPr>
            <a:xfrm>
              <a:off x="5521520" y="955040"/>
              <a:ext cx="1773360" cy="2286000"/>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49042" y1="30351" x2="46486" y2="38498"/>
                          <a14:foregroundMark x1="57987" y1="29872" x2="55272" y2="40415"/>
                        </a14:backgroundRemoval>
                      </a14:imgEffect>
                    </a14:imgLayer>
                  </a14:imgProps>
                </a:ext>
                <a:ext uri="{28A0092B-C50C-407E-A947-70E740481C1C}">
                  <a14:useLocalDpi xmlns:a14="http://schemas.microsoft.com/office/drawing/2010/main" val="0"/>
                </a:ext>
              </a:extLst>
            </a:blip>
            <a:stretch>
              <a:fillRect/>
            </a:stretch>
          </p:blipFill>
          <p:spPr>
            <a:xfrm>
              <a:off x="5282857" y="972697"/>
              <a:ext cx="2250685" cy="2250685"/>
            </a:xfrm>
            <a:prstGeom prst="rect">
              <a:avLst/>
            </a:prstGeom>
          </p:spPr>
        </p:pic>
      </p:grpSp>
      <p:grpSp>
        <p:nvGrpSpPr>
          <p:cNvPr id="42" name="Group 41"/>
          <p:cNvGrpSpPr/>
          <p:nvPr/>
        </p:nvGrpSpPr>
        <p:grpSpPr>
          <a:xfrm>
            <a:off x="5115437" y="3805446"/>
            <a:ext cx="2574925" cy="2574925"/>
            <a:chOff x="5115437" y="3805446"/>
            <a:chExt cx="2574925" cy="2574925"/>
          </a:xfrm>
        </p:grpSpPr>
        <p:sp>
          <p:nvSpPr>
            <p:cNvPr id="2" name="Rounded Rectangle 1"/>
            <p:cNvSpPr/>
            <p:nvPr/>
          </p:nvSpPr>
          <p:spPr>
            <a:xfrm>
              <a:off x="5521520" y="3886200"/>
              <a:ext cx="1773360" cy="2286000"/>
            </a:xfrm>
            <a:prstGeom prst="roundRect">
              <a:avLst/>
            </a:prstGeom>
            <a:solidFill>
              <a:srgbClr val="FF0000"/>
            </a:solidFill>
            <a:ln>
              <a:solidFill>
                <a:srgbClr val="FFF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15"/>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48083" y1="29393" x2="43930" y2="41214"/>
                          <a14:foregroundMark x1="56709" y1="27955" x2="58786" y2="35783"/>
                        </a14:backgroundRemoval>
                      </a14:imgEffect>
                    </a14:imgLayer>
                  </a14:imgProps>
                </a:ext>
                <a:ext uri="{28A0092B-C50C-407E-A947-70E740481C1C}">
                  <a14:useLocalDpi xmlns:a14="http://schemas.microsoft.com/office/drawing/2010/main" val="0"/>
                </a:ext>
              </a:extLst>
            </a:blip>
            <a:stretch>
              <a:fillRect/>
            </a:stretch>
          </p:blipFill>
          <p:spPr>
            <a:xfrm>
              <a:off x="5115437" y="3805446"/>
              <a:ext cx="2574925" cy="2574925"/>
            </a:xfrm>
            <a:prstGeom prst="rect">
              <a:avLst/>
            </a:prstGeom>
          </p:spPr>
        </p:pic>
      </p:grpSp>
      <p:grpSp>
        <p:nvGrpSpPr>
          <p:cNvPr id="40" name="Group 39"/>
          <p:cNvGrpSpPr/>
          <p:nvPr/>
        </p:nvGrpSpPr>
        <p:grpSpPr>
          <a:xfrm>
            <a:off x="7274828" y="955040"/>
            <a:ext cx="2219253" cy="2286000"/>
            <a:chOff x="7274828" y="955040"/>
            <a:chExt cx="2219253" cy="2286000"/>
          </a:xfrm>
        </p:grpSpPr>
        <p:sp>
          <p:nvSpPr>
            <p:cNvPr id="7" name="Rounded Rectangle 6"/>
            <p:cNvSpPr/>
            <p:nvPr/>
          </p:nvSpPr>
          <p:spPr>
            <a:xfrm>
              <a:off x="7512440" y="955040"/>
              <a:ext cx="1773360" cy="2286000"/>
            </a:xfrm>
            <a:prstGeom prst="roundRect">
              <a:avLst/>
            </a:prstGeom>
            <a:solidFill>
              <a:srgbClr val="3FB6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16"/>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57029" y1="32588" x2="55751" y2="56070"/>
                          <a14:foregroundMark x1="34026" y1="61502" x2="40575" y2="64696"/>
                          <a14:foregroundMark x1="53035" y1="77157" x2="53355" y2="89617"/>
                        </a14:backgroundRemoval>
                      </a14:imgEffect>
                    </a14:imgLayer>
                  </a14:imgProps>
                </a:ext>
                <a:ext uri="{28A0092B-C50C-407E-A947-70E740481C1C}">
                  <a14:useLocalDpi xmlns:a14="http://schemas.microsoft.com/office/drawing/2010/main" val="0"/>
                </a:ext>
              </a:extLst>
            </a:blip>
            <a:stretch>
              <a:fillRect/>
            </a:stretch>
          </p:blipFill>
          <p:spPr>
            <a:xfrm>
              <a:off x="7274828" y="1012958"/>
              <a:ext cx="2219253" cy="2219253"/>
            </a:xfrm>
            <a:prstGeom prst="rect">
              <a:avLst/>
            </a:prstGeom>
          </p:spPr>
        </p:pic>
      </p:grpSp>
      <p:grpSp>
        <p:nvGrpSpPr>
          <p:cNvPr id="41" name="Group 40"/>
          <p:cNvGrpSpPr/>
          <p:nvPr/>
        </p:nvGrpSpPr>
        <p:grpSpPr>
          <a:xfrm>
            <a:off x="9301613" y="955040"/>
            <a:ext cx="2219253" cy="2286000"/>
            <a:chOff x="9301613" y="955040"/>
            <a:chExt cx="2219253" cy="2286000"/>
          </a:xfrm>
        </p:grpSpPr>
        <p:sp>
          <p:nvSpPr>
            <p:cNvPr id="9" name="Rounded Rectangle 8"/>
            <p:cNvSpPr/>
            <p:nvPr/>
          </p:nvSpPr>
          <p:spPr>
            <a:xfrm>
              <a:off x="9524560" y="955040"/>
              <a:ext cx="1773360" cy="2286000"/>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8" name="Picture 17"/>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foregroundMark x1="57827" y1="29233" x2="56070" y2="44249"/>
                          <a14:foregroundMark x1="63578" y1="27316" x2="64537" y2="39617"/>
                          <a14:foregroundMark x1="59105" y1="46645" x2="56070" y2="57029"/>
                        </a14:backgroundRemoval>
                      </a14:imgEffect>
                    </a14:imgLayer>
                  </a14:imgProps>
                </a:ext>
                <a:ext uri="{28A0092B-C50C-407E-A947-70E740481C1C}">
                  <a14:useLocalDpi xmlns:a14="http://schemas.microsoft.com/office/drawing/2010/main" val="0"/>
                </a:ext>
              </a:extLst>
            </a:blip>
            <a:stretch>
              <a:fillRect/>
            </a:stretch>
          </p:blipFill>
          <p:spPr>
            <a:xfrm>
              <a:off x="9301613" y="955040"/>
              <a:ext cx="2219253" cy="2219253"/>
            </a:xfrm>
            <a:prstGeom prst="rect">
              <a:avLst/>
            </a:prstGeom>
          </p:spPr>
        </p:pic>
      </p:grpSp>
      <p:grpSp>
        <p:nvGrpSpPr>
          <p:cNvPr id="44" name="Group 43"/>
          <p:cNvGrpSpPr/>
          <p:nvPr/>
        </p:nvGrpSpPr>
        <p:grpSpPr>
          <a:xfrm>
            <a:off x="9285800" y="3789713"/>
            <a:ext cx="2590658" cy="2590658"/>
            <a:chOff x="9285800" y="3789713"/>
            <a:chExt cx="2590658" cy="2590658"/>
          </a:xfrm>
        </p:grpSpPr>
        <p:sp>
          <p:nvSpPr>
            <p:cNvPr id="5" name="Rounded Rectangle 4"/>
            <p:cNvSpPr/>
            <p:nvPr/>
          </p:nvSpPr>
          <p:spPr>
            <a:xfrm>
              <a:off x="9524560" y="3886200"/>
              <a:ext cx="1773360" cy="2286000"/>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9" name="Picture 18"/>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0000" l="10000" r="90000">
                          <a14:foregroundMark x1="39776" y1="26038" x2="32907" y2="35463"/>
                          <a14:foregroundMark x1="49042" y1="26198" x2="43930" y2="38179"/>
                        </a14:backgroundRemoval>
                      </a14:imgEffect>
                    </a14:imgLayer>
                  </a14:imgProps>
                </a:ext>
                <a:ext uri="{28A0092B-C50C-407E-A947-70E740481C1C}">
                  <a14:useLocalDpi xmlns:a14="http://schemas.microsoft.com/office/drawing/2010/main" val="0"/>
                </a:ext>
              </a:extLst>
            </a:blip>
            <a:stretch>
              <a:fillRect/>
            </a:stretch>
          </p:blipFill>
          <p:spPr>
            <a:xfrm>
              <a:off x="9285800" y="3789713"/>
              <a:ext cx="2590658" cy="2590658"/>
            </a:xfrm>
            <a:prstGeom prst="rect">
              <a:avLst/>
            </a:prstGeom>
          </p:spPr>
        </p:pic>
      </p:grpSp>
      <p:grpSp>
        <p:nvGrpSpPr>
          <p:cNvPr id="43" name="Group 42"/>
          <p:cNvGrpSpPr/>
          <p:nvPr/>
        </p:nvGrpSpPr>
        <p:grpSpPr>
          <a:xfrm>
            <a:off x="7358431" y="3886200"/>
            <a:ext cx="2052049" cy="2286000"/>
            <a:chOff x="7358431" y="3886200"/>
            <a:chExt cx="2052049" cy="2286000"/>
          </a:xfrm>
        </p:grpSpPr>
        <p:sp>
          <p:nvSpPr>
            <p:cNvPr id="4" name="Rounded Rectangle 3"/>
            <p:cNvSpPr/>
            <p:nvPr/>
          </p:nvSpPr>
          <p:spPr>
            <a:xfrm>
              <a:off x="7523040" y="3886200"/>
              <a:ext cx="1773360" cy="2286000"/>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Picture 19"/>
            <p:cNvPicPr>
              <a:picLocks noChangeAspect="1"/>
            </p:cNvPicPr>
            <p:nvPr/>
          </p:nvPicPr>
          <p:blipFill>
            <a:blip r:embed="rId14" cstate="print">
              <a:extLst>
                <a:ext uri="{BEBA8EAE-BF5A-486C-A8C5-ECC9F3942E4B}">
                  <a14:imgProps xmlns:a14="http://schemas.microsoft.com/office/drawing/2010/main">
                    <a14:imgLayer r:embed="rId15">
                      <a14:imgEffect>
                        <a14:backgroundRemoval t="5142" b="93972" l="1773" r="94504">
                          <a14:foregroundMark x1="53191" y1="41844" x2="41844" y2="62057"/>
                          <a14:foregroundMark x1="32447" y1="79433" x2="33511" y2="79787"/>
                          <a14:foregroundMark x1="19504" y1="23759" x2="19504" y2="23759"/>
                          <a14:foregroundMark x1="30674" y1="24291" x2="30674" y2="24291"/>
                          <a14:foregroundMark x1="55496" y1="14894" x2="55496" y2="14894"/>
                          <a14:foregroundMark x1="69504" y1="26596" x2="69504" y2="26596"/>
                          <a14:foregroundMark x1="88830" y1="24113" x2="88830" y2="24113"/>
                        </a14:backgroundRemoval>
                      </a14:imgEffect>
                    </a14:imgLayer>
                  </a14:imgProps>
                </a:ext>
                <a:ext uri="{28A0092B-C50C-407E-A947-70E740481C1C}">
                  <a14:useLocalDpi xmlns:a14="http://schemas.microsoft.com/office/drawing/2010/main" val="0"/>
                </a:ext>
              </a:extLst>
            </a:blip>
            <a:stretch>
              <a:fillRect/>
            </a:stretch>
          </p:blipFill>
          <p:spPr>
            <a:xfrm>
              <a:off x="7358431" y="3977305"/>
              <a:ext cx="2052049" cy="2052049"/>
            </a:xfrm>
            <a:prstGeom prst="rect">
              <a:avLst/>
            </a:prstGeom>
          </p:spPr>
        </p:pic>
      </p:grpSp>
      <p:sp>
        <p:nvSpPr>
          <p:cNvPr id="27" name="4"/>
          <p:cNvSpPr/>
          <p:nvPr/>
        </p:nvSpPr>
        <p:spPr>
          <a:xfrm>
            <a:off x="5513001" y="3878702"/>
            <a:ext cx="1773360" cy="2286000"/>
          </a:xfrm>
          <a:prstGeom prst="roundRect">
            <a:avLst/>
          </a:prstGeom>
          <a:solidFill>
            <a:srgbClr val="FF0000"/>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a:ln>
                  <a:solidFill>
                    <a:sysClr val="windowText" lastClr="000000"/>
                  </a:solidFill>
                </a:ln>
                <a:solidFill>
                  <a:prstClr val="white"/>
                </a:solidFill>
                <a:effectLst/>
                <a:uLnTx/>
                <a:uFillTx/>
                <a:latin typeface="iCiel Cadena" panose="02000503000000020004" pitchFamily="2" charset="0"/>
                <a:ea typeface="+mn-ea"/>
                <a:cs typeface="+mn-cs"/>
              </a:rPr>
              <a:t>4</a:t>
            </a:r>
          </a:p>
        </p:txBody>
      </p:sp>
      <p:sp>
        <p:nvSpPr>
          <p:cNvPr id="28" name="5"/>
          <p:cNvSpPr/>
          <p:nvPr/>
        </p:nvSpPr>
        <p:spPr>
          <a:xfrm>
            <a:off x="7528040" y="3878702"/>
            <a:ext cx="1773360" cy="2286000"/>
          </a:xfrm>
          <a:prstGeom prst="roundRect">
            <a:avLst/>
          </a:prstGeom>
          <a:solidFill>
            <a:srgbClr val="FF0066"/>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a:ln>
                  <a:solidFill>
                    <a:sysClr val="windowText" lastClr="000000"/>
                  </a:solidFill>
                </a:ln>
                <a:solidFill>
                  <a:prstClr val="white"/>
                </a:solidFill>
                <a:effectLst/>
                <a:uLnTx/>
                <a:uFillTx/>
                <a:latin typeface="iCiel Cadena" panose="02000503000000020004" pitchFamily="2" charset="0"/>
                <a:ea typeface="+mn-ea"/>
                <a:cs typeface="+mn-cs"/>
              </a:rPr>
              <a:t>5</a:t>
            </a:r>
          </a:p>
        </p:txBody>
      </p:sp>
      <p:sp>
        <p:nvSpPr>
          <p:cNvPr id="29" name="6"/>
          <p:cNvSpPr/>
          <p:nvPr/>
        </p:nvSpPr>
        <p:spPr>
          <a:xfrm>
            <a:off x="9529560" y="3878702"/>
            <a:ext cx="1773360" cy="2286000"/>
          </a:xfrm>
          <a:prstGeom prst="roundRect">
            <a:avLst/>
          </a:prstGeom>
          <a:solidFill>
            <a:srgbClr val="92D050"/>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a:ln>
                  <a:solidFill>
                    <a:sysClr val="windowText" lastClr="000000"/>
                  </a:solidFill>
                </a:ln>
                <a:solidFill>
                  <a:prstClr val="white"/>
                </a:solidFill>
                <a:effectLst/>
                <a:uLnTx/>
                <a:uFillTx/>
                <a:latin typeface="iCiel Cadena" panose="02000503000000020004" pitchFamily="2" charset="0"/>
                <a:ea typeface="+mn-ea"/>
                <a:cs typeface="+mn-cs"/>
              </a:rPr>
              <a:t>6</a:t>
            </a:r>
          </a:p>
        </p:txBody>
      </p:sp>
      <p:sp>
        <p:nvSpPr>
          <p:cNvPr id="30" name="1"/>
          <p:cNvSpPr/>
          <p:nvPr/>
        </p:nvSpPr>
        <p:spPr>
          <a:xfrm>
            <a:off x="5526520" y="947542"/>
            <a:ext cx="1773360" cy="2286000"/>
          </a:xfrm>
          <a:prstGeom prst="roundRect">
            <a:avLst/>
          </a:prstGeom>
          <a:solidFill>
            <a:srgbClr val="FFC0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a:ln>
                  <a:solidFill>
                    <a:sysClr val="windowText" lastClr="000000"/>
                  </a:solidFill>
                </a:ln>
                <a:solidFill>
                  <a:prstClr val="white"/>
                </a:solidFill>
                <a:effectLst/>
                <a:uLnTx/>
                <a:uFillTx/>
                <a:latin typeface="iCiel Cadena" panose="02000503000000020004" pitchFamily="2" charset="0"/>
                <a:ea typeface="+mn-ea"/>
                <a:cs typeface="+mn-cs"/>
              </a:rPr>
              <a:t>1</a:t>
            </a:r>
          </a:p>
        </p:txBody>
      </p:sp>
      <p:sp>
        <p:nvSpPr>
          <p:cNvPr id="31" name="2"/>
          <p:cNvSpPr/>
          <p:nvPr/>
        </p:nvSpPr>
        <p:spPr>
          <a:xfrm>
            <a:off x="7517440" y="947542"/>
            <a:ext cx="1773360" cy="2286000"/>
          </a:xfrm>
          <a:prstGeom prst="roundRect">
            <a:avLst/>
          </a:prstGeom>
          <a:solidFill>
            <a:srgbClr val="3FB6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a:ln>
                  <a:solidFill>
                    <a:sysClr val="windowText" lastClr="000000"/>
                  </a:solidFill>
                </a:ln>
                <a:solidFill>
                  <a:prstClr val="white"/>
                </a:solidFill>
                <a:effectLst/>
                <a:uLnTx/>
                <a:uFillTx/>
                <a:latin typeface="iCiel Cadena" panose="02000503000000020004" pitchFamily="2" charset="0"/>
                <a:ea typeface="+mn-ea"/>
                <a:cs typeface="+mn-cs"/>
              </a:rPr>
              <a:t>2</a:t>
            </a:r>
          </a:p>
        </p:txBody>
      </p:sp>
      <p:sp>
        <p:nvSpPr>
          <p:cNvPr id="32" name="3"/>
          <p:cNvSpPr/>
          <p:nvPr/>
        </p:nvSpPr>
        <p:spPr>
          <a:xfrm>
            <a:off x="9529560" y="947542"/>
            <a:ext cx="1773360" cy="2286000"/>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a:ln>
                  <a:solidFill>
                    <a:sysClr val="windowText" lastClr="000000"/>
                  </a:solidFill>
                </a:ln>
                <a:solidFill>
                  <a:prstClr val="white"/>
                </a:solidFill>
                <a:effectLst/>
                <a:uLnTx/>
                <a:uFillTx/>
                <a:latin typeface="iCiel Cadena" panose="02000503000000020004" pitchFamily="2" charset="0"/>
                <a:ea typeface="+mn-ea"/>
                <a:cs typeface="+mn-cs"/>
              </a:rPr>
              <a:t>3</a:t>
            </a:r>
          </a:p>
        </p:txBody>
      </p:sp>
      <p:sp>
        <p:nvSpPr>
          <p:cNvPr id="33" name="Rounded Rectangle 32"/>
          <p:cNvSpPr/>
          <p:nvPr/>
        </p:nvSpPr>
        <p:spPr>
          <a:xfrm>
            <a:off x="957946" y="5029200"/>
            <a:ext cx="3578953" cy="1178560"/>
          </a:xfrm>
          <a:prstGeom prst="roundRect">
            <a:avLst/>
          </a:prstGeom>
          <a:solidFill>
            <a:schemeClr val="bg1"/>
          </a:solidFill>
          <a:ln w="57150">
            <a:solidFill>
              <a:srgbClr val="FAB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srgbClr val="FF0000"/>
                </a:solidFill>
                <a:effectLst/>
                <a:uLnTx/>
                <a:uFillTx/>
                <a:latin typeface="iCiel Cadena" panose="02000503000000020004" pitchFamily="2" charset="0"/>
                <a:ea typeface="+mn-ea"/>
                <a:cs typeface="+mn-cs"/>
              </a:rPr>
              <a:t>LÍNH CỨU HỎA</a:t>
            </a:r>
          </a:p>
        </p:txBody>
      </p:sp>
      <p:sp>
        <p:nvSpPr>
          <p:cNvPr id="34" name="Rounded Rectangle 33"/>
          <p:cNvSpPr/>
          <p:nvPr/>
        </p:nvSpPr>
        <p:spPr>
          <a:xfrm>
            <a:off x="957946" y="5029200"/>
            <a:ext cx="3578953" cy="1178560"/>
          </a:xfrm>
          <a:prstGeom prst="roundRect">
            <a:avLst/>
          </a:prstGeom>
          <a:solidFill>
            <a:schemeClr val="bg1"/>
          </a:solidFill>
          <a:ln w="57150">
            <a:solidFill>
              <a:srgbClr val="FAB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srgbClr val="FF0000"/>
                </a:solidFill>
                <a:effectLst/>
                <a:uLnTx/>
                <a:uFillTx/>
                <a:latin typeface="iCiel Cadena" panose="02000503000000020004" pitchFamily="2" charset="0"/>
                <a:ea typeface="+mn-ea"/>
                <a:cs typeface="+mn-cs"/>
              </a:rPr>
              <a:t>CẢNH SÁT</a:t>
            </a:r>
          </a:p>
        </p:txBody>
      </p:sp>
      <p:sp>
        <p:nvSpPr>
          <p:cNvPr id="35" name="Rounded Rectangle 34"/>
          <p:cNvSpPr/>
          <p:nvPr/>
        </p:nvSpPr>
        <p:spPr>
          <a:xfrm>
            <a:off x="957946" y="5029200"/>
            <a:ext cx="3578953" cy="1178560"/>
          </a:xfrm>
          <a:prstGeom prst="roundRect">
            <a:avLst/>
          </a:prstGeom>
          <a:solidFill>
            <a:schemeClr val="bg1"/>
          </a:solidFill>
          <a:ln w="57150">
            <a:solidFill>
              <a:srgbClr val="FAB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srgbClr val="FF0000"/>
                </a:solidFill>
                <a:effectLst/>
                <a:uLnTx/>
                <a:uFillTx/>
                <a:latin typeface="iCiel Cadena" panose="02000503000000020004" pitchFamily="2" charset="0"/>
                <a:ea typeface="+mn-ea"/>
                <a:cs typeface="+mn-cs"/>
              </a:rPr>
              <a:t>DIỄN VIÊN MÚA</a:t>
            </a:r>
          </a:p>
        </p:txBody>
      </p:sp>
      <p:sp>
        <p:nvSpPr>
          <p:cNvPr id="36" name="Rounded Rectangle 35"/>
          <p:cNvSpPr/>
          <p:nvPr/>
        </p:nvSpPr>
        <p:spPr>
          <a:xfrm>
            <a:off x="957946" y="5029200"/>
            <a:ext cx="3578953" cy="1178560"/>
          </a:xfrm>
          <a:prstGeom prst="roundRect">
            <a:avLst/>
          </a:prstGeom>
          <a:solidFill>
            <a:schemeClr val="bg1"/>
          </a:solidFill>
          <a:ln w="57150">
            <a:solidFill>
              <a:srgbClr val="FAB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srgbClr val="FF0000"/>
                </a:solidFill>
                <a:effectLst/>
                <a:uLnTx/>
                <a:uFillTx/>
                <a:latin typeface="iCiel Cadena" panose="02000503000000020004" pitchFamily="2" charset="0"/>
                <a:ea typeface="+mn-ea"/>
                <a:cs typeface="+mn-cs"/>
              </a:rPr>
              <a:t>PHI CÔNG</a:t>
            </a:r>
          </a:p>
        </p:txBody>
      </p:sp>
      <p:sp>
        <p:nvSpPr>
          <p:cNvPr id="37" name="Rounded Rectangle 36"/>
          <p:cNvSpPr/>
          <p:nvPr/>
        </p:nvSpPr>
        <p:spPr>
          <a:xfrm>
            <a:off x="957946" y="5029200"/>
            <a:ext cx="3578953" cy="1178560"/>
          </a:xfrm>
          <a:prstGeom prst="roundRect">
            <a:avLst/>
          </a:prstGeom>
          <a:solidFill>
            <a:schemeClr val="bg1"/>
          </a:solidFill>
          <a:ln w="57150">
            <a:solidFill>
              <a:srgbClr val="FAB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srgbClr val="FF0000"/>
                </a:solidFill>
                <a:effectLst/>
                <a:uLnTx/>
                <a:uFillTx/>
                <a:latin typeface="iCiel Cadena" panose="02000503000000020004" pitchFamily="2" charset="0"/>
                <a:ea typeface="+mn-ea"/>
                <a:cs typeface="+mn-cs"/>
              </a:rPr>
              <a:t>VẬN ĐỘNG VIÊN</a:t>
            </a:r>
          </a:p>
        </p:txBody>
      </p:sp>
      <p:sp>
        <p:nvSpPr>
          <p:cNvPr id="38" name="Rounded Rectangle 37"/>
          <p:cNvSpPr/>
          <p:nvPr/>
        </p:nvSpPr>
        <p:spPr>
          <a:xfrm>
            <a:off x="957946" y="5029200"/>
            <a:ext cx="3578953" cy="1178560"/>
          </a:xfrm>
          <a:prstGeom prst="roundRect">
            <a:avLst/>
          </a:prstGeom>
          <a:solidFill>
            <a:schemeClr val="bg1"/>
          </a:solidFill>
          <a:ln w="57150">
            <a:solidFill>
              <a:srgbClr val="FAB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srgbClr val="FF0000"/>
                </a:solidFill>
                <a:effectLst/>
                <a:uLnTx/>
                <a:uFillTx/>
                <a:latin typeface="iCiel Cadena" panose="02000503000000020004" pitchFamily="2" charset="0"/>
                <a:ea typeface="+mn-ea"/>
                <a:cs typeface="+mn-cs"/>
              </a:rPr>
              <a:t>NHẠC SĨ, CA SĨ</a:t>
            </a:r>
          </a:p>
        </p:txBody>
      </p:sp>
      <p:sp>
        <p:nvSpPr>
          <p:cNvPr id="45" name="文本框 343">
            <a:extLst>
              <a:ext uri="{FF2B5EF4-FFF2-40B4-BE49-F238E27FC236}">
                <a16:creationId xmlns:a16="http://schemas.microsoft.com/office/drawing/2014/main" id="{0ACC4EE0-678B-4783-99C3-C2D00D68933D}"/>
              </a:ext>
            </a:extLst>
          </p:cNvPr>
          <p:cNvSpPr txBox="1"/>
          <p:nvPr/>
        </p:nvSpPr>
        <p:spPr>
          <a:xfrm>
            <a:off x="640371" y="1897020"/>
            <a:ext cx="4662683" cy="2554545"/>
          </a:xfrm>
          <a:prstGeom prst="rect">
            <a:avLst/>
          </a:prstGeom>
          <a:noFill/>
        </p:spPr>
        <p:txBody>
          <a:bodyPr wrap="squar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altLang="zh-CN" sz="8000" b="0" i="0" u="none" strike="noStrike" kern="1200" cap="none" spc="0" normalizeH="0" baseline="0" noProof="0">
                <a:ln>
                  <a:solidFill>
                    <a:sysClr val="windowText" lastClr="000000"/>
                  </a:solidFill>
                </a:ln>
                <a:solidFill>
                  <a:srgbClr val="3FB6BF"/>
                </a:solidFill>
                <a:effectLst/>
                <a:uLnTx/>
                <a:uFillTx/>
                <a:latin typeface="iCiel Cadena" panose="02000503000000020004" pitchFamily="2" charset="0"/>
                <a:ea typeface="字魂36号-正文宋楷" panose="02000000000000000000" pitchFamily="2" charset="-122"/>
                <a:cs typeface="+mn-cs"/>
              </a:rPr>
              <a:t>ĐỐ BẠN NGHỀ GÌ?</a:t>
            </a:r>
            <a:endParaRPr kumimoji="0" lang="zh-CN" altLang="en-US" sz="8000" b="0" i="0" u="none" strike="noStrike" kern="1200" cap="none" spc="0" normalizeH="0" baseline="0" noProof="0" dirty="0">
              <a:ln>
                <a:solidFill>
                  <a:sysClr val="windowText" lastClr="000000"/>
                </a:solidFill>
              </a:ln>
              <a:solidFill>
                <a:srgbClr val="3FB6BF"/>
              </a:solidFill>
              <a:effectLst/>
              <a:uLnTx/>
              <a:uFillTx/>
              <a:latin typeface="iCiel Cadena" panose="02000503000000020004" pitchFamily="2" charset="0"/>
              <a:ea typeface="字魂36号-正文宋楷" panose="02000000000000000000" pitchFamily="2" charset="-122"/>
              <a:cs typeface="+mn-cs"/>
            </a:endParaRPr>
          </a:p>
        </p:txBody>
      </p:sp>
      <p:sp>
        <p:nvSpPr>
          <p:cNvPr id="46" name="文本框 343">
            <a:extLst>
              <a:ext uri="{FF2B5EF4-FFF2-40B4-BE49-F238E27FC236}">
                <a16:creationId xmlns:a16="http://schemas.microsoft.com/office/drawing/2014/main" id="{0ACC4EE0-678B-4783-99C3-C2D00D68933D}"/>
              </a:ext>
            </a:extLst>
          </p:cNvPr>
          <p:cNvSpPr txBox="1"/>
          <p:nvPr/>
        </p:nvSpPr>
        <p:spPr>
          <a:xfrm>
            <a:off x="1014677" y="464865"/>
            <a:ext cx="4662683" cy="1015663"/>
          </a:xfrm>
          <a:prstGeom prst="rect">
            <a:avLst/>
          </a:prstGeom>
          <a:noFill/>
        </p:spPr>
        <p:txBody>
          <a:bodyPr wrap="squar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altLang="zh-CN" sz="6000" b="0" i="0" u="none" strike="noStrike" kern="1200" cap="none" spc="0" normalizeH="0" baseline="0" noProof="0">
                <a:ln>
                  <a:noFill/>
                </a:ln>
                <a:pattFill prst="wdDnDiag">
                  <a:fgClr>
                    <a:srgbClr val="FF70AD"/>
                  </a:fgClr>
                  <a:bgClr>
                    <a:srgbClr val="FF4D67"/>
                  </a:bgClr>
                </a:pattFill>
                <a:effectLst/>
                <a:uLnTx/>
                <a:uFillTx/>
                <a:latin typeface="iCiel Cadena" panose="02000503000000020004" pitchFamily="2" charset="0"/>
                <a:ea typeface="字魂36号-正文宋楷" panose="02000000000000000000" pitchFamily="2" charset="-122"/>
                <a:cs typeface="+mn-cs"/>
              </a:rPr>
              <a:t>Trò chơi:</a:t>
            </a:r>
            <a:endParaRPr kumimoji="0" lang="zh-CN" altLang="en-US" sz="6000" b="0" i="0" u="none" strike="noStrike" kern="1200" cap="none" spc="0" normalizeH="0" baseline="0" noProof="0" dirty="0">
              <a:ln>
                <a:noFill/>
              </a:ln>
              <a:pattFill prst="wdDnDiag">
                <a:fgClr>
                  <a:srgbClr val="FF70AD"/>
                </a:fgClr>
                <a:bgClr>
                  <a:srgbClr val="FF4D67"/>
                </a:bgClr>
              </a:pattFill>
              <a:effectLst/>
              <a:uLnTx/>
              <a:uFillTx/>
              <a:latin typeface="iCiel Cadena" panose="02000503000000020004" pitchFamily="2" charset="0"/>
              <a:ea typeface="字魂36号-正文宋楷" panose="02000000000000000000" pitchFamily="2" charset="-122"/>
              <a:cs typeface="+mn-cs"/>
            </a:endParaRPr>
          </a:p>
        </p:txBody>
      </p:sp>
      <p:sp>
        <p:nvSpPr>
          <p:cNvPr id="47" name="Rectangle: Rounded Corners 46">
            <a:extLst>
              <a:ext uri="{FF2B5EF4-FFF2-40B4-BE49-F238E27FC236}">
                <a16:creationId xmlns:a16="http://schemas.microsoft.com/office/drawing/2014/main" id="{942EEDCF-191B-419B-8E5A-1166CB2D4638}"/>
              </a:ext>
            </a:extLst>
          </p:cNvPr>
          <p:cNvSpPr/>
          <p:nvPr/>
        </p:nvSpPr>
        <p:spPr>
          <a:xfrm>
            <a:off x="2781520" y="3143273"/>
            <a:ext cx="8139667" cy="156625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GV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bấm</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vào</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số</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để</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ra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hình</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ảnh</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cho</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hs</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đoán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nghề</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nghiệp</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Đoán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xong</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bấm</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vào</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hình</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ảnh</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đó</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để</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hiện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đáp</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Hiện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xong</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bấm</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vào</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hình</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để</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đáp</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biến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mất</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tiếp</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tục</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đến</a:t>
            </a:r>
            <a:r>
              <a:rPr lang="en-US" dirty="0">
                <a:solidFill>
                  <a:prstClr val="black"/>
                </a:solidFill>
                <a:latin typeface="Arial" panose="020B0604020202020204" pitchFamily="34" charset="0"/>
              </a:rPr>
              <a:t> ô </a:t>
            </a:r>
            <a:r>
              <a:rPr lang="en-US" dirty="0" err="1">
                <a:solidFill>
                  <a:prstClr val="black"/>
                </a:solidFill>
                <a:latin typeface="Arial" panose="020B0604020202020204" pitchFamily="34" charset="0"/>
              </a:rPr>
              <a:t>tiếp</a:t>
            </a:r>
            <a:r>
              <a:rPr lang="en-US" dirty="0">
                <a:solidFill>
                  <a:prstClr val="black"/>
                </a:solidFill>
                <a:latin typeface="Arial" panose="020B0604020202020204" pitchFamily="34" charset="0"/>
              </a:rPr>
              <a:t> </a:t>
            </a:r>
            <a:r>
              <a:rPr lang="en-US">
                <a:solidFill>
                  <a:prstClr val="black"/>
                </a:solidFill>
                <a:latin typeface="Arial" panose="020B0604020202020204" pitchFamily="34" charset="0"/>
              </a:rPr>
              <a:t>theo.</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err="1">
                <a:ln>
                  <a:noFill/>
                </a:ln>
                <a:solidFill>
                  <a:prstClr val="black"/>
                </a:solidFill>
                <a:effectLst/>
                <a:uLnTx/>
                <a:uFillTx/>
                <a:latin typeface="Arial"/>
                <a:ea typeface="+mn-ea"/>
                <a:cs typeface="+mn-cs"/>
              </a:rPr>
              <a:t>Đọc</a:t>
            </a:r>
            <a:r>
              <a:rPr kumimoji="0" lang="en-US" sz="1800" b="0" i="0" u="none" strike="noStrike" kern="1200" cap="none" spc="0" normalizeH="0" baseline="0" noProof="0" dirty="0">
                <a:ln>
                  <a:noFill/>
                </a:ln>
                <a:solidFill>
                  <a:prstClr val="black"/>
                </a:solidFill>
                <a:effectLst/>
                <a:uLnTx/>
                <a:uFillTx/>
                <a:latin typeface="Arial"/>
                <a:ea typeface="+mn-ea"/>
                <a:cs typeface="+mn-cs"/>
              </a:rPr>
              <a:t> </a:t>
            </a:r>
            <a:r>
              <a:rPr kumimoji="0" lang="en-US" sz="1800" b="0" i="0" u="none" strike="noStrike" kern="1200" cap="none" spc="0" normalizeH="0" baseline="0" noProof="0" dirty="0" err="1">
                <a:ln>
                  <a:noFill/>
                </a:ln>
                <a:solidFill>
                  <a:prstClr val="black"/>
                </a:solidFill>
                <a:effectLst/>
                <a:uLnTx/>
                <a:uFillTx/>
                <a:latin typeface="Arial"/>
                <a:ea typeface="+mn-ea"/>
                <a:cs typeface="+mn-cs"/>
              </a:rPr>
              <a:t>xong</a:t>
            </a:r>
            <a:r>
              <a:rPr kumimoji="0" lang="en-US" sz="1800" b="0" i="0" u="none" strike="noStrike" kern="1200" cap="none" spc="0" normalizeH="0" baseline="0" noProof="0" dirty="0">
                <a:ln>
                  <a:noFill/>
                </a:ln>
                <a:solidFill>
                  <a:prstClr val="black"/>
                </a:solidFill>
                <a:effectLst/>
                <a:uLnTx/>
                <a:uFillTx/>
                <a:latin typeface="Arial"/>
                <a:ea typeface="+mn-ea"/>
                <a:cs typeface="+mn-cs"/>
              </a:rPr>
              <a:t> </a:t>
            </a:r>
            <a:r>
              <a:rPr kumimoji="0" lang="en-US" sz="1800" b="0" i="0" u="none" strike="noStrike" kern="1200" cap="none" spc="0" normalizeH="0" baseline="0" noProof="0" dirty="0" err="1">
                <a:ln>
                  <a:noFill/>
                </a:ln>
                <a:solidFill>
                  <a:prstClr val="black"/>
                </a:solidFill>
                <a:effectLst/>
                <a:uLnTx/>
                <a:uFillTx/>
                <a:latin typeface="Arial"/>
                <a:ea typeface="+mn-ea"/>
                <a:cs typeface="+mn-cs"/>
              </a:rPr>
              <a:t>thì</a:t>
            </a:r>
            <a:r>
              <a:rPr kumimoji="0" lang="en-US" sz="1800" b="0" i="0" u="none" strike="noStrike" kern="1200" cap="none" spc="0" normalizeH="0" baseline="0" noProof="0" dirty="0">
                <a:ln>
                  <a:noFill/>
                </a:ln>
                <a:solidFill>
                  <a:prstClr val="black"/>
                </a:solidFill>
                <a:effectLst/>
                <a:uLnTx/>
                <a:uFillTx/>
                <a:latin typeface="Arial"/>
                <a:ea typeface="+mn-ea"/>
                <a:cs typeface="+mn-cs"/>
              </a:rPr>
              <a:t> </a:t>
            </a:r>
            <a:r>
              <a:rPr kumimoji="0" lang="en-US" sz="1800" b="0" i="0" u="none" strike="noStrike" kern="1200" cap="none" spc="0" normalizeH="0" baseline="0" noProof="0" dirty="0" err="1">
                <a:ln>
                  <a:noFill/>
                </a:ln>
                <a:solidFill>
                  <a:prstClr val="black"/>
                </a:solidFill>
                <a:effectLst/>
                <a:uLnTx/>
                <a:uFillTx/>
                <a:latin typeface="Arial"/>
                <a:ea typeface="+mn-ea"/>
                <a:cs typeface="+mn-cs"/>
              </a:rPr>
              <a:t>xóa</a:t>
            </a:r>
            <a:r>
              <a:rPr kumimoji="0" lang="en-US" sz="1800" b="0" i="0" u="none" strike="noStrike" kern="1200" cap="none" spc="0" normalizeH="0" baseline="0" noProof="0" dirty="0">
                <a:ln>
                  <a:noFill/>
                </a:ln>
                <a:solidFill>
                  <a:prstClr val="black"/>
                </a:solidFill>
                <a:effectLst/>
                <a:uLnTx/>
                <a:uFillTx/>
                <a:latin typeface="Arial"/>
                <a:ea typeface="+mn-ea"/>
                <a:cs typeface="+mn-cs"/>
              </a:rPr>
              <a:t> </a:t>
            </a:r>
            <a:r>
              <a:rPr kumimoji="0" lang="en-US" sz="1800" b="0" i="0" u="none" strike="noStrike" kern="1200" cap="none" spc="0" normalizeH="0" baseline="0" noProof="0" dirty="0" err="1">
                <a:ln>
                  <a:noFill/>
                </a:ln>
                <a:solidFill>
                  <a:prstClr val="black"/>
                </a:solidFill>
                <a:effectLst/>
                <a:uLnTx/>
                <a:uFillTx/>
                <a:latin typeface="Arial"/>
                <a:ea typeface="+mn-ea"/>
                <a:cs typeface="+mn-cs"/>
              </a:rPr>
              <a:t>bỏ</a:t>
            </a:r>
            <a:r>
              <a:rPr kumimoji="0" lang="en-US" sz="1800" b="0" i="0" u="none" strike="noStrike" kern="1200" cap="none" spc="0" normalizeH="0" baseline="0" noProof="0" dirty="0">
                <a:ln>
                  <a:noFill/>
                </a:ln>
                <a:solidFill>
                  <a:prstClr val="black"/>
                </a:solidFill>
                <a:effectLst/>
                <a:uLnTx/>
                <a:uFillTx/>
                <a:latin typeface="Arial"/>
                <a:ea typeface="+mn-ea"/>
                <a:cs typeface="+mn-cs"/>
              </a:rPr>
              <a:t> </a:t>
            </a:r>
            <a:r>
              <a:rPr kumimoji="0" lang="en-US" sz="1800" b="0" i="0" u="none" strike="noStrike" kern="1200" cap="none" spc="0" normalizeH="0" baseline="0" noProof="0" dirty="0" err="1">
                <a:ln>
                  <a:noFill/>
                </a:ln>
                <a:solidFill>
                  <a:prstClr val="black"/>
                </a:solidFill>
                <a:effectLst/>
                <a:uLnTx/>
                <a:uFillTx/>
                <a:latin typeface="Arial"/>
                <a:ea typeface="+mn-ea"/>
                <a:cs typeface="+mn-cs"/>
              </a:rPr>
              <a:t>cái</a:t>
            </a:r>
            <a:r>
              <a:rPr kumimoji="0" lang="en-US" sz="1800" b="0" i="0" u="none" strike="noStrike" kern="1200" cap="none" spc="0" normalizeH="0" baseline="0" noProof="0" dirty="0">
                <a:ln>
                  <a:noFill/>
                </a:ln>
                <a:solidFill>
                  <a:prstClr val="black"/>
                </a:solidFill>
                <a:effectLst/>
                <a:uLnTx/>
                <a:uFillTx/>
                <a:latin typeface="Arial"/>
                <a:ea typeface="+mn-ea"/>
                <a:cs typeface="+mn-cs"/>
              </a:rPr>
              <a:t> </a:t>
            </a:r>
            <a:r>
              <a:rPr kumimoji="0" lang="en-US" sz="1800" b="0" i="0" u="none" strike="noStrike" kern="1200" cap="none" spc="0" normalizeH="0" baseline="0" noProof="0" dirty="0" err="1">
                <a:ln>
                  <a:noFill/>
                </a:ln>
                <a:solidFill>
                  <a:prstClr val="black"/>
                </a:solidFill>
                <a:effectLst/>
                <a:uLnTx/>
                <a:uFillTx/>
                <a:latin typeface="Arial"/>
                <a:ea typeface="+mn-ea"/>
                <a:cs typeface="+mn-cs"/>
              </a:rPr>
              <a:t>đi</a:t>
            </a:r>
            <a:r>
              <a:rPr kumimoji="0" lang="en-US" sz="1800" b="0" i="0" u="none" strike="noStrike" kern="1200" cap="none" spc="0" normalizeH="0" baseline="0" noProof="0" dirty="0">
                <a:ln>
                  <a:noFill/>
                </a:ln>
                <a:solidFill>
                  <a:prstClr val="black"/>
                </a:solidFill>
                <a:effectLst/>
                <a:uLnTx/>
                <a:uFillTx/>
                <a:latin typeface="Arial"/>
                <a:ea typeface="+mn-ea"/>
                <a:cs typeface="+mn-cs"/>
              </a:rPr>
              <a:t> </a:t>
            </a:r>
            <a:r>
              <a:rPr kumimoji="0" lang="en-US" sz="1800" b="0" i="0" u="none" strike="noStrike" kern="1200" cap="none" spc="0" normalizeH="0" baseline="0" noProof="0" dirty="0" err="1">
                <a:ln>
                  <a:noFill/>
                </a:ln>
                <a:solidFill>
                  <a:prstClr val="black"/>
                </a:solidFill>
                <a:effectLst/>
                <a:uLnTx/>
                <a:uFillTx/>
                <a:latin typeface="Arial"/>
                <a:ea typeface="+mn-ea"/>
                <a:cs typeface="+mn-cs"/>
              </a:rPr>
              <a:t>thầy</a:t>
            </a:r>
            <a:r>
              <a:rPr kumimoji="0" lang="en-US" sz="1800" b="0" i="0" u="none" strike="noStrike" kern="1200" cap="none" spc="0" normalizeH="0" baseline="0" noProof="0" dirty="0">
                <a:ln>
                  <a:noFill/>
                </a:ln>
                <a:solidFill>
                  <a:prstClr val="black"/>
                </a:solidFill>
                <a:effectLst/>
                <a:uLnTx/>
                <a:uFillTx/>
                <a:latin typeface="Arial"/>
                <a:ea typeface="+mn-ea"/>
                <a:cs typeface="+mn-cs"/>
              </a:rPr>
              <a:t> </a:t>
            </a:r>
            <a:r>
              <a:rPr kumimoji="0" lang="en-US" sz="1800" b="0" i="0" u="none" strike="noStrike" kern="1200" cap="none" spc="0" normalizeH="0" baseline="0" noProof="0" dirty="0" err="1">
                <a:ln>
                  <a:noFill/>
                </a:ln>
                <a:solidFill>
                  <a:prstClr val="black"/>
                </a:solidFill>
                <a:effectLst/>
                <a:uLnTx/>
                <a:uFillTx/>
                <a:latin typeface="Arial"/>
                <a:ea typeface="+mn-ea"/>
                <a:cs typeface="+mn-cs"/>
              </a:rPr>
              <a:t>cô</a:t>
            </a:r>
            <a:r>
              <a:rPr kumimoji="0" lang="en-US" sz="1800" b="0" i="0" u="none" strike="noStrike" kern="1200" cap="none" spc="0" normalizeH="0" baseline="0" noProof="0" dirty="0">
                <a:ln>
                  <a:noFill/>
                </a:ln>
                <a:solidFill>
                  <a:prstClr val="black"/>
                </a:solidFill>
                <a:effectLst/>
                <a:uLnTx/>
                <a:uFillTx/>
                <a:latin typeface="Arial"/>
                <a:ea typeface="+mn-ea"/>
                <a:cs typeface="+mn-cs"/>
              </a:rPr>
              <a:t> </a:t>
            </a:r>
            <a:r>
              <a:rPr kumimoji="0" lang="en-US" sz="1800" b="0" i="0" u="none" strike="noStrike" kern="1200" cap="none" spc="0" normalizeH="0" baseline="0" noProof="0" dirty="0" err="1">
                <a:ln>
                  <a:noFill/>
                </a:ln>
                <a:solidFill>
                  <a:prstClr val="black"/>
                </a:solidFill>
                <a:effectLst/>
                <a:uLnTx/>
                <a:uFillTx/>
                <a:latin typeface="Arial"/>
                <a:ea typeface="+mn-ea"/>
                <a:cs typeface="+mn-cs"/>
              </a:rPr>
              <a:t>nhé</a:t>
            </a:r>
            <a:r>
              <a:rPr kumimoji="0" lang="en-US" sz="1800" b="0" i="0" u="none" strike="noStrike" kern="1200" cap="none" spc="0" normalizeH="0" baseline="0" noProof="0" dirty="0">
                <a:ln>
                  <a:noFill/>
                </a:ln>
                <a:solidFill>
                  <a:prstClr val="black"/>
                </a:solidFill>
                <a:effectLst/>
                <a:uLnTx/>
                <a:uFillTx/>
                <a:latin typeface="Arial"/>
                <a:ea typeface="+mn-ea"/>
                <a:cs typeface="+mn-cs"/>
              </a:rPr>
              <a:t>.</a:t>
            </a: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42232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30"/>
                                        </p:tgtEl>
                                        <p:attrNameLst>
                                          <p:attrName>ppt_w</p:attrName>
                                        </p:attrNameLst>
                                      </p:cBhvr>
                                      <p:tavLst>
                                        <p:tav tm="0">
                                          <p:val>
                                            <p:strVal val="ppt_w"/>
                                          </p:val>
                                        </p:tav>
                                        <p:tav tm="100000">
                                          <p:val>
                                            <p:fltVal val="0"/>
                                          </p:val>
                                        </p:tav>
                                      </p:tavLst>
                                    </p:anim>
                                    <p:anim calcmode="lin" valueType="num">
                                      <p:cBhvr>
                                        <p:cTn id="7" dur="1000"/>
                                        <p:tgtEl>
                                          <p:spTgt spid="30"/>
                                        </p:tgtEl>
                                        <p:attrNameLst>
                                          <p:attrName>ppt_h</p:attrName>
                                        </p:attrNameLst>
                                      </p:cBhvr>
                                      <p:tavLst>
                                        <p:tav tm="0">
                                          <p:val>
                                            <p:strVal val="ppt_h"/>
                                          </p:val>
                                        </p:tav>
                                        <p:tav tm="100000">
                                          <p:val>
                                            <p:fltVal val="0"/>
                                          </p:val>
                                        </p:tav>
                                      </p:tavLst>
                                    </p:anim>
                                    <p:anim calcmode="lin" valueType="num">
                                      <p:cBhvr>
                                        <p:cTn id="8" dur="1000"/>
                                        <p:tgtEl>
                                          <p:spTgt spid="30"/>
                                        </p:tgtEl>
                                        <p:attrNameLst>
                                          <p:attrName>style.rotation</p:attrName>
                                        </p:attrNameLst>
                                      </p:cBhvr>
                                      <p:tavLst>
                                        <p:tav tm="0">
                                          <p:val>
                                            <p:fltVal val="0"/>
                                          </p:val>
                                        </p:tav>
                                        <p:tav tm="100000">
                                          <p:val>
                                            <p:fltVal val="90"/>
                                          </p:val>
                                        </p:tav>
                                      </p:tavLst>
                                    </p:anim>
                                    <p:animEffect transition="out" filter="fade">
                                      <p:cBhvr>
                                        <p:cTn id="9" dur="1000"/>
                                        <p:tgtEl>
                                          <p:spTgt spid="30"/>
                                        </p:tgtEl>
                                      </p:cBhvr>
                                    </p:animEffect>
                                    <p:set>
                                      <p:cBhvr>
                                        <p:cTn id="10"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ing ting.wav"/>
                                        </p:tgtEl>
                                      </p:cMediaNode>
                                    </p:audio>
                                  </p:subTnLst>
                                </p:cTn>
                              </p:par>
                            </p:childTnLst>
                          </p:cTn>
                        </p:par>
                      </p:childTnLst>
                    </p:cTn>
                  </p:par>
                </p:childTnLst>
              </p:cTn>
              <p:nextCondLst>
                <p:cond evt="onClick" delay="0">
                  <p:tgtEl>
                    <p:spTgt spid="30"/>
                  </p:tgtEl>
                </p:cond>
              </p:nextCondLst>
            </p:seq>
            <p:seq concurrent="1" nextAc="seek">
              <p:cTn id="11" restart="whenNotActive" fill="hold" evtFilter="cancelBubble" nodeType="interactiveSeq">
                <p:stCondLst>
                  <p:cond evt="onClick" delay="0">
                    <p:tgtEl>
                      <p:spTgt spid="31"/>
                    </p:tgtEl>
                  </p:cond>
                </p:stCondLst>
                <p:endSync evt="end" delay="0">
                  <p:rtn val="all"/>
                </p:endSync>
                <p:childTnLst>
                  <p:par>
                    <p:cTn id="12" fill="hold">
                      <p:stCondLst>
                        <p:cond delay="0"/>
                      </p:stCondLst>
                      <p:childTnLst>
                        <p:par>
                          <p:cTn id="13" fill="hold">
                            <p:stCondLst>
                              <p:cond delay="0"/>
                            </p:stCondLst>
                            <p:childTnLst>
                              <p:par>
                                <p:cTn id="14" presetID="31" presetClass="exit" presetSubtype="0" fill="hold" grpId="0" nodeType="clickEffect">
                                  <p:stCondLst>
                                    <p:cond delay="0"/>
                                  </p:stCondLst>
                                  <p:childTnLst>
                                    <p:anim calcmode="lin" valueType="num">
                                      <p:cBhvr>
                                        <p:cTn id="15" dur="1000"/>
                                        <p:tgtEl>
                                          <p:spTgt spid="31"/>
                                        </p:tgtEl>
                                        <p:attrNameLst>
                                          <p:attrName>ppt_w</p:attrName>
                                        </p:attrNameLst>
                                      </p:cBhvr>
                                      <p:tavLst>
                                        <p:tav tm="0">
                                          <p:val>
                                            <p:strVal val="ppt_w"/>
                                          </p:val>
                                        </p:tav>
                                        <p:tav tm="100000">
                                          <p:val>
                                            <p:fltVal val="0"/>
                                          </p:val>
                                        </p:tav>
                                      </p:tavLst>
                                    </p:anim>
                                    <p:anim calcmode="lin" valueType="num">
                                      <p:cBhvr>
                                        <p:cTn id="16" dur="1000"/>
                                        <p:tgtEl>
                                          <p:spTgt spid="31"/>
                                        </p:tgtEl>
                                        <p:attrNameLst>
                                          <p:attrName>ppt_h</p:attrName>
                                        </p:attrNameLst>
                                      </p:cBhvr>
                                      <p:tavLst>
                                        <p:tav tm="0">
                                          <p:val>
                                            <p:strVal val="ppt_h"/>
                                          </p:val>
                                        </p:tav>
                                        <p:tav tm="100000">
                                          <p:val>
                                            <p:fltVal val="0"/>
                                          </p:val>
                                        </p:tav>
                                      </p:tavLst>
                                    </p:anim>
                                    <p:anim calcmode="lin" valueType="num">
                                      <p:cBhvr>
                                        <p:cTn id="17" dur="1000"/>
                                        <p:tgtEl>
                                          <p:spTgt spid="31"/>
                                        </p:tgtEl>
                                        <p:attrNameLst>
                                          <p:attrName>style.rotation</p:attrName>
                                        </p:attrNameLst>
                                      </p:cBhvr>
                                      <p:tavLst>
                                        <p:tav tm="0">
                                          <p:val>
                                            <p:fltVal val="0"/>
                                          </p:val>
                                        </p:tav>
                                        <p:tav tm="100000">
                                          <p:val>
                                            <p:fltVal val="90"/>
                                          </p:val>
                                        </p:tav>
                                      </p:tavLst>
                                    </p:anim>
                                    <p:animEffect transition="out" filter="fade">
                                      <p:cBhvr>
                                        <p:cTn id="18" dur="1000"/>
                                        <p:tgtEl>
                                          <p:spTgt spid="31"/>
                                        </p:tgtEl>
                                      </p:cBhvr>
                                    </p:animEffect>
                                    <p:set>
                                      <p:cBhvr>
                                        <p:cTn id="19"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2" name="ting ting.wav"/>
                                        </p:tgtEl>
                                      </p:cMediaNode>
                                    </p:audio>
                                  </p:subTnLst>
                                </p:cTn>
                              </p:par>
                            </p:childTnLst>
                          </p:cTn>
                        </p:par>
                      </p:childTnLst>
                    </p:cTn>
                  </p:par>
                </p:childTnLst>
              </p:cTn>
              <p:nextCondLst>
                <p:cond evt="onClick" delay="0">
                  <p:tgtEl>
                    <p:spTgt spid="31"/>
                  </p:tgtEl>
                </p:cond>
              </p:nextCondLst>
            </p:seq>
            <p:seq concurrent="1" nextAc="seek">
              <p:cTn id="20" restart="whenNotActive" fill="hold" evtFilter="cancelBubble" nodeType="interactiveSeq">
                <p:stCondLst>
                  <p:cond evt="onClick" delay="0">
                    <p:tgtEl>
                      <p:spTgt spid="32"/>
                    </p:tgtEl>
                  </p:cond>
                </p:stCondLst>
                <p:endSync evt="end" delay="0">
                  <p:rtn val="all"/>
                </p:endSync>
                <p:childTnLst>
                  <p:par>
                    <p:cTn id="21" fill="hold">
                      <p:stCondLst>
                        <p:cond delay="0"/>
                      </p:stCondLst>
                      <p:childTnLst>
                        <p:par>
                          <p:cTn id="22" fill="hold">
                            <p:stCondLst>
                              <p:cond delay="0"/>
                            </p:stCondLst>
                            <p:childTnLst>
                              <p:par>
                                <p:cTn id="23" presetID="31" presetClass="exit" presetSubtype="0" fill="hold" grpId="0" nodeType="clickEffect">
                                  <p:stCondLst>
                                    <p:cond delay="0"/>
                                  </p:stCondLst>
                                  <p:childTnLst>
                                    <p:anim calcmode="lin" valueType="num">
                                      <p:cBhvr>
                                        <p:cTn id="24" dur="1000"/>
                                        <p:tgtEl>
                                          <p:spTgt spid="32"/>
                                        </p:tgtEl>
                                        <p:attrNameLst>
                                          <p:attrName>ppt_w</p:attrName>
                                        </p:attrNameLst>
                                      </p:cBhvr>
                                      <p:tavLst>
                                        <p:tav tm="0">
                                          <p:val>
                                            <p:strVal val="ppt_w"/>
                                          </p:val>
                                        </p:tav>
                                        <p:tav tm="100000">
                                          <p:val>
                                            <p:fltVal val="0"/>
                                          </p:val>
                                        </p:tav>
                                      </p:tavLst>
                                    </p:anim>
                                    <p:anim calcmode="lin" valueType="num">
                                      <p:cBhvr>
                                        <p:cTn id="25" dur="1000"/>
                                        <p:tgtEl>
                                          <p:spTgt spid="32"/>
                                        </p:tgtEl>
                                        <p:attrNameLst>
                                          <p:attrName>ppt_h</p:attrName>
                                        </p:attrNameLst>
                                      </p:cBhvr>
                                      <p:tavLst>
                                        <p:tav tm="0">
                                          <p:val>
                                            <p:strVal val="ppt_h"/>
                                          </p:val>
                                        </p:tav>
                                        <p:tav tm="100000">
                                          <p:val>
                                            <p:fltVal val="0"/>
                                          </p:val>
                                        </p:tav>
                                      </p:tavLst>
                                    </p:anim>
                                    <p:anim calcmode="lin" valueType="num">
                                      <p:cBhvr>
                                        <p:cTn id="26" dur="1000"/>
                                        <p:tgtEl>
                                          <p:spTgt spid="32"/>
                                        </p:tgtEl>
                                        <p:attrNameLst>
                                          <p:attrName>style.rotation</p:attrName>
                                        </p:attrNameLst>
                                      </p:cBhvr>
                                      <p:tavLst>
                                        <p:tav tm="0">
                                          <p:val>
                                            <p:fltVal val="0"/>
                                          </p:val>
                                        </p:tav>
                                        <p:tav tm="100000">
                                          <p:val>
                                            <p:fltVal val="90"/>
                                          </p:val>
                                        </p:tav>
                                      </p:tavLst>
                                    </p:anim>
                                    <p:animEffect transition="out" filter="fade">
                                      <p:cBhvr>
                                        <p:cTn id="27" dur="1000"/>
                                        <p:tgtEl>
                                          <p:spTgt spid="32"/>
                                        </p:tgtEl>
                                      </p:cBhvr>
                                    </p:animEffect>
                                    <p:set>
                                      <p:cBhvr>
                                        <p:cTn id="28" dur="1" fill="hold">
                                          <p:stCondLst>
                                            <p:cond delay="999"/>
                                          </p:stCondLst>
                                        </p:cTn>
                                        <p:tgtEl>
                                          <p:spTgt spid="32"/>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ting ting.wav"/>
                                        </p:tgtEl>
                                      </p:cMediaNode>
                                    </p:audio>
                                  </p:subTnLst>
                                </p:cTn>
                              </p:par>
                            </p:childTnLst>
                          </p:cTn>
                        </p:par>
                      </p:childTnLst>
                    </p:cTn>
                  </p:par>
                </p:childTnLst>
              </p:cTn>
              <p:nextCondLst>
                <p:cond evt="onClick" delay="0">
                  <p:tgtEl>
                    <p:spTgt spid="32"/>
                  </p:tgtEl>
                </p:cond>
              </p:nextCondLst>
            </p:seq>
            <p:seq concurrent="1" nextAc="seek">
              <p:cTn id="29" restart="whenNotActive" fill="hold" evtFilter="cancelBubble" nodeType="interactiveSeq">
                <p:stCondLst>
                  <p:cond evt="onClick" delay="0">
                    <p:tgtEl>
                      <p:spTgt spid="27"/>
                    </p:tgtEl>
                  </p:cond>
                </p:stCondLst>
                <p:endSync evt="end" delay="0">
                  <p:rtn val="all"/>
                </p:endSync>
                <p:childTnLst>
                  <p:par>
                    <p:cTn id="30" fill="hold">
                      <p:stCondLst>
                        <p:cond delay="0"/>
                      </p:stCondLst>
                      <p:childTnLst>
                        <p:par>
                          <p:cTn id="31" fill="hold">
                            <p:stCondLst>
                              <p:cond delay="0"/>
                            </p:stCondLst>
                            <p:childTnLst>
                              <p:par>
                                <p:cTn id="32" presetID="31" presetClass="exit" presetSubtype="0" fill="hold" grpId="0" nodeType="clickEffect">
                                  <p:stCondLst>
                                    <p:cond delay="0"/>
                                  </p:stCondLst>
                                  <p:childTnLst>
                                    <p:anim calcmode="lin" valueType="num">
                                      <p:cBhvr>
                                        <p:cTn id="33" dur="1000"/>
                                        <p:tgtEl>
                                          <p:spTgt spid="27"/>
                                        </p:tgtEl>
                                        <p:attrNameLst>
                                          <p:attrName>ppt_w</p:attrName>
                                        </p:attrNameLst>
                                      </p:cBhvr>
                                      <p:tavLst>
                                        <p:tav tm="0">
                                          <p:val>
                                            <p:strVal val="ppt_w"/>
                                          </p:val>
                                        </p:tav>
                                        <p:tav tm="100000">
                                          <p:val>
                                            <p:fltVal val="0"/>
                                          </p:val>
                                        </p:tav>
                                      </p:tavLst>
                                    </p:anim>
                                    <p:anim calcmode="lin" valueType="num">
                                      <p:cBhvr>
                                        <p:cTn id="34" dur="1000"/>
                                        <p:tgtEl>
                                          <p:spTgt spid="27"/>
                                        </p:tgtEl>
                                        <p:attrNameLst>
                                          <p:attrName>ppt_h</p:attrName>
                                        </p:attrNameLst>
                                      </p:cBhvr>
                                      <p:tavLst>
                                        <p:tav tm="0">
                                          <p:val>
                                            <p:strVal val="ppt_h"/>
                                          </p:val>
                                        </p:tav>
                                        <p:tav tm="100000">
                                          <p:val>
                                            <p:fltVal val="0"/>
                                          </p:val>
                                        </p:tav>
                                      </p:tavLst>
                                    </p:anim>
                                    <p:anim calcmode="lin" valueType="num">
                                      <p:cBhvr>
                                        <p:cTn id="35" dur="1000"/>
                                        <p:tgtEl>
                                          <p:spTgt spid="27"/>
                                        </p:tgtEl>
                                        <p:attrNameLst>
                                          <p:attrName>style.rotation</p:attrName>
                                        </p:attrNameLst>
                                      </p:cBhvr>
                                      <p:tavLst>
                                        <p:tav tm="0">
                                          <p:val>
                                            <p:fltVal val="0"/>
                                          </p:val>
                                        </p:tav>
                                        <p:tav tm="100000">
                                          <p:val>
                                            <p:fltVal val="90"/>
                                          </p:val>
                                        </p:tav>
                                      </p:tavLst>
                                    </p:anim>
                                    <p:animEffect transition="out" filter="fade">
                                      <p:cBhvr>
                                        <p:cTn id="36" dur="1000"/>
                                        <p:tgtEl>
                                          <p:spTgt spid="27"/>
                                        </p:tgtEl>
                                      </p:cBhvr>
                                    </p:animEffect>
                                    <p:set>
                                      <p:cBhvr>
                                        <p:cTn id="37"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ting ting.wav"/>
                                        </p:tgtEl>
                                      </p:cMediaNode>
                                    </p:audio>
                                  </p:subTnLst>
                                </p:cTn>
                              </p:par>
                            </p:childTnLst>
                          </p:cTn>
                        </p:par>
                      </p:childTnLst>
                    </p:cTn>
                  </p:par>
                </p:childTnLst>
              </p:cTn>
              <p:nextCondLst>
                <p:cond evt="onClick" delay="0">
                  <p:tgtEl>
                    <p:spTgt spid="27"/>
                  </p:tgtEl>
                </p:cond>
              </p:nextCondLst>
            </p:seq>
            <p:seq concurrent="1" nextAc="seek">
              <p:cTn id="38" restart="whenNotActive" fill="hold" evtFilter="cancelBubble" nodeType="interactiveSeq">
                <p:stCondLst>
                  <p:cond evt="onClick" delay="0">
                    <p:tgtEl>
                      <p:spTgt spid="28"/>
                    </p:tgtEl>
                  </p:cond>
                </p:stCondLst>
                <p:endSync evt="end" delay="0">
                  <p:rtn val="all"/>
                </p:endSync>
                <p:childTnLst>
                  <p:par>
                    <p:cTn id="39" fill="hold">
                      <p:stCondLst>
                        <p:cond delay="0"/>
                      </p:stCondLst>
                      <p:childTnLst>
                        <p:par>
                          <p:cTn id="40" fill="hold">
                            <p:stCondLst>
                              <p:cond delay="0"/>
                            </p:stCondLst>
                            <p:childTnLst>
                              <p:par>
                                <p:cTn id="41" presetID="31" presetClass="exit" presetSubtype="0" fill="hold" grpId="0" nodeType="clickEffect">
                                  <p:stCondLst>
                                    <p:cond delay="0"/>
                                  </p:stCondLst>
                                  <p:childTnLst>
                                    <p:anim calcmode="lin" valueType="num">
                                      <p:cBhvr>
                                        <p:cTn id="42" dur="1000"/>
                                        <p:tgtEl>
                                          <p:spTgt spid="28"/>
                                        </p:tgtEl>
                                        <p:attrNameLst>
                                          <p:attrName>ppt_w</p:attrName>
                                        </p:attrNameLst>
                                      </p:cBhvr>
                                      <p:tavLst>
                                        <p:tav tm="0">
                                          <p:val>
                                            <p:strVal val="ppt_w"/>
                                          </p:val>
                                        </p:tav>
                                        <p:tav tm="100000">
                                          <p:val>
                                            <p:fltVal val="0"/>
                                          </p:val>
                                        </p:tav>
                                      </p:tavLst>
                                    </p:anim>
                                    <p:anim calcmode="lin" valueType="num">
                                      <p:cBhvr>
                                        <p:cTn id="43" dur="1000"/>
                                        <p:tgtEl>
                                          <p:spTgt spid="28"/>
                                        </p:tgtEl>
                                        <p:attrNameLst>
                                          <p:attrName>ppt_h</p:attrName>
                                        </p:attrNameLst>
                                      </p:cBhvr>
                                      <p:tavLst>
                                        <p:tav tm="0">
                                          <p:val>
                                            <p:strVal val="ppt_h"/>
                                          </p:val>
                                        </p:tav>
                                        <p:tav tm="100000">
                                          <p:val>
                                            <p:fltVal val="0"/>
                                          </p:val>
                                        </p:tav>
                                      </p:tavLst>
                                    </p:anim>
                                    <p:anim calcmode="lin" valueType="num">
                                      <p:cBhvr>
                                        <p:cTn id="44" dur="1000"/>
                                        <p:tgtEl>
                                          <p:spTgt spid="28"/>
                                        </p:tgtEl>
                                        <p:attrNameLst>
                                          <p:attrName>style.rotation</p:attrName>
                                        </p:attrNameLst>
                                      </p:cBhvr>
                                      <p:tavLst>
                                        <p:tav tm="0">
                                          <p:val>
                                            <p:fltVal val="0"/>
                                          </p:val>
                                        </p:tav>
                                        <p:tav tm="100000">
                                          <p:val>
                                            <p:fltVal val="90"/>
                                          </p:val>
                                        </p:tav>
                                      </p:tavLst>
                                    </p:anim>
                                    <p:animEffect transition="out" filter="fade">
                                      <p:cBhvr>
                                        <p:cTn id="45" dur="1000"/>
                                        <p:tgtEl>
                                          <p:spTgt spid="28"/>
                                        </p:tgtEl>
                                      </p:cBhvr>
                                    </p:animEffect>
                                    <p:set>
                                      <p:cBhvr>
                                        <p:cTn id="46"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ting ting.wav"/>
                                        </p:tgtEl>
                                      </p:cMediaNode>
                                    </p:audio>
                                  </p:subTnLst>
                                </p:cTn>
                              </p:par>
                            </p:childTnLst>
                          </p:cTn>
                        </p:par>
                      </p:childTnLst>
                    </p:cTn>
                  </p:par>
                </p:childTnLst>
              </p:cTn>
              <p:nextCondLst>
                <p:cond evt="onClick" delay="0">
                  <p:tgtEl>
                    <p:spTgt spid="28"/>
                  </p:tgtEl>
                </p:cond>
              </p:nextCondLst>
            </p:seq>
            <p:seq concurrent="1" nextAc="seek">
              <p:cTn id="47" restart="whenNotActive" fill="hold" evtFilter="cancelBubble" nodeType="interactiveSeq">
                <p:stCondLst>
                  <p:cond evt="onClick" delay="0">
                    <p:tgtEl>
                      <p:spTgt spid="29"/>
                    </p:tgtEl>
                  </p:cond>
                </p:stCondLst>
                <p:endSync evt="end" delay="0">
                  <p:rtn val="all"/>
                </p:endSync>
                <p:childTnLst>
                  <p:par>
                    <p:cTn id="48" fill="hold">
                      <p:stCondLst>
                        <p:cond delay="0"/>
                      </p:stCondLst>
                      <p:childTnLst>
                        <p:par>
                          <p:cTn id="49" fill="hold">
                            <p:stCondLst>
                              <p:cond delay="0"/>
                            </p:stCondLst>
                            <p:childTnLst>
                              <p:par>
                                <p:cTn id="50" presetID="31" presetClass="exit" presetSubtype="0" fill="hold" grpId="0" nodeType="clickEffect">
                                  <p:stCondLst>
                                    <p:cond delay="0"/>
                                  </p:stCondLst>
                                  <p:childTnLst>
                                    <p:anim calcmode="lin" valueType="num">
                                      <p:cBhvr>
                                        <p:cTn id="51" dur="1000"/>
                                        <p:tgtEl>
                                          <p:spTgt spid="29"/>
                                        </p:tgtEl>
                                        <p:attrNameLst>
                                          <p:attrName>ppt_w</p:attrName>
                                        </p:attrNameLst>
                                      </p:cBhvr>
                                      <p:tavLst>
                                        <p:tav tm="0">
                                          <p:val>
                                            <p:strVal val="ppt_w"/>
                                          </p:val>
                                        </p:tav>
                                        <p:tav tm="100000">
                                          <p:val>
                                            <p:fltVal val="0"/>
                                          </p:val>
                                        </p:tav>
                                      </p:tavLst>
                                    </p:anim>
                                    <p:anim calcmode="lin" valueType="num">
                                      <p:cBhvr>
                                        <p:cTn id="52" dur="1000"/>
                                        <p:tgtEl>
                                          <p:spTgt spid="29"/>
                                        </p:tgtEl>
                                        <p:attrNameLst>
                                          <p:attrName>ppt_h</p:attrName>
                                        </p:attrNameLst>
                                      </p:cBhvr>
                                      <p:tavLst>
                                        <p:tav tm="0">
                                          <p:val>
                                            <p:strVal val="ppt_h"/>
                                          </p:val>
                                        </p:tav>
                                        <p:tav tm="100000">
                                          <p:val>
                                            <p:fltVal val="0"/>
                                          </p:val>
                                        </p:tav>
                                      </p:tavLst>
                                    </p:anim>
                                    <p:anim calcmode="lin" valueType="num">
                                      <p:cBhvr>
                                        <p:cTn id="53" dur="1000"/>
                                        <p:tgtEl>
                                          <p:spTgt spid="29"/>
                                        </p:tgtEl>
                                        <p:attrNameLst>
                                          <p:attrName>style.rotation</p:attrName>
                                        </p:attrNameLst>
                                      </p:cBhvr>
                                      <p:tavLst>
                                        <p:tav tm="0">
                                          <p:val>
                                            <p:fltVal val="0"/>
                                          </p:val>
                                        </p:tav>
                                        <p:tav tm="100000">
                                          <p:val>
                                            <p:fltVal val="90"/>
                                          </p:val>
                                        </p:tav>
                                      </p:tavLst>
                                    </p:anim>
                                    <p:animEffect transition="out" filter="fade">
                                      <p:cBhvr>
                                        <p:cTn id="54" dur="1000"/>
                                        <p:tgtEl>
                                          <p:spTgt spid="29"/>
                                        </p:tgtEl>
                                      </p:cBhvr>
                                    </p:animEffect>
                                    <p:set>
                                      <p:cBhvr>
                                        <p:cTn id="55"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2" name="ting ting.wav"/>
                                        </p:tgtEl>
                                      </p:cMediaNode>
                                    </p:audio>
                                  </p:subTnLst>
                                </p:cTn>
                              </p:par>
                            </p:childTnLst>
                          </p:cTn>
                        </p:par>
                      </p:childTnLst>
                    </p:cTn>
                  </p:par>
                </p:childTnLst>
              </p:cTn>
              <p:nextCondLst>
                <p:cond evt="onClick" delay="0">
                  <p:tgtEl>
                    <p:spTgt spid="29"/>
                  </p:tgtEl>
                </p:cond>
              </p:nextCondLst>
            </p:seq>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randombar(horizontal)">
                                      <p:cBhvr>
                                        <p:cTn id="61" dur="500"/>
                                        <p:tgtEl>
                                          <p:spTgt spid="33"/>
                                        </p:tgtEl>
                                      </p:cBhvr>
                                    </p:animEffect>
                                  </p:childTnLst>
                                </p:cTn>
                              </p:par>
                            </p:childTnLst>
                          </p:cTn>
                        </p:par>
                      </p:childTnLst>
                    </p:cTn>
                  </p:par>
                  <p:par>
                    <p:cTn id="62" fill="hold">
                      <p:stCondLst>
                        <p:cond delay="indefinite"/>
                      </p:stCondLst>
                      <p:childTnLst>
                        <p:par>
                          <p:cTn id="63" fill="hold">
                            <p:stCondLst>
                              <p:cond delay="0"/>
                            </p:stCondLst>
                            <p:childTnLst>
                              <p:par>
                                <p:cTn id="64" presetID="31" presetClass="exit" presetSubtype="0" fill="hold" grpId="1" nodeType="clickEffect">
                                  <p:stCondLst>
                                    <p:cond delay="0"/>
                                  </p:stCondLst>
                                  <p:childTnLst>
                                    <p:anim calcmode="lin" valueType="num">
                                      <p:cBhvr>
                                        <p:cTn id="65" dur="1000"/>
                                        <p:tgtEl>
                                          <p:spTgt spid="33"/>
                                        </p:tgtEl>
                                        <p:attrNameLst>
                                          <p:attrName>ppt_w</p:attrName>
                                        </p:attrNameLst>
                                      </p:cBhvr>
                                      <p:tavLst>
                                        <p:tav tm="0">
                                          <p:val>
                                            <p:strVal val="ppt_w"/>
                                          </p:val>
                                        </p:tav>
                                        <p:tav tm="100000">
                                          <p:val>
                                            <p:fltVal val="0"/>
                                          </p:val>
                                        </p:tav>
                                      </p:tavLst>
                                    </p:anim>
                                    <p:anim calcmode="lin" valueType="num">
                                      <p:cBhvr>
                                        <p:cTn id="66" dur="1000"/>
                                        <p:tgtEl>
                                          <p:spTgt spid="33"/>
                                        </p:tgtEl>
                                        <p:attrNameLst>
                                          <p:attrName>ppt_h</p:attrName>
                                        </p:attrNameLst>
                                      </p:cBhvr>
                                      <p:tavLst>
                                        <p:tav tm="0">
                                          <p:val>
                                            <p:strVal val="ppt_h"/>
                                          </p:val>
                                        </p:tav>
                                        <p:tav tm="100000">
                                          <p:val>
                                            <p:fltVal val="0"/>
                                          </p:val>
                                        </p:tav>
                                      </p:tavLst>
                                    </p:anim>
                                    <p:anim calcmode="lin" valueType="num">
                                      <p:cBhvr>
                                        <p:cTn id="67" dur="1000"/>
                                        <p:tgtEl>
                                          <p:spTgt spid="33"/>
                                        </p:tgtEl>
                                        <p:attrNameLst>
                                          <p:attrName>style.rotation</p:attrName>
                                        </p:attrNameLst>
                                      </p:cBhvr>
                                      <p:tavLst>
                                        <p:tav tm="0">
                                          <p:val>
                                            <p:fltVal val="0"/>
                                          </p:val>
                                        </p:tav>
                                        <p:tav tm="100000">
                                          <p:val>
                                            <p:fltVal val="90"/>
                                          </p:val>
                                        </p:tav>
                                      </p:tavLst>
                                    </p:anim>
                                    <p:animEffect transition="out" filter="fade">
                                      <p:cBhvr>
                                        <p:cTn id="68" dur="1000"/>
                                        <p:tgtEl>
                                          <p:spTgt spid="33"/>
                                        </p:tgtEl>
                                      </p:cBhvr>
                                    </p:animEffect>
                                    <p:set>
                                      <p:cBhvr>
                                        <p:cTn id="69"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70" restart="whenNotActive" fill="hold" evtFilter="cancelBubble" nodeType="interactiveSeq">
                <p:stCondLst>
                  <p:cond evt="onClick" delay="0">
                    <p:tgtEl>
                      <p:spTgt spid="41"/>
                    </p:tgtEl>
                  </p:cond>
                </p:stCondLst>
                <p:endSync evt="end" delay="0">
                  <p:rtn val="all"/>
                </p:endSync>
                <p:childTnLst>
                  <p:par>
                    <p:cTn id="71" fill="hold">
                      <p:stCondLst>
                        <p:cond delay="0"/>
                      </p:stCondLst>
                      <p:childTnLst>
                        <p:par>
                          <p:cTn id="72" fill="hold">
                            <p:stCondLst>
                              <p:cond delay="0"/>
                            </p:stCondLst>
                            <p:childTnLst>
                              <p:par>
                                <p:cTn id="73" presetID="14" presetClass="entr" presetSubtype="10" fill="hold" grpId="0" nodeType="clickEffect">
                                  <p:stCondLst>
                                    <p:cond delay="0"/>
                                  </p:stCondLst>
                                  <p:childTnLst>
                                    <p:set>
                                      <p:cBhvr>
                                        <p:cTn id="74" dur="1" fill="hold">
                                          <p:stCondLst>
                                            <p:cond delay="0"/>
                                          </p:stCondLst>
                                        </p:cTn>
                                        <p:tgtEl>
                                          <p:spTgt spid="36"/>
                                        </p:tgtEl>
                                        <p:attrNameLst>
                                          <p:attrName>style.visibility</p:attrName>
                                        </p:attrNameLst>
                                      </p:cBhvr>
                                      <p:to>
                                        <p:strVal val="visible"/>
                                      </p:to>
                                    </p:set>
                                    <p:animEffect transition="in" filter="randombar(horizontal)">
                                      <p:cBhvr>
                                        <p:cTn id="75" dur="500"/>
                                        <p:tgtEl>
                                          <p:spTgt spid="36"/>
                                        </p:tgtEl>
                                      </p:cBhvr>
                                    </p:animEffect>
                                  </p:childTnLst>
                                </p:cTn>
                              </p:par>
                            </p:childTnLst>
                          </p:cTn>
                        </p:par>
                      </p:childTnLst>
                    </p:cTn>
                  </p:par>
                  <p:par>
                    <p:cTn id="76" fill="hold">
                      <p:stCondLst>
                        <p:cond delay="indefinite"/>
                      </p:stCondLst>
                      <p:childTnLst>
                        <p:par>
                          <p:cTn id="77" fill="hold">
                            <p:stCondLst>
                              <p:cond delay="0"/>
                            </p:stCondLst>
                            <p:childTnLst>
                              <p:par>
                                <p:cTn id="78" presetID="31" presetClass="exit" presetSubtype="0" fill="hold" grpId="1" nodeType="clickEffect">
                                  <p:stCondLst>
                                    <p:cond delay="0"/>
                                  </p:stCondLst>
                                  <p:childTnLst>
                                    <p:anim calcmode="lin" valueType="num">
                                      <p:cBhvr>
                                        <p:cTn id="79" dur="1000"/>
                                        <p:tgtEl>
                                          <p:spTgt spid="36"/>
                                        </p:tgtEl>
                                        <p:attrNameLst>
                                          <p:attrName>ppt_w</p:attrName>
                                        </p:attrNameLst>
                                      </p:cBhvr>
                                      <p:tavLst>
                                        <p:tav tm="0">
                                          <p:val>
                                            <p:strVal val="ppt_w"/>
                                          </p:val>
                                        </p:tav>
                                        <p:tav tm="100000">
                                          <p:val>
                                            <p:fltVal val="0"/>
                                          </p:val>
                                        </p:tav>
                                      </p:tavLst>
                                    </p:anim>
                                    <p:anim calcmode="lin" valueType="num">
                                      <p:cBhvr>
                                        <p:cTn id="80" dur="1000"/>
                                        <p:tgtEl>
                                          <p:spTgt spid="36"/>
                                        </p:tgtEl>
                                        <p:attrNameLst>
                                          <p:attrName>ppt_h</p:attrName>
                                        </p:attrNameLst>
                                      </p:cBhvr>
                                      <p:tavLst>
                                        <p:tav tm="0">
                                          <p:val>
                                            <p:strVal val="ppt_h"/>
                                          </p:val>
                                        </p:tav>
                                        <p:tav tm="100000">
                                          <p:val>
                                            <p:fltVal val="0"/>
                                          </p:val>
                                        </p:tav>
                                      </p:tavLst>
                                    </p:anim>
                                    <p:anim calcmode="lin" valueType="num">
                                      <p:cBhvr>
                                        <p:cTn id="81" dur="1000"/>
                                        <p:tgtEl>
                                          <p:spTgt spid="36"/>
                                        </p:tgtEl>
                                        <p:attrNameLst>
                                          <p:attrName>style.rotation</p:attrName>
                                        </p:attrNameLst>
                                      </p:cBhvr>
                                      <p:tavLst>
                                        <p:tav tm="0">
                                          <p:val>
                                            <p:fltVal val="0"/>
                                          </p:val>
                                        </p:tav>
                                        <p:tav tm="100000">
                                          <p:val>
                                            <p:fltVal val="90"/>
                                          </p:val>
                                        </p:tav>
                                      </p:tavLst>
                                    </p:anim>
                                    <p:animEffect transition="out" filter="fade">
                                      <p:cBhvr>
                                        <p:cTn id="82" dur="1000"/>
                                        <p:tgtEl>
                                          <p:spTgt spid="36"/>
                                        </p:tgtEl>
                                      </p:cBhvr>
                                    </p:animEffect>
                                    <p:set>
                                      <p:cBhvr>
                                        <p:cTn id="83"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84" restart="whenNotActive" fill="hold" evtFilter="cancelBubble" nodeType="interactiveSeq">
                <p:stCondLst>
                  <p:cond evt="onClick" delay="0">
                    <p:tgtEl>
                      <p:spTgt spid="40"/>
                    </p:tgtEl>
                  </p:cond>
                </p:stCondLst>
                <p:endSync evt="end" delay="0">
                  <p:rtn val="all"/>
                </p:endSync>
                <p:childTnLst>
                  <p:par>
                    <p:cTn id="85" fill="hold">
                      <p:stCondLst>
                        <p:cond delay="0"/>
                      </p:stCondLst>
                      <p:childTnLst>
                        <p:par>
                          <p:cTn id="86" fill="hold">
                            <p:stCondLst>
                              <p:cond delay="0"/>
                            </p:stCondLst>
                            <p:childTnLst>
                              <p:par>
                                <p:cTn id="87" presetID="14" presetClass="entr" presetSubtype="10" fill="hold" grpId="0" nodeType="clickEffect">
                                  <p:stCondLst>
                                    <p:cond delay="0"/>
                                  </p:stCondLst>
                                  <p:childTnLst>
                                    <p:set>
                                      <p:cBhvr>
                                        <p:cTn id="88" dur="1" fill="hold">
                                          <p:stCondLst>
                                            <p:cond delay="0"/>
                                          </p:stCondLst>
                                        </p:cTn>
                                        <p:tgtEl>
                                          <p:spTgt spid="37"/>
                                        </p:tgtEl>
                                        <p:attrNameLst>
                                          <p:attrName>style.visibility</p:attrName>
                                        </p:attrNameLst>
                                      </p:cBhvr>
                                      <p:to>
                                        <p:strVal val="visible"/>
                                      </p:to>
                                    </p:set>
                                    <p:animEffect transition="in" filter="randombar(horizontal)">
                                      <p:cBhvr>
                                        <p:cTn id="89" dur="500"/>
                                        <p:tgtEl>
                                          <p:spTgt spid="37"/>
                                        </p:tgtEl>
                                      </p:cBhvr>
                                    </p:animEffect>
                                  </p:childTnLst>
                                </p:cTn>
                              </p:par>
                            </p:childTnLst>
                          </p:cTn>
                        </p:par>
                      </p:childTnLst>
                    </p:cTn>
                  </p:par>
                  <p:par>
                    <p:cTn id="90" fill="hold">
                      <p:stCondLst>
                        <p:cond delay="indefinite"/>
                      </p:stCondLst>
                      <p:childTnLst>
                        <p:par>
                          <p:cTn id="91" fill="hold">
                            <p:stCondLst>
                              <p:cond delay="0"/>
                            </p:stCondLst>
                            <p:childTnLst>
                              <p:par>
                                <p:cTn id="92" presetID="31" presetClass="exit" presetSubtype="0" fill="hold" grpId="1" nodeType="clickEffect">
                                  <p:stCondLst>
                                    <p:cond delay="0"/>
                                  </p:stCondLst>
                                  <p:childTnLst>
                                    <p:anim calcmode="lin" valueType="num">
                                      <p:cBhvr>
                                        <p:cTn id="93" dur="1000"/>
                                        <p:tgtEl>
                                          <p:spTgt spid="37"/>
                                        </p:tgtEl>
                                        <p:attrNameLst>
                                          <p:attrName>ppt_w</p:attrName>
                                        </p:attrNameLst>
                                      </p:cBhvr>
                                      <p:tavLst>
                                        <p:tav tm="0">
                                          <p:val>
                                            <p:strVal val="ppt_w"/>
                                          </p:val>
                                        </p:tav>
                                        <p:tav tm="100000">
                                          <p:val>
                                            <p:fltVal val="0"/>
                                          </p:val>
                                        </p:tav>
                                      </p:tavLst>
                                    </p:anim>
                                    <p:anim calcmode="lin" valueType="num">
                                      <p:cBhvr>
                                        <p:cTn id="94" dur="1000"/>
                                        <p:tgtEl>
                                          <p:spTgt spid="37"/>
                                        </p:tgtEl>
                                        <p:attrNameLst>
                                          <p:attrName>ppt_h</p:attrName>
                                        </p:attrNameLst>
                                      </p:cBhvr>
                                      <p:tavLst>
                                        <p:tav tm="0">
                                          <p:val>
                                            <p:strVal val="ppt_h"/>
                                          </p:val>
                                        </p:tav>
                                        <p:tav tm="100000">
                                          <p:val>
                                            <p:fltVal val="0"/>
                                          </p:val>
                                        </p:tav>
                                      </p:tavLst>
                                    </p:anim>
                                    <p:anim calcmode="lin" valueType="num">
                                      <p:cBhvr>
                                        <p:cTn id="95" dur="1000"/>
                                        <p:tgtEl>
                                          <p:spTgt spid="37"/>
                                        </p:tgtEl>
                                        <p:attrNameLst>
                                          <p:attrName>style.rotation</p:attrName>
                                        </p:attrNameLst>
                                      </p:cBhvr>
                                      <p:tavLst>
                                        <p:tav tm="0">
                                          <p:val>
                                            <p:fltVal val="0"/>
                                          </p:val>
                                        </p:tav>
                                        <p:tav tm="100000">
                                          <p:val>
                                            <p:fltVal val="90"/>
                                          </p:val>
                                        </p:tav>
                                      </p:tavLst>
                                    </p:anim>
                                    <p:animEffect transition="out" filter="fade">
                                      <p:cBhvr>
                                        <p:cTn id="96" dur="1000"/>
                                        <p:tgtEl>
                                          <p:spTgt spid="37"/>
                                        </p:tgtEl>
                                      </p:cBhvr>
                                    </p:animEffect>
                                    <p:set>
                                      <p:cBhvr>
                                        <p:cTn id="97" dur="1" fill="hold">
                                          <p:stCondLst>
                                            <p:cond delay="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98" restart="whenNotActive" fill="hold" evtFilter="cancelBubble" nodeType="interactiveSeq">
                <p:stCondLst>
                  <p:cond evt="onClick" delay="0">
                    <p:tgtEl>
                      <p:spTgt spid="43"/>
                    </p:tgtEl>
                  </p:cond>
                </p:stCondLst>
                <p:endSync evt="end" delay="0">
                  <p:rtn val="all"/>
                </p:endSync>
                <p:childTnLst>
                  <p:par>
                    <p:cTn id="99" fill="hold">
                      <p:stCondLst>
                        <p:cond delay="0"/>
                      </p:stCondLst>
                      <p:childTnLst>
                        <p:par>
                          <p:cTn id="100" fill="hold">
                            <p:stCondLst>
                              <p:cond delay="0"/>
                            </p:stCondLst>
                            <p:childTnLst>
                              <p:par>
                                <p:cTn id="101" presetID="14" presetClass="entr" presetSubtype="10" fill="hold" grpId="0" nodeType="clickEffect">
                                  <p:stCondLst>
                                    <p:cond delay="0"/>
                                  </p:stCondLst>
                                  <p:childTnLst>
                                    <p:set>
                                      <p:cBhvr>
                                        <p:cTn id="102" dur="1" fill="hold">
                                          <p:stCondLst>
                                            <p:cond delay="0"/>
                                          </p:stCondLst>
                                        </p:cTn>
                                        <p:tgtEl>
                                          <p:spTgt spid="38"/>
                                        </p:tgtEl>
                                        <p:attrNameLst>
                                          <p:attrName>style.visibility</p:attrName>
                                        </p:attrNameLst>
                                      </p:cBhvr>
                                      <p:to>
                                        <p:strVal val="visible"/>
                                      </p:to>
                                    </p:set>
                                    <p:animEffect transition="in" filter="randombar(horizontal)">
                                      <p:cBhvr>
                                        <p:cTn id="103" dur="500"/>
                                        <p:tgtEl>
                                          <p:spTgt spid="38"/>
                                        </p:tgtEl>
                                      </p:cBhvr>
                                    </p:animEffect>
                                  </p:childTnLst>
                                </p:cTn>
                              </p:par>
                            </p:childTnLst>
                          </p:cTn>
                        </p:par>
                      </p:childTnLst>
                    </p:cTn>
                  </p:par>
                  <p:par>
                    <p:cTn id="104" fill="hold">
                      <p:stCondLst>
                        <p:cond delay="indefinite"/>
                      </p:stCondLst>
                      <p:childTnLst>
                        <p:par>
                          <p:cTn id="105" fill="hold">
                            <p:stCondLst>
                              <p:cond delay="0"/>
                            </p:stCondLst>
                            <p:childTnLst>
                              <p:par>
                                <p:cTn id="106" presetID="31" presetClass="exit" presetSubtype="0" fill="hold" grpId="1" nodeType="clickEffect">
                                  <p:stCondLst>
                                    <p:cond delay="0"/>
                                  </p:stCondLst>
                                  <p:childTnLst>
                                    <p:anim calcmode="lin" valueType="num">
                                      <p:cBhvr>
                                        <p:cTn id="107" dur="1000"/>
                                        <p:tgtEl>
                                          <p:spTgt spid="38"/>
                                        </p:tgtEl>
                                        <p:attrNameLst>
                                          <p:attrName>ppt_w</p:attrName>
                                        </p:attrNameLst>
                                      </p:cBhvr>
                                      <p:tavLst>
                                        <p:tav tm="0">
                                          <p:val>
                                            <p:strVal val="ppt_w"/>
                                          </p:val>
                                        </p:tav>
                                        <p:tav tm="100000">
                                          <p:val>
                                            <p:fltVal val="0"/>
                                          </p:val>
                                        </p:tav>
                                      </p:tavLst>
                                    </p:anim>
                                    <p:anim calcmode="lin" valueType="num">
                                      <p:cBhvr>
                                        <p:cTn id="108" dur="1000"/>
                                        <p:tgtEl>
                                          <p:spTgt spid="38"/>
                                        </p:tgtEl>
                                        <p:attrNameLst>
                                          <p:attrName>ppt_h</p:attrName>
                                        </p:attrNameLst>
                                      </p:cBhvr>
                                      <p:tavLst>
                                        <p:tav tm="0">
                                          <p:val>
                                            <p:strVal val="ppt_h"/>
                                          </p:val>
                                        </p:tav>
                                        <p:tav tm="100000">
                                          <p:val>
                                            <p:fltVal val="0"/>
                                          </p:val>
                                        </p:tav>
                                      </p:tavLst>
                                    </p:anim>
                                    <p:anim calcmode="lin" valueType="num">
                                      <p:cBhvr>
                                        <p:cTn id="109" dur="1000"/>
                                        <p:tgtEl>
                                          <p:spTgt spid="38"/>
                                        </p:tgtEl>
                                        <p:attrNameLst>
                                          <p:attrName>style.rotation</p:attrName>
                                        </p:attrNameLst>
                                      </p:cBhvr>
                                      <p:tavLst>
                                        <p:tav tm="0">
                                          <p:val>
                                            <p:fltVal val="0"/>
                                          </p:val>
                                        </p:tav>
                                        <p:tav tm="100000">
                                          <p:val>
                                            <p:fltVal val="90"/>
                                          </p:val>
                                        </p:tav>
                                      </p:tavLst>
                                    </p:anim>
                                    <p:animEffect transition="out" filter="fade">
                                      <p:cBhvr>
                                        <p:cTn id="110" dur="1000"/>
                                        <p:tgtEl>
                                          <p:spTgt spid="38"/>
                                        </p:tgtEl>
                                      </p:cBhvr>
                                    </p:animEffect>
                                    <p:set>
                                      <p:cBhvr>
                                        <p:cTn id="111"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12" restart="whenNotActive" fill="hold" evtFilter="cancelBubble" nodeType="interactiveSeq">
                <p:stCondLst>
                  <p:cond evt="onClick" delay="0">
                    <p:tgtEl>
                      <p:spTgt spid="44"/>
                    </p:tgtEl>
                  </p:cond>
                </p:stCondLst>
                <p:endSync evt="end" delay="0">
                  <p:rtn val="all"/>
                </p:endSync>
                <p:childTnLst>
                  <p:par>
                    <p:cTn id="113" fill="hold">
                      <p:stCondLst>
                        <p:cond delay="0"/>
                      </p:stCondLst>
                      <p:childTnLst>
                        <p:par>
                          <p:cTn id="114" fill="hold">
                            <p:stCondLst>
                              <p:cond delay="0"/>
                            </p:stCondLst>
                            <p:childTnLst>
                              <p:par>
                                <p:cTn id="115" presetID="14" presetClass="entr" presetSubtype="10" fill="hold" grpId="0" nodeType="clickEffect">
                                  <p:stCondLst>
                                    <p:cond delay="0"/>
                                  </p:stCondLst>
                                  <p:childTnLst>
                                    <p:set>
                                      <p:cBhvr>
                                        <p:cTn id="116" dur="1" fill="hold">
                                          <p:stCondLst>
                                            <p:cond delay="0"/>
                                          </p:stCondLst>
                                        </p:cTn>
                                        <p:tgtEl>
                                          <p:spTgt spid="35"/>
                                        </p:tgtEl>
                                        <p:attrNameLst>
                                          <p:attrName>style.visibility</p:attrName>
                                        </p:attrNameLst>
                                      </p:cBhvr>
                                      <p:to>
                                        <p:strVal val="visible"/>
                                      </p:to>
                                    </p:set>
                                    <p:animEffect transition="in" filter="randombar(horizontal)">
                                      <p:cBhvr>
                                        <p:cTn id="117" dur="500"/>
                                        <p:tgtEl>
                                          <p:spTgt spid="35"/>
                                        </p:tgtEl>
                                      </p:cBhvr>
                                    </p:animEffect>
                                  </p:childTnLst>
                                </p:cTn>
                              </p:par>
                            </p:childTnLst>
                          </p:cTn>
                        </p:par>
                      </p:childTnLst>
                    </p:cTn>
                  </p:par>
                  <p:par>
                    <p:cTn id="118" fill="hold">
                      <p:stCondLst>
                        <p:cond delay="indefinite"/>
                      </p:stCondLst>
                      <p:childTnLst>
                        <p:par>
                          <p:cTn id="119" fill="hold">
                            <p:stCondLst>
                              <p:cond delay="0"/>
                            </p:stCondLst>
                            <p:childTnLst>
                              <p:par>
                                <p:cTn id="120" presetID="31" presetClass="exit" presetSubtype="0" fill="hold" grpId="1" nodeType="clickEffect">
                                  <p:stCondLst>
                                    <p:cond delay="0"/>
                                  </p:stCondLst>
                                  <p:childTnLst>
                                    <p:anim calcmode="lin" valueType="num">
                                      <p:cBhvr>
                                        <p:cTn id="121" dur="1000"/>
                                        <p:tgtEl>
                                          <p:spTgt spid="35"/>
                                        </p:tgtEl>
                                        <p:attrNameLst>
                                          <p:attrName>ppt_w</p:attrName>
                                        </p:attrNameLst>
                                      </p:cBhvr>
                                      <p:tavLst>
                                        <p:tav tm="0">
                                          <p:val>
                                            <p:strVal val="ppt_w"/>
                                          </p:val>
                                        </p:tav>
                                        <p:tav tm="100000">
                                          <p:val>
                                            <p:fltVal val="0"/>
                                          </p:val>
                                        </p:tav>
                                      </p:tavLst>
                                    </p:anim>
                                    <p:anim calcmode="lin" valueType="num">
                                      <p:cBhvr>
                                        <p:cTn id="122" dur="1000"/>
                                        <p:tgtEl>
                                          <p:spTgt spid="35"/>
                                        </p:tgtEl>
                                        <p:attrNameLst>
                                          <p:attrName>ppt_h</p:attrName>
                                        </p:attrNameLst>
                                      </p:cBhvr>
                                      <p:tavLst>
                                        <p:tav tm="0">
                                          <p:val>
                                            <p:strVal val="ppt_h"/>
                                          </p:val>
                                        </p:tav>
                                        <p:tav tm="100000">
                                          <p:val>
                                            <p:fltVal val="0"/>
                                          </p:val>
                                        </p:tav>
                                      </p:tavLst>
                                    </p:anim>
                                    <p:anim calcmode="lin" valueType="num">
                                      <p:cBhvr>
                                        <p:cTn id="123" dur="1000"/>
                                        <p:tgtEl>
                                          <p:spTgt spid="35"/>
                                        </p:tgtEl>
                                        <p:attrNameLst>
                                          <p:attrName>style.rotation</p:attrName>
                                        </p:attrNameLst>
                                      </p:cBhvr>
                                      <p:tavLst>
                                        <p:tav tm="0">
                                          <p:val>
                                            <p:fltVal val="0"/>
                                          </p:val>
                                        </p:tav>
                                        <p:tav tm="100000">
                                          <p:val>
                                            <p:fltVal val="90"/>
                                          </p:val>
                                        </p:tav>
                                      </p:tavLst>
                                    </p:anim>
                                    <p:animEffect transition="out" filter="fade">
                                      <p:cBhvr>
                                        <p:cTn id="124" dur="1000"/>
                                        <p:tgtEl>
                                          <p:spTgt spid="35"/>
                                        </p:tgtEl>
                                      </p:cBhvr>
                                    </p:animEffect>
                                    <p:set>
                                      <p:cBhvr>
                                        <p:cTn id="125"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26" restart="whenNotActive" fill="hold" evtFilter="cancelBubble" nodeType="interactiveSeq">
                <p:stCondLst>
                  <p:cond evt="onClick" delay="0">
                    <p:tgtEl>
                      <p:spTgt spid="42"/>
                    </p:tgtEl>
                  </p:cond>
                </p:stCondLst>
                <p:endSync evt="end" delay="0">
                  <p:rtn val="all"/>
                </p:endSync>
                <p:childTnLst>
                  <p:par>
                    <p:cTn id="127" fill="hold">
                      <p:stCondLst>
                        <p:cond delay="0"/>
                      </p:stCondLst>
                      <p:childTnLst>
                        <p:par>
                          <p:cTn id="128" fill="hold">
                            <p:stCondLst>
                              <p:cond delay="0"/>
                            </p:stCondLst>
                            <p:childTnLst>
                              <p:par>
                                <p:cTn id="129" presetID="14" presetClass="entr" presetSubtype="10" fill="hold" grpId="0" nodeType="clickEffect">
                                  <p:stCondLst>
                                    <p:cond delay="0"/>
                                  </p:stCondLst>
                                  <p:childTnLst>
                                    <p:set>
                                      <p:cBhvr>
                                        <p:cTn id="130" dur="1" fill="hold">
                                          <p:stCondLst>
                                            <p:cond delay="0"/>
                                          </p:stCondLst>
                                        </p:cTn>
                                        <p:tgtEl>
                                          <p:spTgt spid="34"/>
                                        </p:tgtEl>
                                        <p:attrNameLst>
                                          <p:attrName>style.visibility</p:attrName>
                                        </p:attrNameLst>
                                      </p:cBhvr>
                                      <p:to>
                                        <p:strVal val="visible"/>
                                      </p:to>
                                    </p:set>
                                    <p:animEffect transition="in" filter="randombar(horizontal)">
                                      <p:cBhvr>
                                        <p:cTn id="131" dur="500"/>
                                        <p:tgtEl>
                                          <p:spTgt spid="34"/>
                                        </p:tgtEl>
                                      </p:cBhvr>
                                    </p:animEffect>
                                  </p:childTnLst>
                                </p:cTn>
                              </p:par>
                            </p:childTnLst>
                          </p:cTn>
                        </p:par>
                      </p:childTnLst>
                    </p:cTn>
                  </p:par>
                  <p:par>
                    <p:cTn id="132" fill="hold">
                      <p:stCondLst>
                        <p:cond delay="indefinite"/>
                      </p:stCondLst>
                      <p:childTnLst>
                        <p:par>
                          <p:cTn id="133" fill="hold">
                            <p:stCondLst>
                              <p:cond delay="0"/>
                            </p:stCondLst>
                            <p:childTnLst>
                              <p:par>
                                <p:cTn id="134" presetID="31" presetClass="exit" presetSubtype="0" fill="hold" grpId="1" nodeType="clickEffect">
                                  <p:stCondLst>
                                    <p:cond delay="0"/>
                                  </p:stCondLst>
                                  <p:childTnLst>
                                    <p:anim calcmode="lin" valueType="num">
                                      <p:cBhvr>
                                        <p:cTn id="135" dur="1000"/>
                                        <p:tgtEl>
                                          <p:spTgt spid="34"/>
                                        </p:tgtEl>
                                        <p:attrNameLst>
                                          <p:attrName>ppt_w</p:attrName>
                                        </p:attrNameLst>
                                      </p:cBhvr>
                                      <p:tavLst>
                                        <p:tav tm="0">
                                          <p:val>
                                            <p:strVal val="ppt_w"/>
                                          </p:val>
                                        </p:tav>
                                        <p:tav tm="100000">
                                          <p:val>
                                            <p:fltVal val="0"/>
                                          </p:val>
                                        </p:tav>
                                      </p:tavLst>
                                    </p:anim>
                                    <p:anim calcmode="lin" valueType="num">
                                      <p:cBhvr>
                                        <p:cTn id="136" dur="1000"/>
                                        <p:tgtEl>
                                          <p:spTgt spid="34"/>
                                        </p:tgtEl>
                                        <p:attrNameLst>
                                          <p:attrName>ppt_h</p:attrName>
                                        </p:attrNameLst>
                                      </p:cBhvr>
                                      <p:tavLst>
                                        <p:tav tm="0">
                                          <p:val>
                                            <p:strVal val="ppt_h"/>
                                          </p:val>
                                        </p:tav>
                                        <p:tav tm="100000">
                                          <p:val>
                                            <p:fltVal val="0"/>
                                          </p:val>
                                        </p:tav>
                                      </p:tavLst>
                                    </p:anim>
                                    <p:anim calcmode="lin" valueType="num">
                                      <p:cBhvr>
                                        <p:cTn id="137" dur="1000"/>
                                        <p:tgtEl>
                                          <p:spTgt spid="34"/>
                                        </p:tgtEl>
                                        <p:attrNameLst>
                                          <p:attrName>style.rotation</p:attrName>
                                        </p:attrNameLst>
                                      </p:cBhvr>
                                      <p:tavLst>
                                        <p:tav tm="0">
                                          <p:val>
                                            <p:fltVal val="0"/>
                                          </p:val>
                                        </p:tav>
                                        <p:tav tm="100000">
                                          <p:val>
                                            <p:fltVal val="90"/>
                                          </p:val>
                                        </p:tav>
                                      </p:tavLst>
                                    </p:anim>
                                    <p:animEffect transition="out" filter="fade">
                                      <p:cBhvr>
                                        <p:cTn id="138" dur="1000"/>
                                        <p:tgtEl>
                                          <p:spTgt spid="34"/>
                                        </p:tgtEl>
                                      </p:cBhvr>
                                    </p:animEffect>
                                    <p:set>
                                      <p:cBhvr>
                                        <p:cTn id="139"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42"/>
                  </p:tgtEl>
                </p:cond>
              </p:nextCondLst>
            </p:seq>
          </p:childTnLst>
        </p:cTn>
      </p:par>
    </p:tnLst>
    <p:bldLst>
      <p:bldP spid="27" grpId="0" animBg="1"/>
      <p:bldP spid="28" grpId="0" animBg="1"/>
      <p:bldP spid="29" grpId="0" animBg="1"/>
      <p:bldP spid="30" grpId="0" animBg="1"/>
      <p:bldP spid="31" grpId="0" animBg="1"/>
      <p:bldP spid="32" grpId="0"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creen shot of a video game&#10;&#10;Description automatically generated">
            <a:extLst>
              <a:ext uri="{FF2B5EF4-FFF2-40B4-BE49-F238E27FC236}">
                <a16:creationId xmlns:a16="http://schemas.microsoft.com/office/drawing/2014/main" id="{C2A835E4-84DE-4350-2C98-D8877D3569C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
        <p:nvSpPr>
          <p:cNvPr id="6" name="Freeform 7">
            <a:extLst>
              <a:ext uri="{FF2B5EF4-FFF2-40B4-BE49-F238E27FC236}">
                <a16:creationId xmlns:a16="http://schemas.microsoft.com/office/drawing/2014/main" id="{BFA0908E-8721-3AE1-05B8-A6C1F20ED8AC}"/>
              </a:ext>
            </a:extLst>
          </p:cNvPr>
          <p:cNvSpPr/>
          <p:nvPr/>
        </p:nvSpPr>
        <p:spPr>
          <a:xfrm>
            <a:off x="7188484" y="2450592"/>
            <a:ext cx="5003516" cy="4407408"/>
          </a:xfrm>
          <a:custGeom>
            <a:avLst/>
            <a:gdLst/>
            <a:ahLst/>
            <a:cxnLst/>
            <a:rect l="l" t="t" r="r" b="b"/>
            <a:pathLst>
              <a:path w="3705034" h="3282043">
                <a:moveTo>
                  <a:pt x="0" y="0"/>
                </a:moveTo>
                <a:lnTo>
                  <a:pt x="3705035" y="0"/>
                </a:lnTo>
                <a:lnTo>
                  <a:pt x="3705035" y="3282043"/>
                </a:lnTo>
                <a:lnTo>
                  <a:pt x="0" y="328204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9F8E3293-852B-7299-DBF8-6849CED00806}"/>
              </a:ext>
            </a:extLst>
          </p:cNvPr>
          <p:cNvPicPr>
            <a:picLocks noChangeAspect="1"/>
          </p:cNvPicPr>
          <p:nvPr/>
        </p:nvPicPr>
        <p:blipFill>
          <a:blip r:embed="rId4"/>
          <a:stretch>
            <a:fillRect/>
          </a:stretch>
        </p:blipFill>
        <p:spPr>
          <a:xfrm>
            <a:off x="2734929" y="2029968"/>
            <a:ext cx="6313664" cy="2569464"/>
          </a:xfrm>
          <a:prstGeom prst="rect">
            <a:avLst/>
          </a:prstGeom>
        </p:spPr>
      </p:pic>
    </p:spTree>
    <p:extLst>
      <p:ext uri="{BB962C8B-B14F-4D97-AF65-F5344CB8AC3E}">
        <p14:creationId xmlns:p14="http://schemas.microsoft.com/office/powerpoint/2010/main" val="31909297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a:extLst>
              <a:ext uri="{FF2B5EF4-FFF2-40B4-BE49-F238E27FC236}">
                <a16:creationId xmlns:a16="http://schemas.microsoft.com/office/drawing/2014/main" id="{37844120-935B-4E00-9A39-CCC199915283}"/>
              </a:ext>
            </a:extLst>
          </p:cNvPr>
          <p:cNvSpPr/>
          <p:nvPr/>
        </p:nvSpPr>
        <p:spPr bwMode="auto">
          <a:xfrm>
            <a:off x="3630966" y="5424256"/>
            <a:ext cx="4758431" cy="1247313"/>
          </a:xfrm>
          <a:prstGeom prst="cloud">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lstStyle/>
          <a:p>
            <a:pPr marL="0" marR="0" lvl="0" indent="0" algn="ctr" defTabSz="1500505"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err="1">
                <a:ln>
                  <a:noFill/>
                </a:ln>
                <a:solidFill>
                  <a:srgbClr val="FF0000"/>
                </a:solidFill>
                <a:effectLst/>
                <a:uLnTx/>
                <a:uFillTx/>
                <a:latin typeface="Arial" panose="020B0604020202020204" pitchFamily="34" charset="0"/>
                <a:ea typeface="SimSun" panose="02010600030101010101" pitchFamily="2" charset="-122"/>
                <a:cs typeface="+mn-cs"/>
              </a:rPr>
              <a:t>Đáp</a:t>
            </a:r>
            <a:r>
              <a:rPr kumimoji="0" lang="en-US" sz="3000" b="1" i="0" u="none" strike="noStrike" kern="1200" cap="none" spc="0" normalizeH="0" baseline="0" noProof="0" dirty="0">
                <a:ln>
                  <a:noFill/>
                </a:ln>
                <a:solidFill>
                  <a:srgbClr val="FF0000"/>
                </a:solidFill>
                <a:effectLst/>
                <a:uLnTx/>
                <a:uFillTx/>
                <a:latin typeface="Arial" panose="020B0604020202020204" pitchFamily="34" charset="0"/>
                <a:ea typeface="SimSun" panose="02010600030101010101" pitchFamily="2" charset="-122"/>
                <a:cs typeface="+mn-cs"/>
              </a:rPr>
              <a:t> </a:t>
            </a:r>
            <a:r>
              <a:rPr kumimoji="0" lang="en-US" sz="3000" b="1" i="0" u="none" strike="noStrike" kern="1200" cap="none" spc="0" normalizeH="0" baseline="0" noProof="0" dirty="0" err="1">
                <a:ln>
                  <a:noFill/>
                </a:ln>
                <a:solidFill>
                  <a:srgbClr val="FF0000"/>
                </a:solidFill>
                <a:effectLst/>
                <a:uLnTx/>
                <a:uFillTx/>
                <a:latin typeface="Arial" panose="020B0604020202020204" pitchFamily="34" charset="0"/>
                <a:ea typeface="SimSun" panose="02010600030101010101" pitchFamily="2" charset="-122"/>
                <a:cs typeface="+mn-cs"/>
              </a:rPr>
              <a:t>án</a:t>
            </a:r>
            <a:r>
              <a:rPr kumimoji="0" lang="en-US" sz="3000" b="1" i="0" u="none" strike="noStrike" kern="1200" cap="none" spc="0" normalizeH="0" baseline="0" noProof="0" dirty="0">
                <a:ln>
                  <a:noFill/>
                </a:ln>
                <a:solidFill>
                  <a:srgbClr val="FF0000"/>
                </a:solidFill>
                <a:effectLst/>
                <a:uLnTx/>
                <a:uFillTx/>
                <a:latin typeface="Arial" panose="020B0604020202020204" pitchFamily="34" charset="0"/>
                <a:ea typeface="SimSun" panose="02010600030101010101" pitchFamily="2" charset="-122"/>
                <a:cs typeface="+mn-cs"/>
              </a:rPr>
              <a:t>: </a:t>
            </a:r>
            <a:r>
              <a:rPr kumimoji="0" lang="en-US" sz="3000" b="1" i="0" u="none" strike="noStrike" kern="1200" cap="none" spc="0" normalizeH="0" baseline="0" noProof="0" dirty="0" err="1">
                <a:ln>
                  <a:noFill/>
                </a:ln>
                <a:solidFill>
                  <a:srgbClr val="FF0000"/>
                </a:solidFill>
                <a:effectLst/>
                <a:uLnTx/>
                <a:uFillTx/>
                <a:latin typeface="Arial" panose="020B0604020202020204" pitchFamily="34" charset="0"/>
                <a:ea typeface="SimSun" panose="02010600030101010101" pitchFamily="2" charset="-122"/>
                <a:cs typeface="+mn-cs"/>
              </a:rPr>
              <a:t>Luật</a:t>
            </a:r>
            <a:r>
              <a:rPr kumimoji="0" lang="en-US" sz="3000" b="1" i="0" u="none" strike="noStrike" kern="1200" cap="none" spc="0" normalizeH="0" baseline="0" noProof="0" dirty="0">
                <a:ln>
                  <a:noFill/>
                </a:ln>
                <a:solidFill>
                  <a:srgbClr val="FF0000"/>
                </a:solidFill>
                <a:effectLst/>
                <a:uLnTx/>
                <a:uFillTx/>
                <a:latin typeface="Arial" panose="020B0604020202020204" pitchFamily="34" charset="0"/>
                <a:ea typeface="SimSun" panose="02010600030101010101" pitchFamily="2" charset="-122"/>
                <a:cs typeface="+mn-cs"/>
              </a:rPr>
              <a:t> </a:t>
            </a:r>
            <a:r>
              <a:rPr kumimoji="0" lang="en-US" sz="3000" b="1" i="0" u="none" strike="noStrike" kern="1200" cap="none" spc="0" normalizeH="0" baseline="0" noProof="0" dirty="0" err="1">
                <a:ln>
                  <a:noFill/>
                </a:ln>
                <a:solidFill>
                  <a:srgbClr val="FF0000"/>
                </a:solidFill>
                <a:effectLst/>
                <a:uLnTx/>
                <a:uFillTx/>
                <a:latin typeface="Arial" panose="020B0604020202020204" pitchFamily="34" charset="0"/>
                <a:ea typeface="SimSun" panose="02010600030101010101" pitchFamily="2" charset="-122"/>
                <a:cs typeface="+mn-cs"/>
              </a:rPr>
              <a:t>sư</a:t>
            </a:r>
            <a:endParaRPr kumimoji="0" lang="en-US" sz="3000" b="1" i="0" u="none" strike="noStrike" kern="1200" cap="none" spc="0" normalizeH="0" baseline="0" noProof="0" dirty="0">
              <a:ln>
                <a:noFill/>
              </a:ln>
              <a:solidFill>
                <a:srgbClr val="FF0000"/>
              </a:solidFill>
              <a:effectLst/>
              <a:uLnTx/>
              <a:uFillTx/>
              <a:latin typeface="Arial" panose="020B0604020202020204" pitchFamily="34" charset="0"/>
              <a:ea typeface="SimSun" panose="02010600030101010101" pitchFamily="2" charset="-122"/>
              <a:cs typeface="+mn-cs"/>
            </a:endParaRPr>
          </a:p>
        </p:txBody>
      </p:sp>
      <p:pic>
        <p:nvPicPr>
          <p:cNvPr id="1026" name="Picture 2" descr="15+9 Câu Đố Đoán Nghề Nghiệp Tương Lai Mà Chỉ Những Người Thông Minh Mới Có  Thể Làm Được #caudo">
            <a:extLst>
              <a:ext uri="{FF2B5EF4-FFF2-40B4-BE49-F238E27FC236}">
                <a16:creationId xmlns:a16="http://schemas.microsoft.com/office/drawing/2014/main" id="{205C7B4B-6CF4-3680-E14D-AB495A03AD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2764" y="91439"/>
            <a:ext cx="8570595" cy="4822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775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âu Đố Đoán Tên Nghề Nghiệp Qua Hình Ảnh | Nhanh Trí - YouTube">
            <a:extLst>
              <a:ext uri="{FF2B5EF4-FFF2-40B4-BE49-F238E27FC236}">
                <a16:creationId xmlns:a16="http://schemas.microsoft.com/office/drawing/2014/main" id="{B7DAE7EE-6387-AE70-CDED-3DDC1B9A45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5325" y="127634"/>
            <a:ext cx="8729128" cy="4911725"/>
          </a:xfrm>
          <a:prstGeom prst="rect">
            <a:avLst/>
          </a:prstGeom>
          <a:noFill/>
          <a:extLst>
            <a:ext uri="{909E8E84-426E-40DD-AFC4-6F175D3DCCD1}">
              <a14:hiddenFill xmlns:a14="http://schemas.microsoft.com/office/drawing/2010/main">
                <a:solidFill>
                  <a:srgbClr val="FFFFFF"/>
                </a:solidFill>
              </a14:hiddenFill>
            </a:ext>
          </a:extLst>
        </p:spPr>
      </p:pic>
      <p:sp>
        <p:nvSpPr>
          <p:cNvPr id="4" name="Cloud 3">
            <a:extLst>
              <a:ext uri="{FF2B5EF4-FFF2-40B4-BE49-F238E27FC236}">
                <a16:creationId xmlns:a16="http://schemas.microsoft.com/office/drawing/2014/main" id="{36CB6BFA-8940-031E-ED30-EC4A3DE942A6}"/>
              </a:ext>
            </a:extLst>
          </p:cNvPr>
          <p:cNvSpPr/>
          <p:nvPr/>
        </p:nvSpPr>
        <p:spPr bwMode="auto">
          <a:xfrm>
            <a:off x="3854486" y="5190576"/>
            <a:ext cx="5380954" cy="1247313"/>
          </a:xfrm>
          <a:prstGeom prst="cloud">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lstStyle/>
          <a:p>
            <a:pPr marL="0" marR="0" lvl="0" indent="0" algn="ctr" defTabSz="1500505"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err="1">
                <a:ln>
                  <a:noFill/>
                </a:ln>
                <a:solidFill>
                  <a:srgbClr val="FF0000"/>
                </a:solidFill>
                <a:effectLst/>
                <a:uLnTx/>
                <a:uFillTx/>
                <a:latin typeface="Arial" panose="020B0604020202020204" pitchFamily="34" charset="0"/>
                <a:ea typeface="SimSun" panose="02010600030101010101" pitchFamily="2" charset="-122"/>
                <a:cs typeface="+mn-cs"/>
              </a:rPr>
              <a:t>Đáp</a:t>
            </a:r>
            <a:r>
              <a:rPr kumimoji="0" lang="en-US" sz="3000" b="1" i="0" u="none" strike="noStrike" kern="1200" cap="none" spc="0" normalizeH="0" baseline="0" noProof="0" dirty="0">
                <a:ln>
                  <a:noFill/>
                </a:ln>
                <a:solidFill>
                  <a:srgbClr val="FF0000"/>
                </a:solidFill>
                <a:effectLst/>
                <a:uLnTx/>
                <a:uFillTx/>
                <a:latin typeface="Arial" panose="020B0604020202020204" pitchFamily="34" charset="0"/>
                <a:ea typeface="SimSun" panose="02010600030101010101" pitchFamily="2" charset="-122"/>
                <a:cs typeface="+mn-cs"/>
              </a:rPr>
              <a:t> </a:t>
            </a:r>
            <a:r>
              <a:rPr kumimoji="0" lang="en-US" sz="3000" b="1" i="0" u="none" strike="noStrike" kern="1200" cap="none" spc="0" normalizeH="0" baseline="0" noProof="0" dirty="0" err="1">
                <a:ln>
                  <a:noFill/>
                </a:ln>
                <a:solidFill>
                  <a:srgbClr val="FF0000"/>
                </a:solidFill>
                <a:effectLst/>
                <a:uLnTx/>
                <a:uFillTx/>
                <a:latin typeface="Arial" panose="020B0604020202020204" pitchFamily="34" charset="0"/>
                <a:ea typeface="SimSun" panose="02010600030101010101" pitchFamily="2" charset="-122"/>
                <a:cs typeface="+mn-cs"/>
              </a:rPr>
              <a:t>án</a:t>
            </a:r>
            <a:r>
              <a:rPr kumimoji="0" lang="en-US" sz="3000" b="1" i="0" u="none" strike="noStrike" kern="1200" cap="none" spc="0" normalizeH="0" baseline="0" noProof="0" dirty="0">
                <a:ln>
                  <a:noFill/>
                </a:ln>
                <a:solidFill>
                  <a:srgbClr val="FF0000"/>
                </a:solidFill>
                <a:effectLst/>
                <a:uLnTx/>
                <a:uFillTx/>
                <a:latin typeface="Arial" panose="020B0604020202020204" pitchFamily="34" charset="0"/>
                <a:ea typeface="SimSun" panose="02010600030101010101" pitchFamily="2" charset="-122"/>
                <a:cs typeface="+mn-cs"/>
              </a:rPr>
              <a:t>: </a:t>
            </a:r>
            <a:r>
              <a:rPr kumimoji="0" lang="en-US" sz="3000" b="1" i="0" u="none" strike="noStrike" kern="1200" cap="none" spc="0" normalizeH="0" baseline="0" noProof="0" dirty="0" err="1">
                <a:ln>
                  <a:noFill/>
                </a:ln>
                <a:solidFill>
                  <a:srgbClr val="FF0000"/>
                </a:solidFill>
                <a:effectLst/>
                <a:uLnTx/>
                <a:uFillTx/>
                <a:latin typeface="Arial" panose="020B0604020202020204" pitchFamily="34" charset="0"/>
                <a:ea typeface="SimSun" panose="02010600030101010101" pitchFamily="2" charset="-122"/>
                <a:cs typeface="+mn-cs"/>
              </a:rPr>
              <a:t>nhà</a:t>
            </a:r>
            <a:r>
              <a:rPr kumimoji="0" lang="en-US" sz="3000" b="1" i="0" u="none" strike="noStrike" kern="1200" cap="none" spc="0" normalizeH="0" noProof="0" dirty="0">
                <a:ln>
                  <a:noFill/>
                </a:ln>
                <a:solidFill>
                  <a:srgbClr val="FF0000"/>
                </a:solidFill>
                <a:effectLst/>
                <a:uLnTx/>
                <a:uFillTx/>
                <a:latin typeface="Arial" panose="020B0604020202020204" pitchFamily="34" charset="0"/>
                <a:ea typeface="SimSun" panose="02010600030101010101" pitchFamily="2" charset="-122"/>
                <a:cs typeface="+mn-cs"/>
              </a:rPr>
              <a:t> </a:t>
            </a:r>
            <a:r>
              <a:rPr kumimoji="0" lang="en-US" sz="3000" b="1" i="0" u="none" strike="noStrike" kern="1200" cap="none" spc="0" normalizeH="0" noProof="0" dirty="0" err="1">
                <a:ln>
                  <a:noFill/>
                </a:ln>
                <a:solidFill>
                  <a:srgbClr val="FF0000"/>
                </a:solidFill>
                <a:effectLst/>
                <a:uLnTx/>
                <a:uFillTx/>
                <a:latin typeface="Arial" panose="020B0604020202020204" pitchFamily="34" charset="0"/>
                <a:ea typeface="SimSun" panose="02010600030101010101" pitchFamily="2" charset="-122"/>
                <a:cs typeface="+mn-cs"/>
              </a:rPr>
              <a:t>báo</a:t>
            </a:r>
            <a:endParaRPr kumimoji="0" lang="en-US" sz="3000" b="1" i="0" u="none" strike="noStrike" kern="1200" cap="none" spc="0" normalizeH="0" baseline="0" noProof="0" dirty="0">
              <a:ln>
                <a:noFill/>
              </a:ln>
              <a:solidFill>
                <a:srgbClr val="FF0000"/>
              </a:solidFill>
              <a:effectLst/>
              <a:uLnTx/>
              <a:uFillTx/>
              <a:latin typeface="Arial" panose="020B0604020202020204" pitchFamily="34" charset="0"/>
              <a:ea typeface="SimSun" panose="02010600030101010101" pitchFamily="2" charset="-122"/>
              <a:cs typeface="+mn-cs"/>
            </a:endParaRPr>
          </a:p>
        </p:txBody>
      </p:sp>
    </p:spTree>
    <p:extLst>
      <p:ext uri="{BB962C8B-B14F-4D97-AF65-F5344CB8AC3E}">
        <p14:creationId xmlns:p14="http://schemas.microsoft.com/office/powerpoint/2010/main" val="2752826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ạn có thể ĐOÁN TÊN NGHỀ NGHIỆP qua hình ảnh? | Thư Giãn Hữu Ích">
            <a:extLst>
              <a:ext uri="{FF2B5EF4-FFF2-40B4-BE49-F238E27FC236}">
                <a16:creationId xmlns:a16="http://schemas.microsoft.com/office/drawing/2014/main" id="{C5CCC3CE-2B77-482E-40EF-B4B07A8C74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09854"/>
            <a:ext cx="9540240" cy="5366385"/>
          </a:xfrm>
          <a:prstGeom prst="rect">
            <a:avLst/>
          </a:prstGeom>
          <a:noFill/>
          <a:extLst>
            <a:ext uri="{909E8E84-426E-40DD-AFC4-6F175D3DCCD1}">
              <a14:hiddenFill xmlns:a14="http://schemas.microsoft.com/office/drawing/2010/main">
                <a:solidFill>
                  <a:srgbClr val="FFFFFF"/>
                </a:solidFill>
              </a14:hiddenFill>
            </a:ext>
          </a:extLst>
        </p:spPr>
      </p:pic>
      <p:sp>
        <p:nvSpPr>
          <p:cNvPr id="4" name="Cloud 3">
            <a:extLst>
              <a:ext uri="{FF2B5EF4-FFF2-40B4-BE49-F238E27FC236}">
                <a16:creationId xmlns:a16="http://schemas.microsoft.com/office/drawing/2014/main" id="{038C2018-1B43-A57E-BC9C-6457C06798BE}"/>
              </a:ext>
            </a:extLst>
          </p:cNvPr>
          <p:cNvSpPr/>
          <p:nvPr/>
        </p:nvSpPr>
        <p:spPr bwMode="auto">
          <a:xfrm>
            <a:off x="3458246" y="5241376"/>
            <a:ext cx="6224234" cy="1247313"/>
          </a:xfrm>
          <a:prstGeom prst="cloud">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lstStyle/>
          <a:p>
            <a:pPr marL="0" marR="0" lvl="0" indent="0" algn="ctr" defTabSz="1500505"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err="1">
                <a:ln>
                  <a:noFill/>
                </a:ln>
                <a:solidFill>
                  <a:srgbClr val="FF0000"/>
                </a:solidFill>
                <a:effectLst/>
                <a:uLnTx/>
                <a:uFillTx/>
                <a:latin typeface="Arial" panose="020B0604020202020204" pitchFamily="34" charset="0"/>
                <a:ea typeface="SimSun" panose="02010600030101010101" pitchFamily="2" charset="-122"/>
                <a:cs typeface="+mn-cs"/>
              </a:rPr>
              <a:t>Đáp</a:t>
            </a:r>
            <a:r>
              <a:rPr kumimoji="0" lang="en-US" sz="3000" b="1" i="0" u="none" strike="noStrike" kern="1200" cap="none" spc="0" normalizeH="0" baseline="0" noProof="0" dirty="0">
                <a:ln>
                  <a:noFill/>
                </a:ln>
                <a:solidFill>
                  <a:srgbClr val="FF0000"/>
                </a:solidFill>
                <a:effectLst/>
                <a:uLnTx/>
                <a:uFillTx/>
                <a:latin typeface="Arial" panose="020B0604020202020204" pitchFamily="34" charset="0"/>
                <a:ea typeface="SimSun" panose="02010600030101010101" pitchFamily="2" charset="-122"/>
                <a:cs typeface="+mn-cs"/>
              </a:rPr>
              <a:t> </a:t>
            </a:r>
            <a:r>
              <a:rPr kumimoji="0" lang="en-US" sz="3000" b="1" i="0" u="none" strike="noStrike" kern="1200" cap="none" spc="0" normalizeH="0" baseline="0" noProof="0" dirty="0" err="1">
                <a:ln>
                  <a:noFill/>
                </a:ln>
                <a:solidFill>
                  <a:srgbClr val="FF0000"/>
                </a:solidFill>
                <a:effectLst/>
                <a:uLnTx/>
                <a:uFillTx/>
                <a:latin typeface="Arial" panose="020B0604020202020204" pitchFamily="34" charset="0"/>
                <a:ea typeface="SimSun" panose="02010600030101010101" pitchFamily="2" charset="-122"/>
                <a:cs typeface="+mn-cs"/>
              </a:rPr>
              <a:t>án</a:t>
            </a:r>
            <a:r>
              <a:rPr kumimoji="0" lang="en-US" sz="3000" b="1" i="0" u="none" strike="noStrike" kern="1200" cap="none" spc="0" normalizeH="0" baseline="0" noProof="0" dirty="0">
                <a:ln>
                  <a:noFill/>
                </a:ln>
                <a:solidFill>
                  <a:srgbClr val="FF0000"/>
                </a:solidFill>
                <a:effectLst/>
                <a:uLnTx/>
                <a:uFillTx/>
                <a:latin typeface="Arial" panose="020B0604020202020204" pitchFamily="34" charset="0"/>
                <a:ea typeface="SimSun" panose="02010600030101010101" pitchFamily="2" charset="-122"/>
                <a:cs typeface="+mn-cs"/>
              </a:rPr>
              <a:t>: </a:t>
            </a:r>
            <a:r>
              <a:rPr kumimoji="0" lang="en-US" sz="3000" b="1" i="0" u="none" strike="noStrike" kern="1200" cap="none" spc="0" normalizeH="0" baseline="0" noProof="0" dirty="0" err="1">
                <a:ln>
                  <a:noFill/>
                </a:ln>
                <a:solidFill>
                  <a:srgbClr val="FF0000"/>
                </a:solidFill>
                <a:effectLst/>
                <a:uLnTx/>
                <a:uFillTx/>
                <a:latin typeface="Arial" panose="020B0604020202020204" pitchFamily="34" charset="0"/>
                <a:ea typeface="SimSun" panose="02010600030101010101" pitchFamily="2" charset="-122"/>
                <a:cs typeface="+mn-cs"/>
              </a:rPr>
              <a:t>Kiến</a:t>
            </a:r>
            <a:r>
              <a:rPr kumimoji="0" lang="en-US" sz="3000" b="1" i="0" u="none" strike="noStrike" kern="1200" cap="none" spc="0" normalizeH="0" noProof="0" dirty="0">
                <a:ln>
                  <a:noFill/>
                </a:ln>
                <a:solidFill>
                  <a:srgbClr val="FF0000"/>
                </a:solidFill>
                <a:effectLst/>
                <a:uLnTx/>
                <a:uFillTx/>
                <a:latin typeface="Arial" panose="020B0604020202020204" pitchFamily="34" charset="0"/>
                <a:ea typeface="SimSun" panose="02010600030101010101" pitchFamily="2" charset="-122"/>
                <a:cs typeface="+mn-cs"/>
              </a:rPr>
              <a:t> </a:t>
            </a:r>
            <a:r>
              <a:rPr kumimoji="0" lang="en-US" sz="3000" b="1" i="0" u="none" strike="noStrike" kern="1200" cap="none" spc="0" normalizeH="0" noProof="0" dirty="0" err="1">
                <a:ln>
                  <a:noFill/>
                </a:ln>
                <a:solidFill>
                  <a:srgbClr val="FF0000"/>
                </a:solidFill>
                <a:effectLst/>
                <a:uLnTx/>
                <a:uFillTx/>
                <a:latin typeface="Arial" panose="020B0604020202020204" pitchFamily="34" charset="0"/>
                <a:ea typeface="SimSun" panose="02010600030101010101" pitchFamily="2" charset="-122"/>
                <a:cs typeface="+mn-cs"/>
              </a:rPr>
              <a:t>trúc</a:t>
            </a:r>
            <a:r>
              <a:rPr kumimoji="0" lang="en-US" sz="3000" b="1" i="0" u="none" strike="noStrike" kern="1200" cap="none" spc="0" normalizeH="0" noProof="0" dirty="0">
                <a:ln>
                  <a:noFill/>
                </a:ln>
                <a:solidFill>
                  <a:srgbClr val="FF0000"/>
                </a:solidFill>
                <a:effectLst/>
                <a:uLnTx/>
                <a:uFillTx/>
                <a:latin typeface="Arial" panose="020B0604020202020204" pitchFamily="34" charset="0"/>
                <a:ea typeface="SimSun" panose="02010600030101010101" pitchFamily="2" charset="-122"/>
                <a:cs typeface="+mn-cs"/>
              </a:rPr>
              <a:t> </a:t>
            </a:r>
            <a:r>
              <a:rPr kumimoji="0" lang="en-US" sz="3000" b="1" i="0" u="none" strike="noStrike" kern="1200" cap="none" spc="0" normalizeH="0" noProof="0" dirty="0" err="1">
                <a:ln>
                  <a:noFill/>
                </a:ln>
                <a:solidFill>
                  <a:srgbClr val="FF0000"/>
                </a:solidFill>
                <a:effectLst/>
                <a:uLnTx/>
                <a:uFillTx/>
                <a:latin typeface="Arial" panose="020B0604020202020204" pitchFamily="34" charset="0"/>
                <a:ea typeface="SimSun" panose="02010600030101010101" pitchFamily="2" charset="-122"/>
                <a:cs typeface="+mn-cs"/>
              </a:rPr>
              <a:t>sư</a:t>
            </a:r>
            <a:endParaRPr kumimoji="0" lang="en-US" sz="3000" b="1" i="0" u="none" strike="noStrike" kern="1200" cap="none" spc="0" normalizeH="0" baseline="0" noProof="0" dirty="0">
              <a:ln>
                <a:noFill/>
              </a:ln>
              <a:solidFill>
                <a:srgbClr val="FF0000"/>
              </a:solidFill>
              <a:effectLst/>
              <a:uLnTx/>
              <a:uFillTx/>
              <a:latin typeface="Arial" panose="020B0604020202020204" pitchFamily="34" charset="0"/>
              <a:ea typeface="SimSun" panose="02010600030101010101" pitchFamily="2" charset="-122"/>
              <a:cs typeface="+mn-cs"/>
            </a:endParaRPr>
          </a:p>
        </p:txBody>
      </p:sp>
    </p:spTree>
    <p:extLst>
      <p:ext uri="{BB962C8B-B14F-4D97-AF65-F5344CB8AC3E}">
        <p14:creationId xmlns:p14="http://schemas.microsoft.com/office/powerpoint/2010/main" val="3008779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op 9+1 Câu Đố ĐUỔI HÌNH BẮT CHỮ Đoán Tên Nghề Nghiệp Mà Chỉ 1% Chiến Thần  Giải Đố Trả Lời Được">
            <a:extLst>
              <a:ext uri="{FF2B5EF4-FFF2-40B4-BE49-F238E27FC236}">
                <a16:creationId xmlns:a16="http://schemas.microsoft.com/office/drawing/2014/main" id="{C17CBAFF-F7A4-D7A2-7D26-8D776E8D91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760" y="113030"/>
            <a:ext cx="9408160" cy="5292090"/>
          </a:xfrm>
          <a:prstGeom prst="rect">
            <a:avLst/>
          </a:prstGeom>
          <a:noFill/>
          <a:extLst>
            <a:ext uri="{909E8E84-426E-40DD-AFC4-6F175D3DCCD1}">
              <a14:hiddenFill xmlns:a14="http://schemas.microsoft.com/office/drawing/2010/main">
                <a:solidFill>
                  <a:srgbClr val="FFFFFF"/>
                </a:solidFill>
              </a14:hiddenFill>
            </a:ext>
          </a:extLst>
        </p:spPr>
      </p:pic>
      <p:sp>
        <p:nvSpPr>
          <p:cNvPr id="4" name="Cloud 3">
            <a:extLst>
              <a:ext uri="{FF2B5EF4-FFF2-40B4-BE49-F238E27FC236}">
                <a16:creationId xmlns:a16="http://schemas.microsoft.com/office/drawing/2014/main" id="{CED45F99-811E-26BF-F0D6-BCF0625CC235}"/>
              </a:ext>
            </a:extLst>
          </p:cNvPr>
          <p:cNvSpPr/>
          <p:nvPr/>
        </p:nvSpPr>
        <p:spPr bwMode="auto">
          <a:xfrm>
            <a:off x="3458246" y="5241376"/>
            <a:ext cx="6224234" cy="1247313"/>
          </a:xfrm>
          <a:prstGeom prst="cloud">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lstStyle/>
          <a:p>
            <a:pPr marL="0" marR="0" lvl="0" indent="0" algn="ctr" defTabSz="1500505"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err="1">
                <a:ln>
                  <a:noFill/>
                </a:ln>
                <a:solidFill>
                  <a:srgbClr val="FF0000"/>
                </a:solidFill>
                <a:effectLst/>
                <a:uLnTx/>
                <a:uFillTx/>
                <a:latin typeface="Arial" panose="020B0604020202020204" pitchFamily="34" charset="0"/>
                <a:ea typeface="SimSun" panose="02010600030101010101" pitchFamily="2" charset="-122"/>
                <a:cs typeface="+mn-cs"/>
              </a:rPr>
              <a:t>Đáp</a:t>
            </a:r>
            <a:r>
              <a:rPr kumimoji="0" lang="en-US" sz="3000" b="1" i="0" u="none" strike="noStrike" kern="1200" cap="none" spc="0" normalizeH="0" baseline="0" noProof="0" dirty="0">
                <a:ln>
                  <a:noFill/>
                </a:ln>
                <a:solidFill>
                  <a:srgbClr val="FF0000"/>
                </a:solidFill>
                <a:effectLst/>
                <a:uLnTx/>
                <a:uFillTx/>
                <a:latin typeface="Arial" panose="020B0604020202020204" pitchFamily="34" charset="0"/>
                <a:ea typeface="SimSun" panose="02010600030101010101" pitchFamily="2" charset="-122"/>
                <a:cs typeface="+mn-cs"/>
              </a:rPr>
              <a:t> </a:t>
            </a:r>
            <a:r>
              <a:rPr kumimoji="0" lang="en-US" sz="3000" b="1" i="0" u="none" strike="noStrike" kern="1200" cap="none" spc="0" normalizeH="0" baseline="0" noProof="0" dirty="0" err="1">
                <a:ln>
                  <a:noFill/>
                </a:ln>
                <a:solidFill>
                  <a:srgbClr val="FF0000"/>
                </a:solidFill>
                <a:effectLst/>
                <a:uLnTx/>
                <a:uFillTx/>
                <a:latin typeface="Arial" panose="020B0604020202020204" pitchFamily="34" charset="0"/>
                <a:ea typeface="SimSun" panose="02010600030101010101" pitchFamily="2" charset="-122"/>
                <a:cs typeface="+mn-cs"/>
              </a:rPr>
              <a:t>án</a:t>
            </a:r>
            <a:r>
              <a:rPr kumimoji="0" lang="en-US" sz="3000" b="1" i="0" u="none" strike="noStrike" kern="1200" cap="none" spc="0" normalizeH="0" baseline="0" noProof="0" dirty="0">
                <a:ln>
                  <a:noFill/>
                </a:ln>
                <a:solidFill>
                  <a:srgbClr val="FF0000"/>
                </a:solidFill>
                <a:effectLst/>
                <a:uLnTx/>
                <a:uFillTx/>
                <a:latin typeface="Arial" panose="020B0604020202020204" pitchFamily="34" charset="0"/>
                <a:ea typeface="SimSun" panose="02010600030101010101" pitchFamily="2" charset="-122"/>
                <a:cs typeface="+mn-cs"/>
              </a:rPr>
              <a:t>: Y </a:t>
            </a:r>
            <a:r>
              <a:rPr kumimoji="0" lang="en-US" sz="3000" b="1" i="0" u="none" strike="noStrike" kern="1200" cap="none" spc="0" normalizeH="0" baseline="0" noProof="0" dirty="0" err="1">
                <a:ln>
                  <a:noFill/>
                </a:ln>
                <a:solidFill>
                  <a:srgbClr val="FF0000"/>
                </a:solidFill>
                <a:effectLst/>
                <a:uLnTx/>
                <a:uFillTx/>
                <a:latin typeface="Arial" panose="020B0604020202020204" pitchFamily="34" charset="0"/>
                <a:ea typeface="SimSun" panose="02010600030101010101" pitchFamily="2" charset="-122"/>
                <a:cs typeface="+mn-cs"/>
              </a:rPr>
              <a:t>tá</a:t>
            </a:r>
            <a:endParaRPr kumimoji="0" lang="en-US" sz="3000" b="1" i="0" u="none" strike="noStrike" kern="1200" cap="none" spc="0" normalizeH="0" baseline="0" noProof="0" dirty="0">
              <a:ln>
                <a:noFill/>
              </a:ln>
              <a:solidFill>
                <a:srgbClr val="FF0000"/>
              </a:solidFill>
              <a:effectLst/>
              <a:uLnTx/>
              <a:uFillTx/>
              <a:latin typeface="Arial" panose="020B0604020202020204" pitchFamily="34" charset="0"/>
              <a:ea typeface="SimSun" panose="02010600030101010101" pitchFamily="2" charset="-122"/>
              <a:cs typeface="+mn-cs"/>
            </a:endParaRPr>
          </a:p>
        </p:txBody>
      </p:sp>
    </p:spTree>
    <p:extLst>
      <p:ext uri="{BB962C8B-B14F-4D97-AF65-F5344CB8AC3E}">
        <p14:creationId xmlns:p14="http://schemas.microsoft.com/office/powerpoint/2010/main" val="47932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sky, green, sunset&#10;&#10;Description automatically generated">
            <a:extLst>
              <a:ext uri="{FF2B5EF4-FFF2-40B4-BE49-F238E27FC236}">
                <a16:creationId xmlns:a16="http://schemas.microsoft.com/office/drawing/2014/main" id="{22427089-97C1-4A41-9C5C-7737D1819D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8" name="Picture 27">
            <a:extLst>
              <a:ext uri="{FF2B5EF4-FFF2-40B4-BE49-F238E27FC236}">
                <a16:creationId xmlns:a16="http://schemas.microsoft.com/office/drawing/2014/main" id="{4EF8CF07-18C2-444F-BC21-83E31D5D694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p:blipFill>
        <p:spPr>
          <a:xfrm>
            <a:off x="4094564" y="1479385"/>
            <a:ext cx="7966807" cy="4699345"/>
          </a:xfrm>
          <a:prstGeom prst="rect">
            <a:avLst/>
          </a:prstGeom>
        </p:spPr>
      </p:pic>
      <p:sp>
        <p:nvSpPr>
          <p:cNvPr id="30" name="TextBox 29">
            <a:extLst>
              <a:ext uri="{FF2B5EF4-FFF2-40B4-BE49-F238E27FC236}">
                <a16:creationId xmlns:a16="http://schemas.microsoft.com/office/drawing/2014/main" id="{03E92656-C40E-4A6F-B001-FFDBC18E4FCB}"/>
              </a:ext>
            </a:extLst>
          </p:cNvPr>
          <p:cNvSpPr txBox="1"/>
          <p:nvPr/>
        </p:nvSpPr>
        <p:spPr>
          <a:xfrm>
            <a:off x="4355053" y="1703358"/>
            <a:ext cx="7445828" cy="81176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400" b="0" i="0" u="none" strike="noStrike" kern="1200" cap="none" spc="0" normalizeH="0" baseline="0" noProof="0" dirty="0" err="1">
                <a:ln>
                  <a:noFill/>
                </a:ln>
                <a:solidFill>
                  <a:prstClr val="black"/>
                </a:solidFill>
                <a:effectLst/>
                <a:uLnTx/>
                <a:uFillTx/>
                <a:latin typeface="+mj-lt"/>
                <a:ea typeface="+mn-ea"/>
                <a:cs typeface="+mn-cs"/>
              </a:rPr>
              <a:t>Thứ</a:t>
            </a:r>
            <a:r>
              <a:rPr kumimoji="0" lang="en-US" sz="3400" b="0" i="0" u="none" strike="noStrike" kern="1200" cap="none" spc="0" normalizeH="0" baseline="0" noProof="0" dirty="0">
                <a:ln>
                  <a:noFill/>
                </a:ln>
                <a:solidFill>
                  <a:prstClr val="black"/>
                </a:solidFill>
                <a:effectLst/>
                <a:uLnTx/>
                <a:uFillTx/>
                <a:latin typeface="+mj-lt"/>
                <a:ea typeface="+mn-ea"/>
                <a:cs typeface="+mn-cs"/>
              </a:rPr>
              <a:t> … </a:t>
            </a:r>
            <a:r>
              <a:rPr kumimoji="0" lang="en-US" sz="3400" b="0" i="0" u="none" strike="noStrike" kern="1200" cap="none" spc="0" normalizeH="0" baseline="0" noProof="0" dirty="0" err="1">
                <a:ln>
                  <a:noFill/>
                </a:ln>
                <a:solidFill>
                  <a:prstClr val="black"/>
                </a:solidFill>
                <a:effectLst/>
                <a:uLnTx/>
                <a:uFillTx/>
                <a:latin typeface="+mj-lt"/>
                <a:ea typeface="+mn-ea"/>
                <a:cs typeface="+mn-cs"/>
              </a:rPr>
              <a:t>ngày</a:t>
            </a:r>
            <a:r>
              <a:rPr kumimoji="0" lang="en-US" sz="3400" b="0" i="0" u="none" strike="noStrike" kern="1200" cap="none" spc="0" normalizeH="0" baseline="0" noProof="0" dirty="0">
                <a:ln>
                  <a:noFill/>
                </a:ln>
                <a:solidFill>
                  <a:prstClr val="black"/>
                </a:solidFill>
                <a:effectLst/>
                <a:uLnTx/>
                <a:uFillTx/>
                <a:latin typeface="+mj-lt"/>
                <a:ea typeface="+mn-ea"/>
                <a:cs typeface="+mn-cs"/>
              </a:rPr>
              <a:t> … </a:t>
            </a:r>
            <a:r>
              <a:rPr kumimoji="0" lang="en-US" sz="3400" b="0" i="0" u="none" strike="noStrike" kern="1200" cap="none" spc="0" normalizeH="0" baseline="0" noProof="0" dirty="0" err="1">
                <a:ln>
                  <a:noFill/>
                </a:ln>
                <a:solidFill>
                  <a:prstClr val="black"/>
                </a:solidFill>
                <a:effectLst/>
                <a:uLnTx/>
                <a:uFillTx/>
                <a:latin typeface="+mj-lt"/>
                <a:ea typeface="+mn-ea"/>
                <a:cs typeface="+mn-cs"/>
              </a:rPr>
              <a:t>tháng</a:t>
            </a:r>
            <a:r>
              <a:rPr kumimoji="0" lang="en-US" sz="3400" b="0" i="0" u="none" strike="noStrike" kern="1200" cap="none" spc="0" normalizeH="0" baseline="0" noProof="0" dirty="0">
                <a:ln>
                  <a:noFill/>
                </a:ln>
                <a:solidFill>
                  <a:prstClr val="black"/>
                </a:solidFill>
                <a:effectLst/>
                <a:uLnTx/>
                <a:uFillTx/>
                <a:latin typeface="+mj-lt"/>
                <a:ea typeface="+mn-ea"/>
                <a:cs typeface="+mn-cs"/>
              </a:rPr>
              <a:t> … </a:t>
            </a:r>
            <a:r>
              <a:rPr kumimoji="0" lang="en-US" sz="3400" b="0" i="0" u="none" strike="noStrike" kern="1200" cap="none" spc="0" normalizeH="0" baseline="0" noProof="0" dirty="0" err="1">
                <a:ln>
                  <a:noFill/>
                </a:ln>
                <a:solidFill>
                  <a:prstClr val="black"/>
                </a:solidFill>
                <a:effectLst/>
                <a:uLnTx/>
                <a:uFillTx/>
                <a:latin typeface="+mj-lt"/>
                <a:ea typeface="+mn-ea"/>
                <a:cs typeface="+mn-cs"/>
              </a:rPr>
              <a:t>năm</a:t>
            </a:r>
            <a:r>
              <a:rPr kumimoji="0" lang="en-US" sz="3400" b="0" i="0" u="none" strike="noStrike" kern="1200" cap="none" spc="0" normalizeH="0" baseline="0" noProof="0" dirty="0">
                <a:ln>
                  <a:noFill/>
                </a:ln>
                <a:solidFill>
                  <a:prstClr val="black"/>
                </a:solidFill>
                <a:effectLst/>
                <a:uLnTx/>
                <a:uFillTx/>
                <a:latin typeface="+mj-lt"/>
                <a:ea typeface="+mn-ea"/>
                <a:cs typeface="+mn-cs"/>
              </a:rPr>
              <a:t> ….</a:t>
            </a:r>
          </a:p>
        </p:txBody>
      </p:sp>
      <p:pic>
        <p:nvPicPr>
          <p:cNvPr id="13" name="Picture 2" descr="Premium Vector | Kids in different job set">
            <a:extLst>
              <a:ext uri="{FF2B5EF4-FFF2-40B4-BE49-F238E27FC236}">
                <a16:creationId xmlns:a16="http://schemas.microsoft.com/office/drawing/2014/main" id="{845EB8E0-B77E-416B-A2A8-A986D9B25D28}"/>
              </a:ext>
            </a:extLst>
          </p:cNvPr>
          <p:cNvPicPr>
            <a:picLocks noChangeAspect="1" noChangeArrowheads="1"/>
          </p:cNvPicPr>
          <p:nvPr/>
        </p:nvPicPr>
        <p:blipFill rotWithShape="1">
          <a:blip r:embed="rId6">
            <a:clrChange>
              <a:clrFrom>
                <a:srgbClr val="8D99A9"/>
              </a:clrFrom>
              <a:clrTo>
                <a:srgbClr val="8D99A9">
                  <a:alpha val="0"/>
                </a:srgbClr>
              </a:clrTo>
            </a:clrChange>
            <a:extLst>
              <a:ext uri="{28A0092B-C50C-407E-A947-70E740481C1C}">
                <a14:useLocalDpi xmlns:a14="http://schemas.microsoft.com/office/drawing/2010/main" val="0"/>
              </a:ext>
            </a:extLst>
          </a:blip>
          <a:srcRect l="38791" r="46705" b="66285"/>
          <a:stretch/>
        </p:blipFill>
        <p:spPr bwMode="auto">
          <a:xfrm>
            <a:off x="4224424" y="4285095"/>
            <a:ext cx="864835" cy="173091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Premium Vector | Kids in different job set">
            <a:extLst>
              <a:ext uri="{FF2B5EF4-FFF2-40B4-BE49-F238E27FC236}">
                <a16:creationId xmlns:a16="http://schemas.microsoft.com/office/drawing/2014/main" id="{3DAFC0DA-1E70-4863-A032-FA244CB96CD9}"/>
              </a:ext>
            </a:extLst>
          </p:cNvPr>
          <p:cNvPicPr>
            <a:picLocks noChangeAspect="1" noChangeArrowheads="1"/>
          </p:cNvPicPr>
          <p:nvPr/>
        </p:nvPicPr>
        <p:blipFill rotWithShape="1">
          <a:blip r:embed="rId6">
            <a:clrChange>
              <a:clrFrom>
                <a:srgbClr val="8D99A9"/>
              </a:clrFrom>
              <a:clrTo>
                <a:srgbClr val="8D99A9">
                  <a:alpha val="0"/>
                </a:srgbClr>
              </a:clrTo>
            </a:clrChange>
            <a:extLst>
              <a:ext uri="{28A0092B-C50C-407E-A947-70E740481C1C}">
                <a14:useLocalDpi xmlns:a14="http://schemas.microsoft.com/office/drawing/2010/main" val="0"/>
              </a:ext>
            </a:extLst>
          </a:blip>
          <a:srcRect l="54823" t="1889" r="30673" b="64396"/>
          <a:stretch/>
        </p:blipFill>
        <p:spPr bwMode="auto">
          <a:xfrm>
            <a:off x="5231165" y="4431588"/>
            <a:ext cx="864835" cy="173091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Premium Vector | Kids in different job set">
            <a:extLst>
              <a:ext uri="{FF2B5EF4-FFF2-40B4-BE49-F238E27FC236}">
                <a16:creationId xmlns:a16="http://schemas.microsoft.com/office/drawing/2014/main" id="{EF413F37-EAD1-47E6-B095-FBDAF23A2EC4}"/>
              </a:ext>
            </a:extLst>
          </p:cNvPr>
          <p:cNvPicPr>
            <a:picLocks noChangeAspect="1" noChangeArrowheads="1"/>
          </p:cNvPicPr>
          <p:nvPr/>
        </p:nvPicPr>
        <p:blipFill rotWithShape="1">
          <a:blip r:embed="rId6">
            <a:clrChange>
              <a:clrFrom>
                <a:srgbClr val="8D99A9"/>
              </a:clrFrom>
              <a:clrTo>
                <a:srgbClr val="8D99A9">
                  <a:alpha val="0"/>
                </a:srgbClr>
              </a:clrTo>
            </a:clrChange>
            <a:extLst>
              <a:ext uri="{28A0092B-C50C-407E-A947-70E740481C1C}">
                <a14:useLocalDpi xmlns:a14="http://schemas.microsoft.com/office/drawing/2010/main" val="0"/>
              </a:ext>
            </a:extLst>
          </a:blip>
          <a:srcRect l="73643" r="2759" b="66285"/>
          <a:stretch/>
        </p:blipFill>
        <p:spPr bwMode="auto">
          <a:xfrm>
            <a:off x="10623852" y="4268873"/>
            <a:ext cx="1407071" cy="173091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Premium Vector | Kids in different job set">
            <a:extLst>
              <a:ext uri="{FF2B5EF4-FFF2-40B4-BE49-F238E27FC236}">
                <a16:creationId xmlns:a16="http://schemas.microsoft.com/office/drawing/2014/main" id="{5EED02F7-A6D2-4F0F-AF1E-10308C00F1D8}"/>
              </a:ext>
            </a:extLst>
          </p:cNvPr>
          <p:cNvPicPr>
            <a:picLocks noChangeAspect="1" noChangeArrowheads="1"/>
          </p:cNvPicPr>
          <p:nvPr/>
        </p:nvPicPr>
        <p:blipFill rotWithShape="1">
          <a:blip r:embed="rId6">
            <a:clrChange>
              <a:clrFrom>
                <a:srgbClr val="8D99A9"/>
              </a:clrFrom>
              <a:clrTo>
                <a:srgbClr val="8D99A9">
                  <a:alpha val="0"/>
                </a:srgbClr>
              </a:clrTo>
            </a:clrChange>
            <a:extLst>
              <a:ext uri="{28A0092B-C50C-407E-A947-70E740481C1C}">
                <a14:useLocalDpi xmlns:a14="http://schemas.microsoft.com/office/drawing/2010/main" val="0"/>
              </a:ext>
            </a:extLst>
          </a:blip>
          <a:srcRect l="19508" r="58553" b="66285"/>
          <a:stretch/>
        </p:blipFill>
        <p:spPr bwMode="auto">
          <a:xfrm>
            <a:off x="9466674" y="4246998"/>
            <a:ext cx="1308154" cy="173091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2EEE4C75-1D6B-4BBF-853C-801B1E1331BD}"/>
              </a:ext>
            </a:extLst>
          </p:cNvPr>
          <p:cNvPicPr>
            <a:picLocks noChangeAspect="1"/>
          </p:cNvPicPr>
          <p:nvPr/>
        </p:nvPicPr>
        <p:blipFill>
          <a:blip r:embed="rId7"/>
          <a:stretch>
            <a:fillRect/>
          </a:stretch>
        </p:blipFill>
        <p:spPr>
          <a:xfrm>
            <a:off x="5331744" y="1022145"/>
            <a:ext cx="5145470" cy="914479"/>
          </a:xfrm>
          <a:prstGeom prst="rect">
            <a:avLst/>
          </a:prstGeom>
        </p:spPr>
      </p:pic>
      <p:pic>
        <p:nvPicPr>
          <p:cNvPr id="4" name="Picture 3">
            <a:extLst>
              <a:ext uri="{FF2B5EF4-FFF2-40B4-BE49-F238E27FC236}">
                <a16:creationId xmlns:a16="http://schemas.microsoft.com/office/drawing/2014/main" id="{59A61DCF-9AFC-3107-76D2-DC61BC353B0D}"/>
              </a:ext>
            </a:extLst>
          </p:cNvPr>
          <p:cNvPicPr>
            <a:picLocks noChangeAspect="1"/>
          </p:cNvPicPr>
          <p:nvPr/>
        </p:nvPicPr>
        <p:blipFill>
          <a:blip r:embed="rId8"/>
          <a:stretch>
            <a:fillRect/>
          </a:stretch>
        </p:blipFill>
        <p:spPr>
          <a:xfrm>
            <a:off x="4388811" y="2815270"/>
            <a:ext cx="7132938" cy="1511939"/>
          </a:xfrm>
          <a:prstGeom prst="rect">
            <a:avLst/>
          </a:prstGeom>
        </p:spPr>
      </p:pic>
      <p:pic>
        <p:nvPicPr>
          <p:cNvPr id="6" name="Picture 5">
            <a:extLst>
              <a:ext uri="{FF2B5EF4-FFF2-40B4-BE49-F238E27FC236}">
                <a16:creationId xmlns:a16="http://schemas.microsoft.com/office/drawing/2014/main" id="{6E34E2C9-C38B-54DA-EA96-FD85C557C127}"/>
              </a:ext>
            </a:extLst>
          </p:cNvPr>
          <p:cNvPicPr>
            <a:picLocks noChangeAspect="1"/>
          </p:cNvPicPr>
          <p:nvPr/>
        </p:nvPicPr>
        <p:blipFill>
          <a:blip r:embed="rId9"/>
          <a:stretch>
            <a:fillRect/>
          </a:stretch>
        </p:blipFill>
        <p:spPr>
          <a:xfrm>
            <a:off x="7267374" y="4116794"/>
            <a:ext cx="1700931" cy="859611"/>
          </a:xfrm>
          <a:prstGeom prst="rect">
            <a:avLst/>
          </a:prstGeom>
        </p:spPr>
      </p:pic>
      <p:sp>
        <p:nvSpPr>
          <p:cNvPr id="7" name="Freeform 13">
            <a:extLst>
              <a:ext uri="{FF2B5EF4-FFF2-40B4-BE49-F238E27FC236}">
                <a16:creationId xmlns:a16="http://schemas.microsoft.com/office/drawing/2014/main" id="{543E9CD3-51AB-7F58-629E-DBC6EF46858C}"/>
              </a:ext>
            </a:extLst>
          </p:cNvPr>
          <p:cNvSpPr/>
          <p:nvPr/>
        </p:nvSpPr>
        <p:spPr>
          <a:xfrm>
            <a:off x="610384" y="1204795"/>
            <a:ext cx="2938503" cy="5518077"/>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ustDataLst>
      <p:tags r:id="rId1"/>
    </p:custDataLst>
    <p:extLst>
      <p:ext uri="{BB962C8B-B14F-4D97-AF65-F5344CB8AC3E}">
        <p14:creationId xmlns:p14="http://schemas.microsoft.com/office/powerpoint/2010/main" val="31214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 calcmode="lin" valueType="num">
                                      <p:cBhvr>
                                        <p:cTn id="7" dur="500" fill="hold"/>
                                        <p:tgtEl>
                                          <p:spTgt spid="3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0">
                                            <p:txEl>
                                              <p:pRg st="0" end="0"/>
                                            </p:txEl>
                                          </p:spTgt>
                                        </p:tgtEl>
                                      </p:cBhvr>
                                    </p:animEffect>
                                  </p:childTnLst>
                                </p:cTn>
                              </p:par>
                              <p:par>
                                <p:cTn id="10" presetID="10"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par>
                                <p:cTn id="27" presetID="22" presetClass="entr" presetSubtype="4"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descr="A yellow wood floor with blue sky and clouds&#10;&#10;Description automatically generated">
            <a:extLst>
              <a:ext uri="{FF2B5EF4-FFF2-40B4-BE49-F238E27FC236}">
                <a16:creationId xmlns:a16="http://schemas.microsoft.com/office/drawing/2014/main" id="{299181C5-90B5-B6BC-D6D9-1EF693CB0AC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Rectangle 1">
            <a:extLst>
              <a:ext uri="{FF2B5EF4-FFF2-40B4-BE49-F238E27FC236}">
                <a16:creationId xmlns:a16="http://schemas.microsoft.com/office/drawing/2014/main" id="{1E28A013-2E24-DC97-71B0-9F5DDEB3E293}"/>
              </a:ext>
            </a:extLst>
          </p:cNvPr>
          <p:cNvSpPr/>
          <p:nvPr/>
        </p:nvSpPr>
        <p:spPr>
          <a:xfrm>
            <a:off x="124178" y="169333"/>
            <a:ext cx="11650133" cy="851393"/>
          </a:xfrm>
          <a:prstGeom prst="rect">
            <a:avLst/>
          </a:prstGeom>
          <a:ln w="38100">
            <a:solidFill>
              <a:schemeClr val="accent5"/>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Thông</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tin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nào</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trong</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hình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dưới</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đây</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cho</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em</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biết</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đó</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là</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công</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việc</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tình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nguyện</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không</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nhận</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lương</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pic>
        <p:nvPicPr>
          <p:cNvPr id="3" name="Picture 2">
            <a:extLst>
              <a:ext uri="{FF2B5EF4-FFF2-40B4-BE49-F238E27FC236}">
                <a16:creationId xmlns:a16="http://schemas.microsoft.com/office/drawing/2014/main" id="{D8427AB5-731E-95B3-71B9-A1095A81D507}"/>
              </a:ext>
            </a:extLst>
          </p:cNvPr>
          <p:cNvPicPr>
            <a:picLocks noChangeAspect="1"/>
          </p:cNvPicPr>
          <p:nvPr/>
        </p:nvPicPr>
        <p:blipFill>
          <a:blip r:embed="rId3"/>
          <a:stretch>
            <a:fillRect/>
          </a:stretch>
        </p:blipFill>
        <p:spPr>
          <a:xfrm>
            <a:off x="688596" y="1242686"/>
            <a:ext cx="7620000" cy="4676775"/>
          </a:xfrm>
          <a:prstGeom prst="rect">
            <a:avLst/>
          </a:prstGeom>
        </p:spPr>
      </p:pic>
      <p:sp>
        <p:nvSpPr>
          <p:cNvPr id="4" name="Rectangle 3">
            <a:extLst>
              <a:ext uri="{FF2B5EF4-FFF2-40B4-BE49-F238E27FC236}">
                <a16:creationId xmlns:a16="http://schemas.microsoft.com/office/drawing/2014/main" id="{B4B6ADD8-000F-BC6B-294E-53733D349DD7}"/>
              </a:ext>
            </a:extLst>
          </p:cNvPr>
          <p:cNvSpPr/>
          <p:nvPr/>
        </p:nvSpPr>
        <p:spPr>
          <a:xfrm>
            <a:off x="233680" y="5895954"/>
            <a:ext cx="8717280" cy="85139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Những</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công</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việc</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trên</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mang</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lợi</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ích</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gì</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cho</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xã</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hội</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t>
            </a:r>
          </a:p>
        </p:txBody>
      </p:sp>
      <p:grpSp>
        <p:nvGrpSpPr>
          <p:cNvPr id="5" name="Google Shape;1023;p13">
            <a:extLst>
              <a:ext uri="{FF2B5EF4-FFF2-40B4-BE49-F238E27FC236}">
                <a16:creationId xmlns:a16="http://schemas.microsoft.com/office/drawing/2014/main" id="{74B1D7E4-9CA1-F73E-F883-0E40DA18A783}"/>
              </a:ext>
            </a:extLst>
          </p:cNvPr>
          <p:cNvGrpSpPr/>
          <p:nvPr/>
        </p:nvGrpSpPr>
        <p:grpSpPr>
          <a:xfrm>
            <a:off x="7806400" y="3022273"/>
            <a:ext cx="4484624" cy="2528919"/>
            <a:chOff x="5876916" y="975793"/>
            <a:chExt cx="4684259" cy="2641495"/>
          </a:xfrm>
        </p:grpSpPr>
        <p:grpSp>
          <p:nvGrpSpPr>
            <p:cNvPr id="6" name="Google Shape;1024;p13">
              <a:extLst>
                <a:ext uri="{FF2B5EF4-FFF2-40B4-BE49-F238E27FC236}">
                  <a16:creationId xmlns:a16="http://schemas.microsoft.com/office/drawing/2014/main" id="{62D67646-3EB4-36D8-1F8C-5F9951594EC3}"/>
                </a:ext>
              </a:extLst>
            </p:cNvPr>
            <p:cNvGrpSpPr/>
            <p:nvPr/>
          </p:nvGrpSpPr>
          <p:grpSpPr>
            <a:xfrm>
              <a:off x="5876916" y="975793"/>
              <a:ext cx="4684259" cy="2113916"/>
              <a:chOff x="2387762" y="551055"/>
              <a:chExt cx="7051289" cy="3182111"/>
            </a:xfrm>
          </p:grpSpPr>
          <p:pic>
            <p:nvPicPr>
              <p:cNvPr id="8" name="Google Shape;1025;p13" descr="2">
                <a:extLst>
                  <a:ext uri="{FF2B5EF4-FFF2-40B4-BE49-F238E27FC236}">
                    <a16:creationId xmlns:a16="http://schemas.microsoft.com/office/drawing/2014/main" id="{93E971E4-76B0-10D7-7192-214F55864C99}"/>
                  </a:ext>
                </a:extLst>
              </p:cNvPr>
              <p:cNvPicPr preferRelativeResize="0"/>
              <p:nvPr/>
            </p:nvPicPr>
            <p:blipFill rotWithShape="1">
              <a:blip r:embed="rId4">
                <a:alphaModFix/>
              </a:blip>
              <a:srcRect/>
              <a:stretch/>
            </p:blipFill>
            <p:spPr>
              <a:xfrm>
                <a:off x="4238307" y="551055"/>
                <a:ext cx="3689350" cy="3127375"/>
              </a:xfrm>
              <a:prstGeom prst="rect">
                <a:avLst/>
              </a:prstGeom>
              <a:noFill/>
              <a:ln>
                <a:noFill/>
              </a:ln>
            </p:spPr>
          </p:pic>
          <p:pic>
            <p:nvPicPr>
              <p:cNvPr id="10" name="Google Shape;1026;p13" descr="1">
                <a:extLst>
                  <a:ext uri="{FF2B5EF4-FFF2-40B4-BE49-F238E27FC236}">
                    <a16:creationId xmlns:a16="http://schemas.microsoft.com/office/drawing/2014/main" id="{2A9FAE50-C470-2C82-B5BF-C9342458B432}"/>
                  </a:ext>
                </a:extLst>
              </p:cNvPr>
              <p:cNvPicPr preferRelativeResize="0"/>
              <p:nvPr/>
            </p:nvPicPr>
            <p:blipFill rotWithShape="1">
              <a:blip r:embed="rId5">
                <a:alphaModFix/>
              </a:blip>
              <a:srcRect/>
              <a:stretch/>
            </p:blipFill>
            <p:spPr>
              <a:xfrm>
                <a:off x="5999058" y="790165"/>
                <a:ext cx="3439993" cy="2915633"/>
              </a:xfrm>
              <a:prstGeom prst="rect">
                <a:avLst/>
              </a:prstGeom>
              <a:noFill/>
              <a:ln>
                <a:noFill/>
              </a:ln>
            </p:spPr>
          </p:pic>
          <p:pic>
            <p:nvPicPr>
              <p:cNvPr id="12" name="Google Shape;1027;p13" descr="3">
                <a:extLst>
                  <a:ext uri="{FF2B5EF4-FFF2-40B4-BE49-F238E27FC236}">
                    <a16:creationId xmlns:a16="http://schemas.microsoft.com/office/drawing/2014/main" id="{BF0F60A2-BFD0-C71E-88D1-AA988918726C}"/>
                  </a:ext>
                </a:extLst>
              </p:cNvPr>
              <p:cNvPicPr preferRelativeResize="0"/>
              <p:nvPr/>
            </p:nvPicPr>
            <p:blipFill rotWithShape="1">
              <a:blip r:embed="rId6">
                <a:alphaModFix/>
              </a:blip>
              <a:srcRect/>
              <a:stretch/>
            </p:blipFill>
            <p:spPr>
              <a:xfrm flipH="1">
                <a:off x="2387762" y="872971"/>
                <a:ext cx="3374585" cy="2860195"/>
              </a:xfrm>
              <a:prstGeom prst="rect">
                <a:avLst/>
              </a:prstGeom>
              <a:noFill/>
              <a:ln>
                <a:noFill/>
              </a:ln>
            </p:spPr>
          </p:pic>
        </p:grpSp>
        <p:sp>
          <p:nvSpPr>
            <p:cNvPr id="7" name="Google Shape;1028;p13">
              <a:extLst>
                <a:ext uri="{FF2B5EF4-FFF2-40B4-BE49-F238E27FC236}">
                  <a16:creationId xmlns:a16="http://schemas.microsoft.com/office/drawing/2014/main" id="{CE4F77FD-F4E6-BDFD-04CF-C68E4F889528}"/>
                </a:ext>
              </a:extLst>
            </p:cNvPr>
            <p:cNvSpPr/>
            <p:nvPr/>
          </p:nvSpPr>
          <p:spPr>
            <a:xfrm>
              <a:off x="6714251" y="2510908"/>
              <a:ext cx="3495263" cy="1106380"/>
            </a:xfrm>
            <a:prstGeom prst="roundRect">
              <a:avLst>
                <a:gd name="adj" fmla="val 16667"/>
              </a:avLst>
            </a:prstGeom>
            <a:solidFill>
              <a:schemeClr val="lt1"/>
            </a:solidFill>
            <a:ln w="285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err="1">
                  <a:solidFill>
                    <a:srgbClr val="C00000"/>
                  </a:solidFill>
                  <a:latin typeface="Cambria" panose="02040503050406030204" pitchFamily="18" charset="0"/>
                  <a:ea typeface="Cambria" panose="02040503050406030204" pitchFamily="18" charset="0"/>
                  <a:cs typeface="Arial"/>
                  <a:sym typeface="Arial"/>
                </a:rPr>
                <a:t>Thảo</a:t>
              </a:r>
              <a:r>
                <a:rPr lang="en-US" sz="3200" b="1" dirty="0">
                  <a:solidFill>
                    <a:srgbClr val="C00000"/>
                  </a:solidFill>
                  <a:latin typeface="Cambria" panose="02040503050406030204" pitchFamily="18" charset="0"/>
                  <a:ea typeface="Cambria" panose="02040503050406030204" pitchFamily="18" charset="0"/>
                  <a:cs typeface="Arial"/>
                  <a:sym typeface="Arial"/>
                </a:rPr>
                <a:t> </a:t>
              </a:r>
              <a:r>
                <a:rPr lang="en-US" sz="3200" b="1" dirty="0" err="1">
                  <a:solidFill>
                    <a:srgbClr val="C00000"/>
                  </a:solidFill>
                  <a:latin typeface="Cambria" panose="02040503050406030204" pitchFamily="18" charset="0"/>
                  <a:ea typeface="Cambria" panose="02040503050406030204" pitchFamily="18" charset="0"/>
                  <a:cs typeface="Arial"/>
                  <a:sym typeface="Arial"/>
                </a:rPr>
                <a:t>luận</a:t>
              </a:r>
              <a:endParaRPr lang="en-US" sz="3200" b="1" dirty="0">
                <a:solidFill>
                  <a:srgbClr val="C00000"/>
                </a:solidFill>
                <a:latin typeface="Cambria" panose="02040503050406030204" pitchFamily="18" charset="0"/>
                <a:ea typeface="Cambria" panose="02040503050406030204" pitchFamily="18" charset="0"/>
                <a:cs typeface="Arial"/>
                <a:sym typeface="Arial"/>
              </a:endParaRPr>
            </a:p>
            <a:p>
              <a:pPr marL="0" marR="0" lvl="0" indent="0" algn="ctr" rtl="0">
                <a:spcBef>
                  <a:spcPts val="0"/>
                </a:spcBef>
                <a:spcAft>
                  <a:spcPts val="0"/>
                </a:spcAft>
                <a:buNone/>
              </a:pPr>
              <a:r>
                <a:rPr lang="en-US" sz="3200" b="1" dirty="0" err="1">
                  <a:solidFill>
                    <a:srgbClr val="C00000"/>
                  </a:solidFill>
                  <a:latin typeface="Cambria" panose="02040503050406030204" pitchFamily="18" charset="0"/>
                  <a:ea typeface="Cambria" panose="02040503050406030204" pitchFamily="18" charset="0"/>
                  <a:cs typeface="Arial"/>
                  <a:sym typeface="Arial"/>
                </a:rPr>
                <a:t>nhóm</a:t>
              </a:r>
              <a:r>
                <a:rPr lang="en-US" sz="3200" b="1" dirty="0">
                  <a:solidFill>
                    <a:srgbClr val="C00000"/>
                  </a:solidFill>
                  <a:latin typeface="Cambria" panose="02040503050406030204" pitchFamily="18" charset="0"/>
                  <a:ea typeface="Cambria" panose="02040503050406030204" pitchFamily="18" charset="0"/>
                  <a:cs typeface="Arial"/>
                  <a:sym typeface="Arial"/>
                </a:rPr>
                <a:t> 4</a:t>
              </a:r>
              <a:endParaRPr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164091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sky, green, sunset&#10;&#10;Description automatically generated">
            <a:extLst>
              <a:ext uri="{FF2B5EF4-FFF2-40B4-BE49-F238E27FC236}">
                <a16:creationId xmlns:a16="http://schemas.microsoft.com/office/drawing/2014/main" id="{22427089-97C1-4A41-9C5C-7737D1819D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F2C39A21-9DDF-4350-88BB-9B2E03B36CDE}"/>
              </a:ext>
            </a:extLst>
          </p:cNvPr>
          <p:cNvSpPr/>
          <p:nvPr/>
        </p:nvSpPr>
        <p:spPr>
          <a:xfrm>
            <a:off x="496387" y="378823"/>
            <a:ext cx="11333663" cy="6126480"/>
          </a:xfrm>
          <a:prstGeom prst="roundRect">
            <a:avLst/>
          </a:prstGeom>
          <a:solidFill>
            <a:schemeClr val="bg1">
              <a:alpha val="73000"/>
            </a:schemeClr>
          </a:solidFill>
          <a:ln w="57150">
            <a:solidFill>
              <a:srgbClr val="10853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2" name="图片 23">
            <a:extLst>
              <a:ext uri="{FF2B5EF4-FFF2-40B4-BE49-F238E27FC236}">
                <a16:creationId xmlns:a16="http://schemas.microsoft.com/office/drawing/2014/main" id="{A93696B1-E137-4C5E-9F27-EA1B38C93C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grpSp>
        <p:nvGrpSpPr>
          <p:cNvPr id="13" name="Group 12">
            <a:extLst>
              <a:ext uri="{FF2B5EF4-FFF2-40B4-BE49-F238E27FC236}">
                <a16:creationId xmlns:a16="http://schemas.microsoft.com/office/drawing/2014/main" id="{D903502E-AE8B-409C-A2BD-29082572AE98}"/>
              </a:ext>
            </a:extLst>
          </p:cNvPr>
          <p:cNvGrpSpPr/>
          <p:nvPr/>
        </p:nvGrpSpPr>
        <p:grpSpPr>
          <a:xfrm>
            <a:off x="2008344" y="587896"/>
            <a:ext cx="3316277" cy="3030087"/>
            <a:chOff x="4453323" y="1312800"/>
            <a:chExt cx="3316277" cy="3030087"/>
          </a:xfrm>
        </p:grpSpPr>
        <p:sp>
          <p:nvSpPr>
            <p:cNvPr id="14" name="!!2">
              <a:extLst>
                <a:ext uri="{FF2B5EF4-FFF2-40B4-BE49-F238E27FC236}">
                  <a16:creationId xmlns:a16="http://schemas.microsoft.com/office/drawing/2014/main" id="{FFAB7C99-EB25-4BD1-BBC5-50F30407915F}"/>
                </a:ext>
              </a:extLst>
            </p:cNvPr>
            <p:cNvSpPr/>
            <p:nvPr/>
          </p:nvSpPr>
          <p:spPr>
            <a:xfrm rot="10800000">
              <a:off x="4453323" y="1312800"/>
              <a:ext cx="3271640" cy="3030087"/>
            </a:xfrm>
            <a:prstGeom prst="ellipse">
              <a:avLst/>
            </a:prstGeom>
            <a:solidFill>
              <a:schemeClr val="bg1"/>
            </a:solidFill>
            <a:ln w="38100">
              <a:solidFill>
                <a:srgbClr val="FF6699"/>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5" name="Picture 4" descr="Cô gái dễ thương hạnh phúc với logo văn phòng phẩm minh họa nhân vật hoạt hình Các vector miễn phí">
              <a:extLst>
                <a:ext uri="{FF2B5EF4-FFF2-40B4-BE49-F238E27FC236}">
                  <a16:creationId xmlns:a16="http://schemas.microsoft.com/office/drawing/2014/main" id="{C63B2091-0584-4143-BA0B-51623C16E46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37700" y1="78800" x2="57987" y2="89600"/>
                          <a14:backgroundMark x1="36262" y1="72800" x2="36262" y2="72800"/>
                        </a14:backgroundRemoval>
                      </a14:imgEffect>
                    </a14:imgLayer>
                  </a14:imgProps>
                </a:ext>
                <a:ext uri="{28A0092B-C50C-407E-A947-70E740481C1C}">
                  <a14:useLocalDpi xmlns:a14="http://schemas.microsoft.com/office/drawing/2010/main" val="0"/>
                </a:ext>
              </a:extLst>
            </a:blip>
            <a:srcRect l="24982" t="26409" r="25058" b="5197"/>
            <a:stretch/>
          </p:blipFill>
          <p:spPr bwMode="auto">
            <a:xfrm>
              <a:off x="5123086" y="1906573"/>
              <a:ext cx="2155957" cy="2357437"/>
            </a:xfrm>
            <a:prstGeom prst="rect">
              <a:avLst/>
            </a:prstGeom>
            <a:noFill/>
            <a:extLst>
              <a:ext uri="{909E8E84-426E-40DD-AFC4-6F175D3DCCD1}">
                <a14:hiddenFill xmlns:a14="http://schemas.microsoft.com/office/drawing/2010/main">
                  <a:solidFill>
                    <a:srgbClr val="FFFFFF"/>
                  </a:solidFill>
                </a14:hiddenFill>
              </a:ext>
            </a:extLst>
          </p:spPr>
        </p:pic>
        <p:sp>
          <p:nvSpPr>
            <p:cNvPr id="16" name="文本框 12">
              <a:extLst>
                <a:ext uri="{FF2B5EF4-FFF2-40B4-BE49-F238E27FC236}">
                  <a16:creationId xmlns:a16="http://schemas.microsoft.com/office/drawing/2014/main" id="{2D46EBC9-ED9A-4036-B058-C74A68ECB18C}"/>
                </a:ext>
              </a:extLst>
            </p:cNvPr>
            <p:cNvSpPr txBox="1">
              <a:spLocks/>
            </p:cNvSpPr>
            <p:nvPr/>
          </p:nvSpPr>
          <p:spPr>
            <a:xfrm>
              <a:off x="4632527" y="1626914"/>
              <a:ext cx="31370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FF0066"/>
                  </a:solidFill>
                  <a:effectLst/>
                  <a:uLnTx/>
                  <a:uFillTx/>
                  <a:latin typeface="UVN Gia Dinh" panose="02020702060506020304" pitchFamily="18" charset="0"/>
                  <a:ea typeface="字魂115号-刀刀体" panose="00000500000000000000" pitchFamily="2" charset="-122"/>
                  <a:cs typeface="+mn-cs"/>
                </a:rPr>
                <a:t>Chia </a:t>
              </a:r>
              <a:r>
                <a:rPr kumimoji="0" lang="en-US" altLang="zh-CN" sz="4000" b="0" i="0" u="none" strike="noStrike" kern="1200" cap="none" spc="0" normalizeH="0" baseline="0" noProof="0" dirty="0" err="1">
                  <a:ln>
                    <a:noFill/>
                  </a:ln>
                  <a:solidFill>
                    <a:srgbClr val="FF0066"/>
                  </a:solidFill>
                  <a:effectLst/>
                  <a:uLnTx/>
                  <a:uFillTx/>
                  <a:latin typeface="UVN Gia Dinh" panose="02020702060506020304" pitchFamily="18" charset="0"/>
                  <a:ea typeface="字魂115号-刀刀体" panose="00000500000000000000" pitchFamily="2" charset="-122"/>
                  <a:cs typeface="+mn-cs"/>
                </a:rPr>
                <a:t>sẻ</a:t>
              </a:r>
              <a:endParaRPr kumimoji="0" lang="en-US" altLang="zh-CN" sz="4000" b="0" i="0" u="none" strike="noStrike" kern="1200" cap="none" spc="0" normalizeH="0" baseline="0" noProof="0" dirty="0">
                <a:ln>
                  <a:noFill/>
                </a:ln>
                <a:solidFill>
                  <a:srgbClr val="FF0066"/>
                </a:solidFill>
                <a:effectLst/>
                <a:uLnTx/>
                <a:uFillTx/>
                <a:latin typeface="UVN Gia Dinh" panose="02020702060506020304" pitchFamily="18" charset="0"/>
                <a:ea typeface="字魂115号-刀刀体" panose="00000500000000000000" pitchFamily="2" charset="-122"/>
                <a:cs typeface="+mn-cs"/>
              </a:endParaRPr>
            </a:p>
          </p:txBody>
        </p:sp>
      </p:grpSp>
      <p:grpSp>
        <p:nvGrpSpPr>
          <p:cNvPr id="17" name="Group 16">
            <a:extLst>
              <a:ext uri="{FF2B5EF4-FFF2-40B4-BE49-F238E27FC236}">
                <a16:creationId xmlns:a16="http://schemas.microsoft.com/office/drawing/2014/main" id="{0277A741-2E9B-4605-9A3B-A5C0AAC6470D}"/>
              </a:ext>
            </a:extLst>
          </p:cNvPr>
          <p:cNvGrpSpPr/>
          <p:nvPr/>
        </p:nvGrpSpPr>
        <p:grpSpPr>
          <a:xfrm>
            <a:off x="6995403" y="587896"/>
            <a:ext cx="3188834" cy="3108960"/>
            <a:chOff x="7921269" y="2763027"/>
            <a:chExt cx="3188834" cy="3108960"/>
          </a:xfrm>
        </p:grpSpPr>
        <p:sp>
          <p:nvSpPr>
            <p:cNvPr id="18" name="!!1">
              <a:extLst>
                <a:ext uri="{FF2B5EF4-FFF2-40B4-BE49-F238E27FC236}">
                  <a16:creationId xmlns:a16="http://schemas.microsoft.com/office/drawing/2014/main" id="{3A7AFC81-AC6E-4E47-AEDE-D504C2FE8E11}"/>
                </a:ext>
              </a:extLst>
            </p:cNvPr>
            <p:cNvSpPr/>
            <p:nvPr/>
          </p:nvSpPr>
          <p:spPr>
            <a:xfrm rot="10800000">
              <a:off x="7921269" y="2763027"/>
              <a:ext cx="3108960" cy="3108960"/>
            </a:xfrm>
            <a:prstGeom prst="ellipse">
              <a:avLst/>
            </a:prstGeom>
            <a:solidFill>
              <a:schemeClr val="bg1"/>
            </a:solidFill>
            <a:ln w="57150">
              <a:solidFill>
                <a:srgbClr val="FF6699"/>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19" name="Picture 6" descr="Cô gái dễ thương cầm bút chì vẽ minh họa cho nhân vật hoạt hình Miễn phí Vector">
              <a:extLst>
                <a:ext uri="{FF2B5EF4-FFF2-40B4-BE49-F238E27FC236}">
                  <a16:creationId xmlns:a16="http://schemas.microsoft.com/office/drawing/2014/main" id="{DEC32768-D58B-4154-99CB-F94E279ADDA3}"/>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6600" b="91200" l="8946" r="90895">
                          <a14:foregroundMark x1="35463" y1="9000" x2="48562" y2="6600"/>
                          <a14:foregroundMark x1="48562" y1="6600" x2="51278" y2="6600"/>
                          <a14:foregroundMark x1="24281" y1="14600" x2="24281" y2="14600"/>
                          <a14:foregroundMark x1="54153" y1="30600" x2="50799" y2="63000"/>
                          <a14:foregroundMark x1="46805" y1="63800" x2="58466" y2="54600"/>
                          <a14:foregroundMark x1="53994" y1="52400" x2="57348" y2="54800"/>
                          <a14:foregroundMark x1="72684" y1="17000" x2="85942" y2="30600"/>
                          <a14:foregroundMark x1="85942" y1="30600" x2="90895" y2="40400"/>
                          <a14:foregroundMark x1="85144" y1="21200" x2="51597" y2="50000"/>
                          <a14:foregroundMark x1="51597" y1="50000" x2="51597" y2="50000"/>
                          <a14:foregroundMark x1="70927" y1="20000" x2="76198" y2="25400"/>
                          <a14:foregroundMark x1="50639" y1="91200" x2="56070" y2="90800"/>
                          <a14:foregroundMark x1="70927" y1="27000" x2="83227" y2="20400"/>
                          <a14:foregroundMark x1="8946" y1="54600" x2="8946" y2="54600"/>
                          <a14:foregroundMark x1="22524" y1="63800" x2="23323" y2="64200"/>
                          <a14:foregroundMark x1="13419" y1="42600" x2="13419" y2="42600"/>
                          <a14:foregroundMark x1="27796" y1="78800" x2="27796" y2="78800"/>
                          <a14:foregroundMark x1="18051" y1="75000" x2="18051" y2="75000"/>
                          <a14:backgroundMark x1="60383" y1="6600" x2="60383" y2="6600"/>
                          <a14:backgroundMark x1="25719" y1="56600" x2="25719" y2="56600"/>
                          <a14:backgroundMark x1="73802" y1="81000" x2="73802" y2="81000"/>
                        </a14:backgroundRemoval>
                      </a14:imgEffect>
                    </a14:imgLayer>
                  </a14:imgProps>
                </a:ext>
                <a:ext uri="{28A0092B-C50C-407E-A947-70E740481C1C}">
                  <a14:useLocalDpi xmlns:a14="http://schemas.microsoft.com/office/drawing/2010/main" val="0"/>
                </a:ext>
              </a:extLst>
            </a:blip>
            <a:srcRect/>
            <a:stretch>
              <a:fillRect/>
            </a:stretch>
          </p:blipFill>
          <p:spPr bwMode="auto">
            <a:xfrm>
              <a:off x="8177061" y="3724709"/>
              <a:ext cx="2681954" cy="2142136"/>
            </a:xfrm>
            <a:prstGeom prst="rect">
              <a:avLst/>
            </a:prstGeom>
            <a:noFill/>
            <a:extLst>
              <a:ext uri="{909E8E84-426E-40DD-AFC4-6F175D3DCCD1}">
                <a14:hiddenFill xmlns:a14="http://schemas.microsoft.com/office/drawing/2010/main">
                  <a:solidFill>
                    <a:srgbClr val="FFFFFF"/>
                  </a:solidFill>
                </a14:hiddenFill>
              </a:ext>
            </a:extLst>
          </p:spPr>
        </p:pic>
        <p:sp>
          <p:nvSpPr>
            <p:cNvPr id="20" name="文本框 12">
              <a:extLst>
                <a:ext uri="{FF2B5EF4-FFF2-40B4-BE49-F238E27FC236}">
                  <a16:creationId xmlns:a16="http://schemas.microsoft.com/office/drawing/2014/main" id="{7D1F25D5-DD97-4133-B593-576C4B62B7AA}"/>
                </a:ext>
              </a:extLst>
            </p:cNvPr>
            <p:cNvSpPr txBox="1">
              <a:spLocks/>
            </p:cNvSpPr>
            <p:nvPr/>
          </p:nvSpPr>
          <p:spPr>
            <a:xfrm>
              <a:off x="7973030" y="3016823"/>
              <a:ext cx="31370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a:ln>
                    <a:noFill/>
                  </a:ln>
                  <a:solidFill>
                    <a:srgbClr val="FF0066"/>
                  </a:solidFill>
                  <a:effectLst/>
                  <a:uLnTx/>
                  <a:uFillTx/>
                  <a:latin typeface="UVN Gia Dinh" panose="02020702060506020304" pitchFamily="18" charset="0"/>
                  <a:ea typeface="字魂115号-刀刀体" panose="00000500000000000000" pitchFamily="2" charset="-122"/>
                  <a:cs typeface="+mn-cs"/>
                </a:rPr>
                <a:t>Nhận xét</a:t>
              </a:r>
              <a:endParaRPr kumimoji="0" lang="en-US" altLang="zh-CN" sz="4000" b="0" i="0" u="none" strike="noStrike" kern="1200" cap="none" spc="0" normalizeH="0" baseline="0" noProof="0" dirty="0">
                <a:ln>
                  <a:noFill/>
                </a:ln>
                <a:solidFill>
                  <a:srgbClr val="FF0066"/>
                </a:solidFill>
                <a:effectLst/>
                <a:uLnTx/>
                <a:uFillTx/>
                <a:latin typeface="UVN Gia Dinh" panose="02020702060506020304" pitchFamily="18" charset="0"/>
                <a:ea typeface="字魂115号-刀刀体" panose="00000500000000000000" pitchFamily="2" charset="-122"/>
                <a:cs typeface="+mn-cs"/>
              </a:endParaRPr>
            </a:p>
          </p:txBody>
        </p:sp>
      </p:grpSp>
      <p:pic>
        <p:nvPicPr>
          <p:cNvPr id="21" name="Picture 10">
            <a:extLst>
              <a:ext uri="{FF2B5EF4-FFF2-40B4-BE49-F238E27FC236}">
                <a16:creationId xmlns:a16="http://schemas.microsoft.com/office/drawing/2014/main" id="{6537D2AE-761B-428E-91F4-253CF761FB5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228874" y="353994"/>
            <a:ext cx="1683919" cy="1683919"/>
          </a:xfrm>
          <a:prstGeom prst="rect">
            <a:avLst/>
          </a:prstGeom>
          <a:noFill/>
          <a:extLst>
            <a:ext uri="{909E8E84-426E-40DD-AFC4-6F175D3DCCD1}">
              <a14:hiddenFill xmlns:a14="http://schemas.microsoft.com/office/drawing/2010/main">
                <a:solidFill>
                  <a:srgbClr val="FFFFFF"/>
                </a:solidFill>
              </a14:hiddenFill>
            </a:ext>
          </a:extLst>
        </p:spPr>
      </p:pic>
      <p:pic>
        <p:nvPicPr>
          <p:cNvPr id="23" name="图片 4">
            <a:extLst>
              <a:ext uri="{FF2B5EF4-FFF2-40B4-BE49-F238E27FC236}">
                <a16:creationId xmlns:a16="http://schemas.microsoft.com/office/drawing/2014/main" id="{3040C08D-5A31-470F-B443-CC03B4B157B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7498" y="5409"/>
            <a:ext cx="2184400" cy="1388745"/>
          </a:xfrm>
          <a:prstGeom prst="rect">
            <a:avLst/>
          </a:prstGeom>
        </p:spPr>
      </p:pic>
      <p:pic>
        <p:nvPicPr>
          <p:cNvPr id="25" name="Picture 24">
            <a:extLst>
              <a:ext uri="{FF2B5EF4-FFF2-40B4-BE49-F238E27FC236}">
                <a16:creationId xmlns:a16="http://schemas.microsoft.com/office/drawing/2014/main" id="{23A3A243-5C22-4DE9-BF66-F7CE979489B4}"/>
              </a:ext>
            </a:extLst>
          </p:cNvPr>
          <p:cNvPicPr>
            <a:picLocks noChangeAspect="1"/>
          </p:cNvPicPr>
          <p:nvPr/>
        </p:nvPicPr>
        <p:blipFill>
          <a:blip r:embed="rId11"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357315" y="2649747"/>
            <a:ext cx="3477370" cy="3829430"/>
          </a:xfrm>
          <a:prstGeom prst="rect">
            <a:avLst/>
          </a:prstGeom>
        </p:spPr>
      </p:pic>
    </p:spTree>
    <p:custDataLst>
      <p:tags r:id="rId1"/>
    </p:custDataLst>
    <p:extLst>
      <p:ext uri="{BB962C8B-B14F-4D97-AF65-F5344CB8AC3E}">
        <p14:creationId xmlns:p14="http://schemas.microsoft.com/office/powerpoint/2010/main" val="20816956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par>
                          <p:cTn id="7" fill="hold">
                            <p:stCondLst>
                              <p:cond delay="0"/>
                            </p:stCondLst>
                            <p:childTnLst>
                              <p:par>
                                <p:cTn id="8" presetID="22" presetClass="entr" presetSubtype="4" fill="hold" nodeType="after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randombar(horizont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5|0.6|0.6|0.8|0.7|0.5|0.4"/>
</p:tagLst>
</file>

<file path=ppt/tags/tag2.xml><?xml version="1.0" encoding="utf-8"?>
<p:tagLst xmlns:a="http://schemas.openxmlformats.org/drawingml/2006/main" xmlns:r="http://schemas.openxmlformats.org/officeDocument/2006/relationships" xmlns:p="http://schemas.openxmlformats.org/presentationml/2006/main">
  <p:tag name="TIMING" val="|0.5|0.6|0.6|0.8|0.7|0.5|0.4"/>
</p:tagLst>
</file>

<file path=ppt/tags/tag3.xml><?xml version="1.0" encoding="utf-8"?>
<p:tagLst xmlns:a="http://schemas.openxmlformats.org/drawingml/2006/main" xmlns:r="http://schemas.openxmlformats.org/officeDocument/2006/relationships" xmlns:p="http://schemas.openxmlformats.org/presentationml/2006/main">
  <p:tag name="TIMING" val="|0.5|0.6|0.6|0.8|0.7|0.5|0.4"/>
</p:tagLst>
</file>

<file path=ppt/tags/tag4.xml><?xml version="1.0" encoding="utf-8"?>
<p:tagLst xmlns:a="http://schemas.openxmlformats.org/drawingml/2006/main" xmlns:r="http://schemas.openxmlformats.org/officeDocument/2006/relationships" xmlns:p="http://schemas.openxmlformats.org/presentationml/2006/main">
  <p:tag name="TIMING" val="|0.5|0.6|0.6|0.8|0.7|0.5|0.4"/>
</p:tagLst>
</file>

<file path=ppt/tags/tag5.xml><?xml version="1.0" encoding="utf-8"?>
<p:tagLst xmlns:a="http://schemas.openxmlformats.org/drawingml/2006/main" xmlns:r="http://schemas.openxmlformats.org/officeDocument/2006/relationships" xmlns:p="http://schemas.openxmlformats.org/presentationml/2006/main">
  <p:tag name="TIMING" val="|0.5|0.6|0.6|0.8|0.7|0.5|0.4"/>
</p:tagLst>
</file>

<file path=ppt/tags/tag6.xml><?xml version="1.0" encoding="utf-8"?>
<p:tagLst xmlns:a="http://schemas.openxmlformats.org/drawingml/2006/main" xmlns:r="http://schemas.openxmlformats.org/officeDocument/2006/relationships" xmlns:p="http://schemas.openxmlformats.org/presentationml/2006/main">
  <p:tag name="TIMING" val="|0.5|0.6|0.6|0.8|0.7|0.5|0.4"/>
</p:tagLst>
</file>

<file path=ppt/tags/tag7.xml><?xml version="1.0" encoding="utf-8"?>
<p:tagLst xmlns:a="http://schemas.openxmlformats.org/drawingml/2006/main" xmlns:r="http://schemas.openxmlformats.org/officeDocument/2006/relationships" xmlns:p="http://schemas.openxmlformats.org/presentationml/2006/main">
  <p:tag name="TIMING" val="|0.5|0.6|0.6|0.8|0.7|0.5|0.4"/>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1500505" rtl="0" eaLnBrk="1" fontAlgn="base" latinLnBrk="0" hangingPunct="1">
          <a:lnSpc>
            <a:spcPct val="100000"/>
          </a:lnSpc>
          <a:spcBef>
            <a:spcPct val="0"/>
          </a:spcBef>
          <a:spcAft>
            <a:spcPct val="0"/>
          </a:spcAft>
          <a:buClrTx/>
          <a:buSzTx/>
          <a:buFontTx/>
          <a:buNone/>
          <a:defRPr kumimoji="0" lang="zh-CN" altLang="en-US" sz="30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1500505" rtl="0" eaLnBrk="1" fontAlgn="base" latinLnBrk="0" hangingPunct="1">
          <a:lnSpc>
            <a:spcPct val="100000"/>
          </a:lnSpc>
          <a:spcBef>
            <a:spcPct val="0"/>
          </a:spcBef>
          <a:spcAft>
            <a:spcPct val="0"/>
          </a:spcAft>
          <a:buClrTx/>
          <a:buSzTx/>
          <a:buFontTx/>
          <a:buNone/>
          <a:defRPr kumimoji="0" lang="zh-CN" altLang="en-US" sz="30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504</Words>
  <Application>Microsoft Office PowerPoint</Application>
  <PresentationFormat>Widescreen</PresentationFormat>
  <Paragraphs>52</Paragraphs>
  <Slides>25</Slides>
  <Notes>6</Notes>
  <HiddenSlides>0</HiddenSlides>
  <MMClips>1</MMClips>
  <ScaleCrop>false</ScaleCrop>
  <HeadingPairs>
    <vt:vector size="6" baseType="variant">
      <vt:variant>
        <vt:lpstr>Fonts Used</vt:lpstr>
      </vt:variant>
      <vt:variant>
        <vt:i4>13</vt:i4>
      </vt:variant>
      <vt:variant>
        <vt:lpstr>Theme</vt:lpstr>
      </vt:variant>
      <vt:variant>
        <vt:i4>8</vt:i4>
      </vt:variant>
      <vt:variant>
        <vt:lpstr>Slide Titles</vt:lpstr>
      </vt:variant>
      <vt:variant>
        <vt:i4>25</vt:i4>
      </vt:variant>
    </vt:vector>
  </HeadingPairs>
  <TitlesOfParts>
    <vt:vector size="46" baseType="lpstr">
      <vt:lpstr>等线</vt:lpstr>
      <vt:lpstr>inpin heiti</vt:lpstr>
      <vt:lpstr>UVN Gia Dinh</vt:lpstr>
      <vt:lpstr>Aptos</vt:lpstr>
      <vt:lpstr>Aptos Display</vt:lpstr>
      <vt:lpstr>Arial</vt:lpstr>
      <vt:lpstr>Calibri</vt:lpstr>
      <vt:lpstr>Calibri Light</vt:lpstr>
      <vt:lpstr>Cambria</vt:lpstr>
      <vt:lpstr>Georgia</vt:lpstr>
      <vt:lpstr>iCiel Cadena</vt:lpstr>
      <vt:lpstr>SVN-SAF</vt:lpstr>
      <vt:lpstr>Times New Roman</vt:lpstr>
      <vt:lpstr>2_Office Theme</vt:lpstr>
      <vt:lpstr>1_Office 主题</vt:lpstr>
      <vt:lpstr>默认设计模板</vt:lpstr>
      <vt:lpstr>2_Office 主题</vt:lpstr>
      <vt:lpstr>3_Office 主题</vt:lpstr>
      <vt:lpstr>1_Simple Light</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Thao Tran</cp:lastModifiedBy>
  <cp:revision>40</cp:revision>
  <dcterms:created xsi:type="dcterms:W3CDTF">2021-08-26T14:56:45Z</dcterms:created>
  <dcterms:modified xsi:type="dcterms:W3CDTF">2024-10-15T09:08:27Z</dcterms:modified>
</cp:coreProperties>
</file>