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3"/>
  </p:notesMasterIdLst>
  <p:sldIdLst>
    <p:sldId id="335" r:id="rId5"/>
    <p:sldId id="336" r:id="rId6"/>
    <p:sldId id="328" r:id="rId7"/>
    <p:sldId id="329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57" r:id="rId16"/>
    <p:sldId id="309" r:id="rId17"/>
    <p:sldId id="330" r:id="rId18"/>
    <p:sldId id="331" r:id="rId19"/>
    <p:sldId id="332" r:id="rId20"/>
    <p:sldId id="33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EEC98-3A46-4617-8038-7CAE3263690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BEED-B1AB-42E7-9E6A-7208B482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24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18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76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596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0313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8180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3393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20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661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19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6741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978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63523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462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86685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42467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23930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8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0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30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9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819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7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87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8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92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8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09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53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32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2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771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14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36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2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24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23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01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A02BD4-1EDF-4AE2-B783-E41298429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169800" y="-203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3CB020-C8D0-40E4-9A7D-0193CAA41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84067" y="119210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09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824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798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93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030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83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098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934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910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85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796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080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7194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6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362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090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2160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269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0115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8268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7237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8329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2158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1046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975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823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>
                <a:solidFill>
                  <a:prstClr val="black"/>
                </a:solidFill>
              </a:rPr>
              <a:pPr/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858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26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41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80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7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42.png"/><Relationship Id="rId17" Type="http://schemas.microsoft.com/office/2007/relationships/hdphoto" Target="../media/hdphoto17.wdp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14.wdp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A59D23F-21F5-BF1D-EFA3-1214CCA85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" y="-25400"/>
            <a:ext cx="12192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673344D-36CA-C843-887D-01FB8FB43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3148" l="5104" r="47604">
                        <a14:foregroundMark x1="11198" y1="10926" x2="13750" y2="32222"/>
                        <a14:foregroundMark x1="32448" y1="10926" x2="32344" y2="19259"/>
                        <a14:foregroundMark x1="31927" y1="8981" x2="32813" y2="10185"/>
                        <a14:foregroundMark x1="10833" y1="6759" x2="7320" y2="15967"/>
                        <a14:foregroundMark x1="7361" y1="20012" x2="8490" y2="25000"/>
                        <a14:foregroundMark x1="8490" y1="25000" x2="9948" y2="27500"/>
                        <a14:foregroundMark x1="10208" y1="2963" x2="11198" y2="2963"/>
                        <a14:foregroundMark x1="23385" y1="93148" x2="24948" y2="92963"/>
                        <a14:backgroundMark x1="6615" y1="16111" x2="6615" y2="17870"/>
                        <a14:backgroundMark x1="6615" y1="17315" x2="7031" y2="18704"/>
                        <a14:backgroundMark x1="6615" y1="16296" x2="7187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6590" r="49914" b="3390"/>
          <a:stretch/>
        </p:blipFill>
        <p:spPr>
          <a:xfrm>
            <a:off x="3923072" y="-150125"/>
            <a:ext cx="8721261" cy="7008127"/>
          </a:xfrm>
          <a:prstGeom prst="rect">
            <a:avLst/>
          </a:prstGeom>
        </p:spPr>
      </p:pic>
      <p:pic>
        <p:nvPicPr>
          <p:cNvPr id="2" name="Hình ảnh 1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xmlns="" id="{2702E5C0-E42E-ECD7-239D-125973E8C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7" b="91429" l="4520" r="41455">
                        <a14:foregroundMark x1="27966" y1="37143" x2="26412" y2="31122"/>
                        <a14:foregroundMark x1="18503" y1="37143" x2="21963" y2="35714"/>
                        <a14:foregroundMark x1="30155" y1="7347" x2="27048" y2="7857"/>
                        <a14:foregroundMark x1="27048" y1="29796" x2="27966" y2="33878"/>
                        <a14:foregroundMark x1="17514" y1="35306" x2="20410" y2="41633"/>
                        <a14:foregroundMark x1="27966" y1="33878" x2="30155" y2="34796"/>
                        <a14:foregroundMark x1="24153" y1="40714" x2="24153" y2="44898"/>
                        <a14:foregroundMark x1="25141" y1="39388" x2="24788" y2="43061"/>
                        <a14:foregroundMark x1="33969" y1="74082" x2="34605" y2="78163"/>
                        <a14:foregroundMark x1="21681" y1="87857" x2="22881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452333" y="1119757"/>
            <a:ext cx="4082067" cy="6113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137986-3526-5890-0A0E-FD1AC29B8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513" y="2628779"/>
            <a:ext cx="7925487" cy="1993565"/>
          </a:xfrm>
          <a:prstGeom prst="rect">
            <a:avLst/>
          </a:prstGeom>
        </p:spPr>
      </p:pic>
      <p:sp>
        <p:nvSpPr>
          <p:cNvPr id="6" name="Hộp Văn bản 22">
            <a:extLst>
              <a:ext uri="{FF2B5EF4-FFF2-40B4-BE49-F238E27FC236}">
                <a16:creationId xmlns:a16="http://schemas.microsoft.com/office/drawing/2014/main" xmlns="" id="{A9D03521-E570-A200-6F7C-B61432A27C3A}"/>
              </a:ext>
            </a:extLst>
          </p:cNvPr>
          <p:cNvSpPr txBox="1"/>
          <p:nvPr/>
        </p:nvSpPr>
        <p:spPr>
          <a:xfrm>
            <a:off x="6522805" y="4351934"/>
            <a:ext cx="3412901" cy="89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altLang="zh-CN" sz="39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Calibri" panose="020F0502020204030204" pitchFamily="34" charset="0"/>
              </a:rPr>
              <a:t>Tiết 3</a:t>
            </a:r>
            <a:endParaRPr lang="en-US" altLang="zh-CN" sz="39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89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41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39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7810" y="431801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Đặt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tính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rồi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tính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55 – 14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38FBA0-C9DE-0965-7DDE-F6CDC78A4D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557" y="1937684"/>
            <a:ext cx="6523285" cy="1877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BBB65F-B9F4-0904-252F-28A443892F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476" y="3389719"/>
            <a:ext cx="24629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hristine Lösch | Dribbble">
            <a:extLst>
              <a:ext uri="{FF2B5EF4-FFF2-40B4-BE49-F238E27FC236}">
                <a16:creationId xmlns="" xmlns:a16="http://schemas.microsoft.com/office/drawing/2014/main" id="{5E324C3A-52EC-CBE3-748D-35AF63DE8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401954" y="2912729"/>
            <a:ext cx="2379878" cy="31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887294B-2F29-F2B9-6609-E84069D962FE}"/>
              </a:ext>
            </a:extLst>
          </p:cNvPr>
          <p:cNvGrpSpPr/>
          <p:nvPr/>
        </p:nvGrpSpPr>
        <p:grpSpPr>
          <a:xfrm>
            <a:off x="681436" y="149188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79171C-0D0F-6C72-55F5-FDBAF1205CC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BD099D1-1234-2A33-704E-4FC4079399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510C85B-AB4A-1C62-B089-0F4224A34779}"/>
              </a:ext>
            </a:extLst>
          </p:cNvPr>
          <p:cNvSpPr txBox="1"/>
          <p:nvPr/>
        </p:nvSpPr>
        <p:spPr>
          <a:xfrm>
            <a:off x="1287262" y="1615000"/>
            <a:ext cx="1116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75, 64, 87, 46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5" name="Picture 14" descr="C:\Users\TUAN\Downloads\Luyện tập 1.png">
            <a:extLst>
              <a:ext uri="{FF2B5EF4-FFF2-40B4-BE49-F238E27FC236}">
                <a16:creationId xmlns="" xmlns:a16="http://schemas.microsoft.com/office/drawing/2014/main" id="{0B39FF0C-8D14-4DCB-01C5-54074B34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28" y="453836"/>
            <a:ext cx="2237784" cy="863493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D003172-92A3-8D68-7300-ABB88A0F0BC3}"/>
              </a:ext>
            </a:extLst>
          </p:cNvPr>
          <p:cNvGrpSpPr/>
          <p:nvPr/>
        </p:nvGrpSpPr>
        <p:grpSpPr>
          <a:xfrm>
            <a:off x="3766140" y="2328530"/>
            <a:ext cx="4762500" cy="1168400"/>
            <a:chOff x="3181350" y="1828800"/>
            <a:chExt cx="4762500" cy="1168400"/>
          </a:xfrm>
        </p:grpSpPr>
        <p:sp>
          <p:nvSpPr>
            <p:cNvPr id="18" name="Rounded Rectangle 6">
              <a:extLst>
                <a:ext uri="{FF2B5EF4-FFF2-40B4-BE49-F238E27FC236}">
                  <a16:creationId xmlns="" xmlns:a16="http://schemas.microsoft.com/office/drawing/2014/main" id="{AF9CD79B-FC8D-D353-D1C7-922036760D21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8D7A2B3-761B-C415-9F9F-628418AF3E66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M:       75 = 70 + 5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AE97CED-D32F-11D7-FD2C-F1C2D64EFC95}"/>
              </a:ext>
            </a:extLst>
          </p:cNvPr>
          <p:cNvSpPr txBox="1"/>
          <p:nvPr/>
        </p:nvSpPr>
        <p:spPr>
          <a:xfrm>
            <a:off x="5376934" y="360556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E94D18-B5D7-EF96-CE58-036B959C7854}"/>
              </a:ext>
            </a:extLst>
          </p:cNvPr>
          <p:cNvSpPr txBox="1"/>
          <p:nvPr/>
        </p:nvSpPr>
        <p:spPr>
          <a:xfrm>
            <a:off x="6583434" y="360556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+ 4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08310A9-A244-F01B-FE9B-C972EAFD2363}"/>
              </a:ext>
            </a:extLst>
          </p:cNvPr>
          <p:cNvSpPr txBox="1"/>
          <p:nvPr/>
        </p:nvSpPr>
        <p:spPr>
          <a:xfrm>
            <a:off x="5376934" y="438007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87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3A97B88-79AB-1B3C-6AAF-FED51D88BDA0}"/>
              </a:ext>
            </a:extLst>
          </p:cNvPr>
          <p:cNvSpPr txBox="1"/>
          <p:nvPr/>
        </p:nvSpPr>
        <p:spPr>
          <a:xfrm>
            <a:off x="6583434" y="438007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 + 7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D9AF5-914F-5EC5-52FC-A205E084CABD}"/>
              </a:ext>
            </a:extLst>
          </p:cNvPr>
          <p:cNvSpPr txBox="1"/>
          <p:nvPr/>
        </p:nvSpPr>
        <p:spPr>
          <a:xfrm>
            <a:off x="5376934" y="5138835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46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CF5ABED-6CDD-DB0A-6201-4ADDAE74E648}"/>
              </a:ext>
            </a:extLst>
          </p:cNvPr>
          <p:cNvSpPr txBox="1"/>
          <p:nvPr/>
        </p:nvSpPr>
        <p:spPr>
          <a:xfrm>
            <a:off x="6583434" y="513883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381000"/>
            <a:ext cx="11487150" cy="6105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37F31D6-D833-5EAF-9E79-62A49A9AA5F0}"/>
              </a:ext>
            </a:extLst>
          </p:cNvPr>
          <p:cNvGrpSpPr/>
          <p:nvPr/>
        </p:nvGrpSpPr>
        <p:grpSpPr>
          <a:xfrm>
            <a:off x="1050775" y="36579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9CEA6A1-C519-10D1-2F67-D61457190B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C295271-AB97-AC58-D443-6700DB0D3D8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184970-F668-954A-4B3F-2CC9037359D7}"/>
              </a:ext>
            </a:extLst>
          </p:cNvPr>
          <p:cNvSpPr txBox="1"/>
          <p:nvPr/>
        </p:nvSpPr>
        <p:spPr>
          <a:xfrm>
            <a:off x="1710970" y="59090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492078-7C1F-146A-F3B5-BBD517317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619192" y="2304321"/>
            <a:ext cx="5544012" cy="3655024"/>
          </a:xfrm>
          <a:prstGeom prst="roundRect">
            <a:avLst>
              <a:gd name="adj" fmla="val 25394"/>
            </a:avLst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518C21E8-116F-748F-9F53-D9BFD3672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20990"/>
              </p:ext>
            </p:extLst>
          </p:nvPr>
        </p:nvGraphicFramePr>
        <p:xfrm>
          <a:off x="2460699" y="1137516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53C80A-0054-C73D-E4FA-370826E79A5D}"/>
              </a:ext>
            </a:extLst>
          </p:cNvPr>
          <p:cNvSpPr txBox="1"/>
          <p:nvPr/>
        </p:nvSpPr>
        <p:spPr>
          <a:xfrm>
            <a:off x="5451549" y="1781101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F28B34-D24D-CC79-5039-EC71E5C9DCEE}"/>
              </a:ext>
            </a:extLst>
          </p:cNvPr>
          <p:cNvSpPr txBox="1"/>
          <p:nvPr/>
        </p:nvSpPr>
        <p:spPr>
          <a:xfrm>
            <a:off x="7343387" y="1793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7F53546-0F9E-93C9-E18A-981A593BBFF6}"/>
              </a:ext>
            </a:extLst>
          </p:cNvPr>
          <p:cNvSpPr txBox="1"/>
          <p:nvPr/>
        </p:nvSpPr>
        <p:spPr>
          <a:xfrm>
            <a:off x="9061524" y="17938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A48B1ED-E885-C25A-7F11-5976C58FEEC2}"/>
              </a:ext>
            </a:extLst>
          </p:cNvPr>
          <p:cNvSpPr/>
          <p:nvPr/>
        </p:nvSpPr>
        <p:spPr>
          <a:xfrm>
            <a:off x="6096000" y="2768218"/>
            <a:ext cx="5426149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FE15EAC-4117-1A0B-30BC-911EBA760737}"/>
              </a:ext>
            </a:extLst>
          </p:cNvPr>
          <p:cNvSpPr txBox="1"/>
          <p:nvPr/>
        </p:nvSpPr>
        <p:spPr>
          <a:xfrm>
            <a:off x="7537929" y="384400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+ 8 = 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3CB5C35-F917-0CAD-E98A-18C24A1A100B}"/>
              </a:ext>
            </a:extLst>
          </p:cNvPr>
          <p:cNvSpPr/>
          <p:nvPr/>
        </p:nvSpPr>
        <p:spPr>
          <a:xfrm>
            <a:off x="5979116" y="4504002"/>
            <a:ext cx="5544012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91D92F7-D259-7D3F-0F8A-EDFDD8E9912D}"/>
              </a:ext>
            </a:extLst>
          </p:cNvPr>
          <p:cNvSpPr txBox="1"/>
          <p:nvPr/>
        </p:nvSpPr>
        <p:spPr>
          <a:xfrm>
            <a:off x="8060086" y="5573148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2404762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1C9F8D-C0C6-70D9-712F-E35D1E353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844480"/>
            <a:ext cx="1707523" cy="200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E5C62A-D5D1-D065-EAF4-61705BBE8A22}"/>
              </a:ext>
            </a:extLst>
          </p:cNvPr>
          <p:cNvSpPr txBox="1"/>
          <p:nvPr/>
        </p:nvSpPr>
        <p:spPr>
          <a:xfrm>
            <a:off x="1122143" y="672891"/>
            <a:ext cx="615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A3794B5-3F6C-B552-A3E9-51D5AF49F271}"/>
              </a:ext>
            </a:extLst>
          </p:cNvPr>
          <p:cNvGrpSpPr/>
          <p:nvPr/>
        </p:nvGrpSpPr>
        <p:grpSpPr>
          <a:xfrm>
            <a:off x="801126" y="48822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523E565-E365-4CE8-210E-4BDD3A45BA8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A3163B2-7F18-A132-07B2-FC6C806BB7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BE5B3DE-AEA7-E630-6005-C4EB64F6823E}"/>
              </a:ext>
            </a:extLst>
          </p:cNvPr>
          <p:cNvSpPr/>
          <p:nvPr/>
        </p:nvSpPr>
        <p:spPr>
          <a:xfrm>
            <a:off x="939342" y="1280957"/>
            <a:ext cx="1058387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A07557-6FFC-32A2-2941-EB6A616F8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844480"/>
            <a:ext cx="1707523" cy="2008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D9D5AE9-D89C-DAB8-7A65-2D935E572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844480"/>
            <a:ext cx="1935419" cy="2008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32ACB1C-0B8B-2E41-8FAD-5E86F83B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844482"/>
            <a:ext cx="2522357" cy="2008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DAA0059-FFE9-6C45-1C29-9CAA8C67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818880"/>
            <a:ext cx="9479176" cy="4109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B49660B-24E9-CE0A-B667-63A5266642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844480"/>
            <a:ext cx="1707523" cy="2008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29F7920-0AC0-B181-EBAD-3B262F30911F}"/>
              </a:ext>
            </a:extLst>
          </p:cNvPr>
          <p:cNvSpPr txBox="1"/>
          <p:nvPr/>
        </p:nvSpPr>
        <p:spPr>
          <a:xfrm>
            <a:off x="10698661" y="5257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90">
            <a:extLst>
              <a:ext uri="{FF2B5EF4-FFF2-40B4-BE49-F238E27FC236}">
                <a16:creationId xmlns="" xmlns:a16="http://schemas.microsoft.com/office/drawing/2014/main" id="{F96535A5-634D-A829-00A5-7F9D1EE59253}"/>
              </a:ext>
            </a:extLst>
          </p:cNvPr>
          <p:cNvSpPr/>
          <p:nvPr/>
        </p:nvSpPr>
        <p:spPr>
          <a:xfrm rot="10604500" flipH="1">
            <a:off x="4231885" y="5077489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8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34B7AE-81A4-6EA2-1369-3C5591777B78}"/>
              </a:ext>
            </a:extLst>
          </p:cNvPr>
          <p:cNvSpPr txBox="1"/>
          <p:nvPr/>
        </p:nvSpPr>
        <p:spPr>
          <a:xfrm>
            <a:off x="900237" y="691217"/>
            <a:ext cx="666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450F26F-D493-3922-9CC8-F1FBCCF6F9B8}"/>
              </a:ext>
            </a:extLst>
          </p:cNvPr>
          <p:cNvGrpSpPr/>
          <p:nvPr/>
        </p:nvGrpSpPr>
        <p:grpSpPr>
          <a:xfrm>
            <a:off x="864624" y="589963"/>
            <a:ext cx="605826" cy="707886"/>
            <a:chOff x="3174278" y="237323"/>
            <a:chExt cx="605826" cy="793993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11B94BC-A7BA-523F-EE64-68C8DF851E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7457DB8-A90C-22AD-289C-3EC9BAD50D9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79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E0225B6-5D8A-A8CC-36A1-8C9184991944}"/>
              </a:ext>
            </a:extLst>
          </p:cNvPr>
          <p:cNvSpPr/>
          <p:nvPr/>
        </p:nvSpPr>
        <p:spPr>
          <a:xfrm>
            <a:off x="1167537" y="1257136"/>
            <a:ext cx="9856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F7DCB0-9E1A-4712-341B-13BFAF0D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7" y="2716450"/>
            <a:ext cx="10391525" cy="227314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C823A9BC-E7A9-1606-6DB5-EEBDB130CF35}"/>
              </a:ext>
            </a:extLst>
          </p:cNvPr>
          <p:cNvCxnSpPr/>
          <p:nvPr/>
        </p:nvCxnSpPr>
        <p:spPr>
          <a:xfrm>
            <a:off x="4432151" y="1939872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F08B755-FA11-1F41-394C-6AFC4D16986B}"/>
              </a:ext>
            </a:extLst>
          </p:cNvPr>
          <p:cNvCxnSpPr/>
          <p:nvPr/>
        </p:nvCxnSpPr>
        <p:spPr>
          <a:xfrm>
            <a:off x="7033724" y="1939872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0EF2064-8F5F-20D7-D65A-C65A97F9A737}"/>
              </a:ext>
            </a:extLst>
          </p:cNvPr>
          <p:cNvSpPr/>
          <p:nvPr/>
        </p:nvSpPr>
        <p:spPr>
          <a:xfrm>
            <a:off x="5572941" y="2870791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EF7A86E-D76D-308F-A045-7613F30BB59A}"/>
              </a:ext>
            </a:extLst>
          </p:cNvPr>
          <p:cNvSpPr/>
          <p:nvPr/>
        </p:nvSpPr>
        <p:spPr>
          <a:xfrm>
            <a:off x="3710561" y="2870790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F873A9D-0BAD-83D5-5D0F-5487663F2635}"/>
              </a:ext>
            </a:extLst>
          </p:cNvPr>
          <p:cNvGrpSpPr/>
          <p:nvPr/>
        </p:nvGrpSpPr>
        <p:grpSpPr>
          <a:xfrm>
            <a:off x="3471788" y="5192007"/>
            <a:ext cx="5467999" cy="997918"/>
            <a:chOff x="2881820" y="2071543"/>
            <a:chExt cx="5467999" cy="997918"/>
          </a:xfrm>
        </p:grpSpPr>
        <p:sp>
          <p:nvSpPr>
            <p:cNvPr id="22" name="Rounded Rectangle 15">
              <a:extLst>
                <a:ext uri="{FF2B5EF4-FFF2-40B4-BE49-F238E27FC236}">
                  <a16:creationId xmlns="" xmlns:a16="http://schemas.microsoft.com/office/drawing/2014/main" id="{1BB49AC9-7DDE-14B2-65B8-B52F8B90A48E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A4B8757-55E4-CB27-A71A-D7A98AB5B030}"/>
                </a:ext>
              </a:extLst>
            </p:cNvPr>
            <p:cNvSpPr txBox="1"/>
            <p:nvPr/>
          </p:nvSpPr>
          <p:spPr>
            <a:xfrm>
              <a:off x="3884873" y="2186423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036FCDC-0727-997C-125B-E323E3ED93CD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5" name="Rounded Rectangle 18">
              <a:extLst>
                <a:ext uri="{FF2B5EF4-FFF2-40B4-BE49-F238E27FC236}">
                  <a16:creationId xmlns="" xmlns:a16="http://schemas.microsoft.com/office/drawing/2014/main" id="{730E7B95-7BA9-0E90-8D9B-D0D0EDE6A7EC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="" xmlns:a16="http://schemas.microsoft.com/office/drawing/2014/main" id="{951C2B6F-11E5-5D67-2D55-614D5F63EF44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9131A41-E058-6C45-62B4-9627EF56883B}"/>
              </a:ext>
            </a:extLst>
          </p:cNvPr>
          <p:cNvSpPr/>
          <p:nvPr/>
        </p:nvSpPr>
        <p:spPr>
          <a:xfrm>
            <a:off x="3558147" y="5362438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3053AD1-93DF-B827-74AA-0F730E60DC4A}"/>
              </a:ext>
            </a:extLst>
          </p:cNvPr>
          <p:cNvSpPr/>
          <p:nvPr/>
        </p:nvSpPr>
        <p:spPr>
          <a:xfrm>
            <a:off x="5793161" y="5342052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B4A01F0-2CDD-40E1-761A-EC78CF471333}"/>
              </a:ext>
            </a:extLst>
          </p:cNvPr>
          <p:cNvSpPr/>
          <p:nvPr/>
        </p:nvSpPr>
        <p:spPr>
          <a:xfrm>
            <a:off x="8061320" y="5342052"/>
            <a:ext cx="77117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92215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295274"/>
            <a:ext cx="114871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550F21F-266D-A900-BED5-CD657229A34C}"/>
              </a:ext>
            </a:extLst>
          </p:cNvPr>
          <p:cNvGrpSpPr/>
          <p:nvPr/>
        </p:nvGrpSpPr>
        <p:grpSpPr>
          <a:xfrm>
            <a:off x="585926" y="110692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BEF1A686-A4A8-020E-4CA9-691B4BE31A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47D31C5-25A0-A859-3796-63BF4B4686B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55467E-F0DD-D90C-5503-EA9DF4748F8C}"/>
              </a:ext>
            </a:extLst>
          </p:cNvPr>
          <p:cNvSpPr txBox="1"/>
          <p:nvPr/>
        </p:nvSpPr>
        <p:spPr>
          <a:xfrm>
            <a:off x="673167" y="592203"/>
            <a:ext cx="1115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D64DFEB-ED5D-FECE-1582-76220194D7E4}"/>
              </a:ext>
            </a:extLst>
          </p:cNvPr>
          <p:cNvGrpSpPr/>
          <p:nvPr/>
        </p:nvGrpSpPr>
        <p:grpSpPr>
          <a:xfrm>
            <a:off x="1421244" y="1269106"/>
            <a:ext cx="9743725" cy="2850768"/>
            <a:chOff x="1421244" y="1162780"/>
            <a:chExt cx="9743725" cy="2850768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740FE49-B014-D947-0537-BB201B84266F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30" name="Rounded Rectangle 27">
                <a:extLst>
                  <a:ext uri="{FF2B5EF4-FFF2-40B4-BE49-F238E27FC236}">
                    <a16:creationId xmlns="" xmlns:a16="http://schemas.microsoft.com/office/drawing/2014/main" id="{7531D5BC-0C67-9DC9-718A-4F8746AF1CCE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bị trừ</a:t>
                </a:r>
              </a:p>
            </p:txBody>
          </p:sp>
          <p:sp>
            <p:nvSpPr>
              <p:cNvPr id="35" name="Rounded Rectangle 30">
                <a:extLst>
                  <a:ext uri="{FF2B5EF4-FFF2-40B4-BE49-F238E27FC236}">
                    <a16:creationId xmlns="" xmlns:a16="http://schemas.microsoft.com/office/drawing/2014/main" id="{F4D554DF-DC28-153E-4EA7-75706E8F44F0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trừ</a:t>
                </a:r>
              </a:p>
            </p:txBody>
          </p:sp>
          <p:sp>
            <p:nvSpPr>
              <p:cNvPr id="36" name="Rounded Rectangle 31">
                <a:extLst>
                  <a:ext uri="{FF2B5EF4-FFF2-40B4-BE49-F238E27FC236}">
                    <a16:creationId xmlns="" xmlns:a16="http://schemas.microsoft.com/office/drawing/2014/main" id="{C993D659-10E9-AA19-1144-9226BA325A04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</a:p>
            </p:txBody>
          </p:sp>
          <p:sp>
            <p:nvSpPr>
              <p:cNvPr id="37" name="Rounded Rectangle 32">
                <a:extLst>
                  <a:ext uri="{FF2B5EF4-FFF2-40B4-BE49-F238E27FC236}">
                    <a16:creationId xmlns="" xmlns:a16="http://schemas.microsoft.com/office/drawing/2014/main" id="{28EBC621-57E0-4FC6-7198-82A2E6BDA3E2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8" name="Rounded Rectangle 33">
                <a:extLst>
                  <a:ext uri="{FF2B5EF4-FFF2-40B4-BE49-F238E27FC236}">
                    <a16:creationId xmlns="" xmlns:a16="http://schemas.microsoft.com/office/drawing/2014/main" id="{32ED881C-7AE3-9CFA-8D67-3515675DB468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9" name="Rounded Rectangle 34">
                <a:extLst>
                  <a:ext uri="{FF2B5EF4-FFF2-40B4-BE49-F238E27FC236}">
                    <a16:creationId xmlns="" xmlns:a16="http://schemas.microsoft.com/office/drawing/2014/main" id="{5955DB48-9FD1-6819-D14B-365A50E1505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EC833C2C-56DF-9320-C3F2-D320B56FF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AF881CC7-6E79-3081-6E0F-69B91B3E8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9791DF3F-C6FC-B72D-E8E0-CA16619E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438239F-D22C-954E-FC5B-5CCA1A06C8C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3C8B5B5-4AFA-E568-EF11-BCDCAA0391B5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F8A2881-EE94-EB82-FFE5-49B619631159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FD48119-B170-0C6D-A7EA-DD64EC44341D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9E0F200-8D4B-90C1-6A85-B01F1C66C1C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18B4B72-086C-1AA3-159D-D8B7EA9C0E09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B836937-1F13-7C52-DD7D-8E90E1D8D2D7}"/>
              </a:ext>
            </a:extLst>
          </p:cNvPr>
          <p:cNvGrpSpPr/>
          <p:nvPr/>
        </p:nvGrpSpPr>
        <p:grpSpPr>
          <a:xfrm>
            <a:off x="8021534" y="2334555"/>
            <a:ext cx="1516424" cy="1714500"/>
            <a:chOff x="8052472" y="4103645"/>
            <a:chExt cx="1516424" cy="1714500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A943D246-E319-879E-5A55-60D129D8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A03CC064-5AA7-4245-1A27-EDF8E4B3A453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3126B3D7-D499-4D3C-EF86-A1ACE521626E}"/>
              </a:ext>
            </a:extLst>
          </p:cNvPr>
          <p:cNvGrpSpPr/>
          <p:nvPr/>
        </p:nvGrpSpPr>
        <p:grpSpPr>
          <a:xfrm>
            <a:off x="6086886" y="2423554"/>
            <a:ext cx="1364570" cy="1507066"/>
            <a:chOff x="6133322" y="4192644"/>
            <a:chExt cx="1364570" cy="1507066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D0976F41-785D-35D3-2247-63DDCEE3A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F26596BC-4064-B53F-E6D0-0A05507DF3A9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67A7AC2-7C3F-543F-E705-677A7A1F258A}"/>
              </a:ext>
            </a:extLst>
          </p:cNvPr>
          <p:cNvGrpSpPr/>
          <p:nvPr/>
        </p:nvGrpSpPr>
        <p:grpSpPr>
          <a:xfrm>
            <a:off x="1531033" y="2452555"/>
            <a:ext cx="1239862" cy="1281320"/>
            <a:chOff x="1561971" y="4221645"/>
            <a:chExt cx="1239862" cy="1281320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128D76C6-34C9-D0FD-0772-274169DCC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8B64682A-2EE6-C1FB-6CAB-9C5E19F8360C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707886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5D6405D-D142-1B67-89B9-6C59A4D313AB}"/>
              </a:ext>
            </a:extLst>
          </p:cNvPr>
          <p:cNvGrpSpPr/>
          <p:nvPr/>
        </p:nvGrpSpPr>
        <p:grpSpPr>
          <a:xfrm>
            <a:off x="2979129" y="4560401"/>
            <a:ext cx="3856014" cy="1794618"/>
            <a:chOff x="2979129" y="4454075"/>
            <a:chExt cx="3856014" cy="1794618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30A2083-D456-7E36-278D-BAE62C3CB852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5526F6A0-7535-7588-C2B7-01300C825CE0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063FAB2C-0DBB-4CC2-AEDD-C74C116F9630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6AF1F8C-60BD-19B3-029A-DB473ADF142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E25B0C46-EB08-6986-AF56-1C179D5E6D1D}"/>
              </a:ext>
            </a:extLst>
          </p:cNvPr>
          <p:cNvGrpSpPr/>
          <p:nvPr/>
        </p:nvGrpSpPr>
        <p:grpSpPr>
          <a:xfrm>
            <a:off x="9511650" y="2350053"/>
            <a:ext cx="1516424" cy="1714500"/>
            <a:chOff x="9527090" y="4103645"/>
            <a:chExt cx="1516424" cy="1714500"/>
          </a:xfrm>
        </p:grpSpPr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28BEDA5B-B15B-8B16-2632-C0850CF6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4CD920C5-D49A-D0C4-2FBA-F0A925F125F7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6AC12D6E-5853-D690-AF72-D70626E45624}"/>
              </a:ext>
            </a:extLst>
          </p:cNvPr>
          <p:cNvGrpSpPr/>
          <p:nvPr/>
        </p:nvGrpSpPr>
        <p:grpSpPr>
          <a:xfrm>
            <a:off x="4714813" y="2414935"/>
            <a:ext cx="1364570" cy="1507066"/>
            <a:chOff x="4761249" y="4184025"/>
            <a:chExt cx="1364570" cy="1507066"/>
          </a:xfrm>
        </p:grpSpPr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D1AB8DE4-DF9C-C928-93ED-BE1DC6D9C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26E8B75E-E226-92B1-6EA3-F574B22FEC49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F6EC2E67-DB25-0FD0-0FB3-13C34FB2EC02}"/>
              </a:ext>
            </a:extLst>
          </p:cNvPr>
          <p:cNvGrpSpPr/>
          <p:nvPr/>
        </p:nvGrpSpPr>
        <p:grpSpPr>
          <a:xfrm>
            <a:off x="2949737" y="2452555"/>
            <a:ext cx="1327997" cy="1276680"/>
            <a:chOff x="2980675" y="4221645"/>
            <a:chExt cx="1327997" cy="1276680"/>
          </a:xfrm>
        </p:grpSpPr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BB0EF182-934F-5A0E-6D30-538607E7A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EEF317D5-0307-FDFE-763F-E8171CF96564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96123"/>
              <a:chOff x="2980675" y="4454075"/>
              <a:chExt cx="1171575" cy="896123"/>
            </a:xfrm>
          </p:grpSpPr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9EAA98C0-DFD7-6BBF-8F58-25FE3B451EFD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6A630DD6-B903-9160-0192-CA925B35CF35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707886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9275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039" y="399444"/>
            <a:ext cx="7882811" cy="24142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174" y="2935816"/>
            <a:ext cx="10487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ts val="601"/>
              </a:spcBef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Con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 may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mắn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ea typeface="Kids" pitchFamily="2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176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Tổng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560" y="39687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+ 12 =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Cho phép tính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36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-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12 =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14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12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được gọi là gì?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3C2B6D5-6A76-3281-6BFC-077043A2BCB8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12FA05E-DF9E-68D2-455E-562E5C5A0E2A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="" xmlns:a16="http://schemas.microsoft.com/office/drawing/2014/main" id="{03B27160-856A-194F-8B6D-6E973A7A9628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D9F28C6-D7D1-19AD-1121-E8196C9EFB4D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94819D1-432E-86EA-D395-5D391A85A66C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D10F741-9CB7-E041-8471-05AAF9CC37A9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8F9F62E-6D09-EFCB-146E-4F5E683CC6F9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DA9E11F-9B11-CEC4-7EAC-01CE476613B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Hiệu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D0BBA7C-F45C-3E43-8E43-4571205011CC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F73D4E8-B763-D11E-CE93-91F2DCD2B657}"/>
              </a:ext>
            </a:extLst>
          </p:cNvPr>
          <p:cNvSpPr txBox="1"/>
          <p:nvPr/>
        </p:nvSpPr>
        <p:spPr>
          <a:xfrm>
            <a:off x="1508760" y="361179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Cho phép tính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45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-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1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=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34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34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được gọi là gì?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316</Words>
  <Application>Microsoft Office PowerPoint</Application>
  <PresentationFormat>Custom</PresentationFormat>
  <Paragraphs>104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主题​​</vt:lpstr>
      <vt:lpstr>1_Office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14</cp:revision>
  <dcterms:created xsi:type="dcterms:W3CDTF">2024-04-25T04:27:02Z</dcterms:created>
  <dcterms:modified xsi:type="dcterms:W3CDTF">2025-09-12T23:58:48Z</dcterms:modified>
</cp:coreProperties>
</file>