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2"/>
  </p:notesMasterIdLst>
  <p:sldIdLst>
    <p:sldId id="261" r:id="rId3"/>
    <p:sldId id="258" r:id="rId4"/>
    <p:sldId id="259" r:id="rId5"/>
    <p:sldId id="262" r:id="rId6"/>
    <p:sldId id="300" r:id="rId7"/>
    <p:sldId id="301" r:id="rId8"/>
    <p:sldId id="2660" r:id="rId9"/>
    <p:sldId id="264" r:id="rId10"/>
    <p:sldId id="267" r:id="rId11"/>
    <p:sldId id="2661" r:id="rId12"/>
    <p:sldId id="2662" r:id="rId13"/>
    <p:sldId id="2663" r:id="rId14"/>
    <p:sldId id="2664" r:id="rId15"/>
    <p:sldId id="2665" r:id="rId16"/>
    <p:sldId id="2666" r:id="rId17"/>
    <p:sldId id="2667" r:id="rId18"/>
    <p:sldId id="354" r:id="rId19"/>
    <p:sldId id="2668" r:id="rId20"/>
    <p:sldId id="29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-90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BB485-C3F3-4D89-ABB8-817085796F12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A20B7-8217-4F2E-B01B-1CF0BB5A1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7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845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04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548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698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468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67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50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AA02BD4-1EDF-4AE2-B783-E412984295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3169800" y="-2032000"/>
            <a:ext cx="6858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63CB020-C8D0-40E4-9A7D-0193CAA415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84067" y="11921067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30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C1539B-86BF-B75C-432C-2CF5DB379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A9591A2-0980-3637-7A3B-86D2B0B4C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4B5CFE-DB61-3945-950C-100A7436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B73E24-02D4-0619-7853-B6EB472A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AE06F7-1311-C6A2-5076-EC61C95E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14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xmlns="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xmlns="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6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xmlns="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9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xmlns="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6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xmlns="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3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xmlns="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6468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xmlns="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411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21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xmlns="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6031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xmlns="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7848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xmlns="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40154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xmlns="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158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527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52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9BDE6C-63F6-6C80-0C5C-F94C241B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771796-7844-DB85-EB38-F26A7D550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79AA1C8-CCC6-B84B-C1FA-888C5BAB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D108E28-627F-2D44-D81C-6C15BF2C5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C13AE90-3BBD-87A3-D638-61782525E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C733959-FCA8-A66D-B92F-DB0EB64C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E6F3A65-CA66-5E81-4BA7-18FD2BD7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2E077C3-116D-597C-5AB0-C82C90A9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906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171315-9374-42B2-CA36-BC3536D1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16AC519-3402-D6B5-0D85-7ED73443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D83A296-B661-19CE-BBED-C2ABB7B0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A7D5BE-52F4-EFEE-7C09-54E73E8D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49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F44B879-72FA-A95E-E2A7-A6269E4C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C50A52C-DE84-7CDA-4D8C-38033264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0EBCB7D-379E-BB84-1B0E-B2424B6B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70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C2A9B4-7B15-ACE4-7D69-A2713CDD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DB7BE3-906F-F433-76AB-981A4BDA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94556D7-9B32-617A-9617-493136D7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9AB4C4-CE0E-273A-BCA3-A73E6BBF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B1437A-A64E-7D5F-F7C4-59B07788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745A35-7470-C567-7B64-E5B5E85C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74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292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1AC6EA-0C14-F5E8-D539-B0D89224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D2E945B-18E5-1D4C-D60E-2083540D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2F3FE6E-2F48-6FB7-CFF6-27114F37D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8B69E4-B19E-D32A-08D8-E2AEA37A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15A7F5D-5141-7DC7-AB9B-EEF2A95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E9DAA7-2B21-0BA9-BA69-8C106473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7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9B8256-A6E5-010F-CC12-F4991E17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00A7EDA-5B8E-451F-A1AB-33AC778CD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1DD76F-CF45-080A-2F19-7F25D7BC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1B92FE-FA3C-0068-7EA5-DFDA0F75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C70588-96AD-C383-4500-771B280A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341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D850DD1-1EE9-B448-BDC2-1C9EC1DE4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D6A2C1-1EF8-22ED-871B-F12D6551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76DE07-AA90-8262-2375-DD304B70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DB1246-0BFF-7D6F-15CA-1FFC07A1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6E3DDD-C955-1C34-0385-37FA11B4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48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53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97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41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43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95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7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17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20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9A59D23F-21F5-BF1D-EFA3-1214CCA85D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-3" y="-25400"/>
            <a:ext cx="12192000" cy="685800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3673344D-36CA-C843-887D-01FB8FB43C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63" b="93148" l="5104" r="47604">
                        <a14:foregroundMark x1="11198" y1="10926" x2="13750" y2="32222"/>
                        <a14:foregroundMark x1="32448" y1="10926" x2="32344" y2="19259"/>
                        <a14:foregroundMark x1="31927" y1="8981" x2="32813" y2="10185"/>
                        <a14:foregroundMark x1="10833" y1="6759" x2="7320" y2="15967"/>
                        <a14:foregroundMark x1="7361" y1="20012" x2="8490" y2="25000"/>
                        <a14:foregroundMark x1="8490" y1="25000" x2="9948" y2="27500"/>
                        <a14:foregroundMark x1="10208" y1="2963" x2="11198" y2="2963"/>
                        <a14:foregroundMark x1="23385" y1="93148" x2="24948" y2="92963"/>
                        <a14:backgroundMark x1="6615" y1="16111" x2="6615" y2="17870"/>
                        <a14:backgroundMark x1="6615" y1="17315" x2="7031" y2="18704"/>
                        <a14:backgroundMark x1="6615" y1="16296" x2="7187" y2="200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1" t="26590" r="49914" b="3390"/>
          <a:stretch/>
        </p:blipFill>
        <p:spPr>
          <a:xfrm>
            <a:off x="3923072" y="-150125"/>
            <a:ext cx="8721261" cy="7008127"/>
          </a:xfrm>
          <a:prstGeom prst="rect">
            <a:avLst/>
          </a:prstGeom>
        </p:spPr>
      </p:pic>
      <p:pic>
        <p:nvPicPr>
          <p:cNvPr id="2" name="Hình ảnh 1" descr="Ảnh có chứa đồ chơi, búp bê, mẫu họa&#10;&#10;Mô tả được tạo tự động">
            <a:extLst>
              <a:ext uri="{FF2B5EF4-FFF2-40B4-BE49-F238E27FC236}">
                <a16:creationId xmlns:a16="http://schemas.microsoft.com/office/drawing/2014/main" xmlns="" id="{2702E5C0-E42E-ECD7-239D-125973E8C1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347" b="91429" l="4520" r="41455">
                        <a14:foregroundMark x1="27966" y1="37143" x2="26412" y2="31122"/>
                        <a14:foregroundMark x1="18503" y1="37143" x2="21963" y2="35714"/>
                        <a14:foregroundMark x1="30155" y1="7347" x2="27048" y2="7857"/>
                        <a14:foregroundMark x1="27048" y1="29796" x2="27966" y2="33878"/>
                        <a14:foregroundMark x1="17514" y1="35306" x2="20410" y2="41633"/>
                        <a14:foregroundMark x1="27966" y1="33878" x2="30155" y2="34796"/>
                        <a14:foregroundMark x1="24153" y1="40714" x2="24153" y2="44898"/>
                        <a14:foregroundMark x1="25141" y1="39388" x2="24788" y2="43061"/>
                        <a14:foregroundMark x1="33969" y1="74082" x2="34605" y2="78163"/>
                        <a14:foregroundMark x1="21681" y1="87857" x2="22881" y2="9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788"/>
          <a:stretch/>
        </p:blipFill>
        <p:spPr>
          <a:xfrm>
            <a:off x="452333" y="1119757"/>
            <a:ext cx="4082067" cy="61134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7137986-3526-5890-0A0E-FD1AC29B83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6513" y="2628779"/>
            <a:ext cx="7925487" cy="19935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E896DD0-2189-7377-EAF7-D0809662C7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5969" y="4137670"/>
            <a:ext cx="2091109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393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9" cy="6372532"/>
          </a:xfrm>
          <a:custGeom>
            <a:avLst/>
            <a:gdLst>
              <a:gd name="connsiteX0" fmla="*/ 0 w 8644904"/>
              <a:gd name="connsiteY0" fmla="*/ 783524 h 4701048"/>
              <a:gd name="connsiteX1" fmla="*/ 783524 w 8644904"/>
              <a:gd name="connsiteY1" fmla="*/ 0 h 4701048"/>
              <a:gd name="connsiteX2" fmla="*/ 7861380 w 8644904"/>
              <a:gd name="connsiteY2" fmla="*/ 0 h 4701048"/>
              <a:gd name="connsiteX3" fmla="*/ 8644904 w 8644904"/>
              <a:gd name="connsiteY3" fmla="*/ 783524 h 4701048"/>
              <a:gd name="connsiteX4" fmla="*/ 8644904 w 8644904"/>
              <a:gd name="connsiteY4" fmla="*/ 3917524 h 4701048"/>
              <a:gd name="connsiteX5" fmla="*/ 7861380 w 8644904"/>
              <a:gd name="connsiteY5" fmla="*/ 4701048 h 4701048"/>
              <a:gd name="connsiteX6" fmla="*/ 783524 w 8644904"/>
              <a:gd name="connsiteY6" fmla="*/ 4701048 h 4701048"/>
              <a:gd name="connsiteX7" fmla="*/ 0 w 8644904"/>
              <a:gd name="connsiteY7" fmla="*/ 3917524 h 4701048"/>
              <a:gd name="connsiteX8" fmla="*/ 0 w 8644904"/>
              <a:gd name="connsiteY8" fmla="*/ 783524 h 470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4904" h="4701048" fill="none" extrusionOk="0">
                <a:moveTo>
                  <a:pt x="0" y="783524"/>
                </a:moveTo>
                <a:cubicBezTo>
                  <a:pt x="-47977" y="353779"/>
                  <a:pt x="343480" y="41542"/>
                  <a:pt x="783524" y="0"/>
                </a:cubicBezTo>
                <a:cubicBezTo>
                  <a:pt x="2128255" y="77600"/>
                  <a:pt x="5179397" y="-27269"/>
                  <a:pt x="7861380" y="0"/>
                </a:cubicBezTo>
                <a:cubicBezTo>
                  <a:pt x="8301688" y="-10000"/>
                  <a:pt x="8714776" y="371365"/>
                  <a:pt x="8644904" y="783524"/>
                </a:cubicBezTo>
                <a:cubicBezTo>
                  <a:pt x="8753904" y="1124804"/>
                  <a:pt x="8566695" y="3293348"/>
                  <a:pt x="8644904" y="3917524"/>
                </a:cubicBezTo>
                <a:cubicBezTo>
                  <a:pt x="8587336" y="4327732"/>
                  <a:pt x="8240775" y="4724569"/>
                  <a:pt x="7861380" y="4701048"/>
                </a:cubicBezTo>
                <a:cubicBezTo>
                  <a:pt x="5059807" y="4750225"/>
                  <a:pt x="2016145" y="4578346"/>
                  <a:pt x="783524" y="4701048"/>
                </a:cubicBezTo>
                <a:cubicBezTo>
                  <a:pt x="345418" y="4742351"/>
                  <a:pt x="-30352" y="4376386"/>
                  <a:pt x="0" y="3917524"/>
                </a:cubicBezTo>
                <a:cubicBezTo>
                  <a:pt x="47022" y="2390123"/>
                  <a:pt x="104569" y="1995041"/>
                  <a:pt x="0" y="783524"/>
                </a:cubicBezTo>
                <a:close/>
              </a:path>
              <a:path w="8644904" h="4701048" stroke="0" extrusionOk="0">
                <a:moveTo>
                  <a:pt x="0" y="783524"/>
                </a:moveTo>
                <a:cubicBezTo>
                  <a:pt x="7474" y="349942"/>
                  <a:pt x="388062" y="-2487"/>
                  <a:pt x="783524" y="0"/>
                </a:cubicBezTo>
                <a:cubicBezTo>
                  <a:pt x="2537874" y="-129276"/>
                  <a:pt x="5279561" y="-77778"/>
                  <a:pt x="7861380" y="0"/>
                </a:cubicBezTo>
                <a:cubicBezTo>
                  <a:pt x="8283147" y="-34943"/>
                  <a:pt x="8641910" y="368062"/>
                  <a:pt x="8644904" y="783524"/>
                </a:cubicBezTo>
                <a:cubicBezTo>
                  <a:pt x="8726503" y="1510691"/>
                  <a:pt x="8799204" y="2973749"/>
                  <a:pt x="8644904" y="3917524"/>
                </a:cubicBezTo>
                <a:cubicBezTo>
                  <a:pt x="8666210" y="4395184"/>
                  <a:pt x="8268255" y="4709834"/>
                  <a:pt x="7861380" y="4701048"/>
                </a:cubicBezTo>
                <a:cubicBezTo>
                  <a:pt x="6125837" y="4745268"/>
                  <a:pt x="2462618" y="4671666"/>
                  <a:pt x="783524" y="4701048"/>
                </a:cubicBezTo>
                <a:cubicBezTo>
                  <a:pt x="341197" y="4664166"/>
                  <a:pt x="-39866" y="4341038"/>
                  <a:pt x="0" y="3917524"/>
                </a:cubicBezTo>
                <a:cubicBezTo>
                  <a:pt x="-159954" y="2425743"/>
                  <a:pt x="22140" y="2014358"/>
                  <a:pt x="0" y="78352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539" h="6372532" fill="none" extrusionOk="0">
                        <a:moveTo>
                          <a:pt x="0" y="1062110"/>
                        </a:moveTo>
                        <a:cubicBezTo>
                          <a:pt x="-113605" y="482653"/>
                          <a:pt x="442345" y="145052"/>
                          <a:pt x="1044698" y="0"/>
                        </a:cubicBezTo>
                        <a:cubicBezTo>
                          <a:pt x="2669317" y="708834"/>
                          <a:pt x="7048831" y="-507627"/>
                          <a:pt x="10481840" y="0"/>
                        </a:cubicBezTo>
                        <a:cubicBezTo>
                          <a:pt x="11134577" y="-100171"/>
                          <a:pt x="11669309" y="518009"/>
                          <a:pt x="11526539" y="1062110"/>
                        </a:cubicBezTo>
                        <a:cubicBezTo>
                          <a:pt x="11592495" y="1644151"/>
                          <a:pt x="11481223" y="4496550"/>
                          <a:pt x="11526539" y="5310421"/>
                        </a:cubicBezTo>
                        <a:cubicBezTo>
                          <a:pt x="11428287" y="5858073"/>
                          <a:pt x="10908512" y="6439340"/>
                          <a:pt x="10481840" y="6372532"/>
                        </a:cubicBezTo>
                        <a:cubicBezTo>
                          <a:pt x="6701406" y="6704236"/>
                          <a:pt x="2601710" y="6186504"/>
                          <a:pt x="1044698" y="6372532"/>
                        </a:cubicBezTo>
                        <a:cubicBezTo>
                          <a:pt x="454856" y="6472300"/>
                          <a:pt x="-124632" y="6004898"/>
                          <a:pt x="0" y="5310421"/>
                        </a:cubicBezTo>
                        <a:cubicBezTo>
                          <a:pt x="69869" y="3285053"/>
                          <a:pt x="121375" y="2686346"/>
                          <a:pt x="0" y="1062110"/>
                        </a:cubicBezTo>
                        <a:close/>
                      </a:path>
                      <a:path w="11526539" h="6372532" stroke="0" extrusionOk="0">
                        <a:moveTo>
                          <a:pt x="0" y="1062110"/>
                        </a:moveTo>
                        <a:cubicBezTo>
                          <a:pt x="29091" y="536325"/>
                          <a:pt x="601807" y="30663"/>
                          <a:pt x="1044698" y="0"/>
                        </a:cubicBezTo>
                        <a:cubicBezTo>
                          <a:pt x="3141087" y="-411131"/>
                          <a:pt x="6886596" y="-36252"/>
                          <a:pt x="10481840" y="0"/>
                        </a:cubicBezTo>
                        <a:cubicBezTo>
                          <a:pt x="11065993" y="-1039"/>
                          <a:pt x="11452639" y="504778"/>
                          <a:pt x="11526539" y="1062110"/>
                        </a:cubicBezTo>
                        <a:cubicBezTo>
                          <a:pt x="11615356" y="1977543"/>
                          <a:pt x="11642075" y="4254558"/>
                          <a:pt x="11526539" y="5310421"/>
                        </a:cubicBezTo>
                        <a:cubicBezTo>
                          <a:pt x="11564992" y="5982569"/>
                          <a:pt x="11030910" y="6361176"/>
                          <a:pt x="10481840" y="6372532"/>
                        </a:cubicBezTo>
                        <a:cubicBezTo>
                          <a:pt x="8087662" y="6484157"/>
                          <a:pt x="2951033" y="6215591"/>
                          <a:pt x="1044698" y="6372532"/>
                        </a:cubicBezTo>
                        <a:cubicBezTo>
                          <a:pt x="350123" y="6363672"/>
                          <a:pt x="-115048" y="5875667"/>
                          <a:pt x="0" y="5310421"/>
                        </a:cubicBezTo>
                        <a:cubicBezTo>
                          <a:pt x="-206551" y="3212982"/>
                          <a:pt x="-59103" y="2736052"/>
                          <a:pt x="0" y="1062110"/>
                        </a:cubicBezTo>
                        <a:close/>
                      </a:path>
                      <a:path w="11526539" h="6372532" fill="none" stroke="0" extrusionOk="0">
                        <a:moveTo>
                          <a:pt x="0" y="1062110"/>
                        </a:moveTo>
                        <a:cubicBezTo>
                          <a:pt x="-47134" y="477643"/>
                          <a:pt x="522023" y="52038"/>
                          <a:pt x="1044698" y="0"/>
                        </a:cubicBezTo>
                        <a:cubicBezTo>
                          <a:pt x="2930757" y="-28461"/>
                          <a:pt x="7597134" y="42104"/>
                          <a:pt x="10481840" y="0"/>
                        </a:cubicBezTo>
                        <a:cubicBezTo>
                          <a:pt x="11050452" y="-72421"/>
                          <a:pt x="11602948" y="600005"/>
                          <a:pt x="11526539" y="1062110"/>
                        </a:cubicBezTo>
                        <a:cubicBezTo>
                          <a:pt x="11675129" y="1472157"/>
                          <a:pt x="11407909" y="4294717"/>
                          <a:pt x="11526539" y="5310421"/>
                        </a:cubicBezTo>
                        <a:cubicBezTo>
                          <a:pt x="11491664" y="5954808"/>
                          <a:pt x="10939335" y="6420853"/>
                          <a:pt x="10481840" y="6372532"/>
                        </a:cubicBezTo>
                        <a:cubicBezTo>
                          <a:pt x="6791817" y="6374769"/>
                          <a:pt x="2540460" y="6025360"/>
                          <a:pt x="1044698" y="6372532"/>
                        </a:cubicBezTo>
                        <a:cubicBezTo>
                          <a:pt x="453302" y="6400645"/>
                          <a:pt x="-81539" y="5922942"/>
                          <a:pt x="0" y="5310421"/>
                        </a:cubicBezTo>
                        <a:cubicBezTo>
                          <a:pt x="-3338" y="3175156"/>
                          <a:pt x="61158" y="2705663"/>
                          <a:pt x="0" y="106211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150F4C30-A871-4C38-844A-91922FD4D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123825" y="3740276"/>
            <a:ext cx="2736711" cy="276336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D56F3239-60CF-6F8C-4A7C-E977E4EDDC9B}"/>
              </a:ext>
            </a:extLst>
          </p:cNvPr>
          <p:cNvSpPr/>
          <p:nvPr/>
        </p:nvSpPr>
        <p:spPr>
          <a:xfrm>
            <a:off x="2819400" y="1851597"/>
            <a:ext cx="921661" cy="79174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26ED727-9C1E-5E9B-E4D0-AB41A5ABD2E4}"/>
              </a:ext>
            </a:extLst>
          </p:cNvPr>
          <p:cNvSpPr/>
          <p:nvPr/>
        </p:nvSpPr>
        <p:spPr>
          <a:xfrm>
            <a:off x="5565445" y="1851597"/>
            <a:ext cx="791747" cy="79174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F2848B70-2CA1-6679-9AD1-CF2B84C890E5}"/>
              </a:ext>
            </a:extLst>
          </p:cNvPr>
          <p:cNvSpPr/>
          <p:nvPr/>
        </p:nvSpPr>
        <p:spPr>
          <a:xfrm>
            <a:off x="8197174" y="1851597"/>
            <a:ext cx="791747" cy="79174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50035EDD-0B15-60FF-3AB6-8B4191447B26}"/>
              </a:ext>
            </a:extLst>
          </p:cNvPr>
          <p:cNvSpPr/>
          <p:nvPr/>
        </p:nvSpPr>
        <p:spPr>
          <a:xfrm>
            <a:off x="4245373" y="1851597"/>
            <a:ext cx="791747" cy="791747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8526006E-43AA-CFFA-A1EA-9796C2FE64C5}"/>
              </a:ext>
            </a:extLst>
          </p:cNvPr>
          <p:cNvSpPr/>
          <p:nvPr/>
        </p:nvSpPr>
        <p:spPr>
          <a:xfrm>
            <a:off x="6878340" y="1851597"/>
            <a:ext cx="791747" cy="791747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31" name="Rounded Rectangle 19">
            <a:extLst>
              <a:ext uri="{FF2B5EF4-FFF2-40B4-BE49-F238E27FC236}">
                <a16:creationId xmlns:a16="http://schemas.microsoft.com/office/drawing/2014/main" xmlns="" id="{D86AC9A1-09B1-E3E6-1C14-96FD7209D877}"/>
              </a:ext>
            </a:extLst>
          </p:cNvPr>
          <p:cNvSpPr/>
          <p:nvPr/>
        </p:nvSpPr>
        <p:spPr>
          <a:xfrm>
            <a:off x="2344327" y="3120422"/>
            <a:ext cx="1972012" cy="6090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DEDB80F3-9326-7A48-B414-BA26E6F104C7}"/>
              </a:ext>
            </a:extLst>
          </p:cNvPr>
          <p:cNvCxnSpPr/>
          <p:nvPr/>
        </p:nvCxnSpPr>
        <p:spPr>
          <a:xfrm flipV="1">
            <a:off x="3345187" y="2643344"/>
            <a:ext cx="0" cy="47707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21">
            <a:extLst>
              <a:ext uri="{FF2B5EF4-FFF2-40B4-BE49-F238E27FC236}">
                <a16:creationId xmlns:a16="http://schemas.microsoft.com/office/drawing/2014/main" xmlns="" id="{77FD7BC9-1C49-026B-2CA5-73345D2F237B}"/>
              </a:ext>
            </a:extLst>
          </p:cNvPr>
          <p:cNvSpPr/>
          <p:nvPr/>
        </p:nvSpPr>
        <p:spPr>
          <a:xfrm>
            <a:off x="4975313" y="3120422"/>
            <a:ext cx="1972012" cy="6090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FB8A76FB-75B8-85E9-BF57-FDFB0CE1EC05}"/>
              </a:ext>
            </a:extLst>
          </p:cNvPr>
          <p:cNvCxnSpPr/>
          <p:nvPr/>
        </p:nvCxnSpPr>
        <p:spPr>
          <a:xfrm flipV="1">
            <a:off x="5961318" y="2643344"/>
            <a:ext cx="0" cy="47707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23">
            <a:extLst>
              <a:ext uri="{FF2B5EF4-FFF2-40B4-BE49-F238E27FC236}">
                <a16:creationId xmlns:a16="http://schemas.microsoft.com/office/drawing/2014/main" xmlns="" id="{D39126ED-9A33-18B0-6F1F-244106A075F3}"/>
              </a:ext>
            </a:extLst>
          </p:cNvPr>
          <p:cNvSpPr/>
          <p:nvPr/>
        </p:nvSpPr>
        <p:spPr>
          <a:xfrm>
            <a:off x="7607042" y="3120422"/>
            <a:ext cx="1972012" cy="6090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5C38A8C0-727B-075F-96B7-D25631FD2A7E}"/>
              </a:ext>
            </a:extLst>
          </p:cNvPr>
          <p:cNvCxnSpPr/>
          <p:nvPr/>
        </p:nvCxnSpPr>
        <p:spPr>
          <a:xfrm flipV="1">
            <a:off x="8593047" y="2643344"/>
            <a:ext cx="0" cy="47707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25">
            <a:extLst>
              <a:ext uri="{FF2B5EF4-FFF2-40B4-BE49-F238E27FC236}">
                <a16:creationId xmlns:a16="http://schemas.microsoft.com/office/drawing/2014/main" xmlns="" id="{E764E653-2FB2-2080-338C-4E0E8B546D9B}"/>
              </a:ext>
            </a:extLst>
          </p:cNvPr>
          <p:cNvSpPr/>
          <p:nvPr/>
        </p:nvSpPr>
        <p:spPr>
          <a:xfrm>
            <a:off x="3395781" y="4190295"/>
            <a:ext cx="5354886" cy="60903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…..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hiệu</a:t>
            </a:r>
            <a:endParaRPr lang="en-US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7404E8BA-2696-BE6A-B3B0-A402E963F40B}"/>
              </a:ext>
            </a:extLst>
          </p:cNvPr>
          <p:cNvSpPr/>
          <p:nvPr/>
        </p:nvSpPr>
        <p:spPr>
          <a:xfrm>
            <a:off x="8086725" y="1851597"/>
            <a:ext cx="962025" cy="79174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39" name="Rounded Rectangle 27">
            <a:extLst>
              <a:ext uri="{FF2B5EF4-FFF2-40B4-BE49-F238E27FC236}">
                <a16:creationId xmlns:a16="http://schemas.microsoft.com/office/drawing/2014/main" xmlns="" id="{02B6EE42-5063-378F-D81F-4D0AD2146DD4}"/>
              </a:ext>
            </a:extLst>
          </p:cNvPr>
          <p:cNvSpPr/>
          <p:nvPr/>
        </p:nvSpPr>
        <p:spPr>
          <a:xfrm>
            <a:off x="2335663" y="3120422"/>
            <a:ext cx="1972012" cy="6090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93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3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93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3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trừ</a:t>
            </a:r>
            <a:endParaRPr lang="en-US" sz="293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28">
            <a:extLst>
              <a:ext uri="{FF2B5EF4-FFF2-40B4-BE49-F238E27FC236}">
                <a16:creationId xmlns:a16="http://schemas.microsoft.com/office/drawing/2014/main" xmlns="" id="{9EA423BF-FC9C-CF75-DD27-91738F4437CE}"/>
              </a:ext>
            </a:extLst>
          </p:cNvPr>
          <p:cNvSpPr/>
          <p:nvPr/>
        </p:nvSpPr>
        <p:spPr>
          <a:xfrm>
            <a:off x="4975313" y="3120422"/>
            <a:ext cx="1972012" cy="6090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93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3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trừ</a:t>
            </a:r>
            <a:endParaRPr lang="en-US" sz="293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ounded Rectangle 29">
            <a:extLst>
              <a:ext uri="{FF2B5EF4-FFF2-40B4-BE49-F238E27FC236}">
                <a16:creationId xmlns:a16="http://schemas.microsoft.com/office/drawing/2014/main" xmlns="" id="{DD7CABB6-44DF-0680-BBB3-5BAAB72BCE38}"/>
              </a:ext>
            </a:extLst>
          </p:cNvPr>
          <p:cNvSpPr/>
          <p:nvPr/>
        </p:nvSpPr>
        <p:spPr>
          <a:xfrm>
            <a:off x="7614962" y="3120422"/>
            <a:ext cx="1972012" cy="6090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Hiệu</a:t>
            </a:r>
            <a:endParaRPr lang="en-US" sz="293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30">
            <a:extLst>
              <a:ext uri="{FF2B5EF4-FFF2-40B4-BE49-F238E27FC236}">
                <a16:creationId xmlns:a16="http://schemas.microsoft.com/office/drawing/2014/main" xmlns="" id="{5B0DF413-EFFA-B326-A66A-2BFDAD4932AC}"/>
              </a:ext>
            </a:extLst>
          </p:cNvPr>
          <p:cNvSpPr/>
          <p:nvPr/>
        </p:nvSpPr>
        <p:spPr>
          <a:xfrm>
            <a:off x="3422807" y="4056945"/>
            <a:ext cx="5354886" cy="810330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55 – 5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gọi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56365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5" grpId="0" animBg="1"/>
      <p:bldP spid="37" grpId="0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A6A53BAE-0ECB-098E-8F01-6BD41D95AD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6"/>
          <a:stretch/>
        </p:blipFill>
        <p:spPr>
          <a:xfrm>
            <a:off x="21" y="1282"/>
            <a:ext cx="12191980" cy="6856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EA50F45-9FE6-CFEC-E6F6-DD487993A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0713" y="-655985"/>
            <a:ext cx="12755113" cy="882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991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9" cy="6372532"/>
          </a:xfrm>
          <a:custGeom>
            <a:avLst/>
            <a:gdLst>
              <a:gd name="connsiteX0" fmla="*/ 0 w 8644904"/>
              <a:gd name="connsiteY0" fmla="*/ 783524 h 4701048"/>
              <a:gd name="connsiteX1" fmla="*/ 783524 w 8644904"/>
              <a:gd name="connsiteY1" fmla="*/ 0 h 4701048"/>
              <a:gd name="connsiteX2" fmla="*/ 7861380 w 8644904"/>
              <a:gd name="connsiteY2" fmla="*/ 0 h 4701048"/>
              <a:gd name="connsiteX3" fmla="*/ 8644904 w 8644904"/>
              <a:gd name="connsiteY3" fmla="*/ 783524 h 4701048"/>
              <a:gd name="connsiteX4" fmla="*/ 8644904 w 8644904"/>
              <a:gd name="connsiteY4" fmla="*/ 3917524 h 4701048"/>
              <a:gd name="connsiteX5" fmla="*/ 7861380 w 8644904"/>
              <a:gd name="connsiteY5" fmla="*/ 4701048 h 4701048"/>
              <a:gd name="connsiteX6" fmla="*/ 783524 w 8644904"/>
              <a:gd name="connsiteY6" fmla="*/ 4701048 h 4701048"/>
              <a:gd name="connsiteX7" fmla="*/ 0 w 8644904"/>
              <a:gd name="connsiteY7" fmla="*/ 3917524 h 4701048"/>
              <a:gd name="connsiteX8" fmla="*/ 0 w 8644904"/>
              <a:gd name="connsiteY8" fmla="*/ 783524 h 470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4904" h="4701048" fill="none" extrusionOk="0">
                <a:moveTo>
                  <a:pt x="0" y="783524"/>
                </a:moveTo>
                <a:cubicBezTo>
                  <a:pt x="-47977" y="353779"/>
                  <a:pt x="343480" y="41542"/>
                  <a:pt x="783524" y="0"/>
                </a:cubicBezTo>
                <a:cubicBezTo>
                  <a:pt x="2128255" y="77600"/>
                  <a:pt x="5179397" y="-27269"/>
                  <a:pt x="7861380" y="0"/>
                </a:cubicBezTo>
                <a:cubicBezTo>
                  <a:pt x="8301688" y="-10000"/>
                  <a:pt x="8714776" y="371365"/>
                  <a:pt x="8644904" y="783524"/>
                </a:cubicBezTo>
                <a:cubicBezTo>
                  <a:pt x="8753904" y="1124804"/>
                  <a:pt x="8566695" y="3293348"/>
                  <a:pt x="8644904" y="3917524"/>
                </a:cubicBezTo>
                <a:cubicBezTo>
                  <a:pt x="8587336" y="4327732"/>
                  <a:pt x="8240775" y="4724569"/>
                  <a:pt x="7861380" y="4701048"/>
                </a:cubicBezTo>
                <a:cubicBezTo>
                  <a:pt x="5059807" y="4750225"/>
                  <a:pt x="2016145" y="4578346"/>
                  <a:pt x="783524" y="4701048"/>
                </a:cubicBezTo>
                <a:cubicBezTo>
                  <a:pt x="345418" y="4742351"/>
                  <a:pt x="-30352" y="4376386"/>
                  <a:pt x="0" y="3917524"/>
                </a:cubicBezTo>
                <a:cubicBezTo>
                  <a:pt x="47022" y="2390123"/>
                  <a:pt x="104569" y="1995041"/>
                  <a:pt x="0" y="783524"/>
                </a:cubicBezTo>
                <a:close/>
              </a:path>
              <a:path w="8644904" h="4701048" stroke="0" extrusionOk="0">
                <a:moveTo>
                  <a:pt x="0" y="783524"/>
                </a:moveTo>
                <a:cubicBezTo>
                  <a:pt x="7474" y="349942"/>
                  <a:pt x="388062" y="-2487"/>
                  <a:pt x="783524" y="0"/>
                </a:cubicBezTo>
                <a:cubicBezTo>
                  <a:pt x="2537874" y="-129276"/>
                  <a:pt x="5279561" y="-77778"/>
                  <a:pt x="7861380" y="0"/>
                </a:cubicBezTo>
                <a:cubicBezTo>
                  <a:pt x="8283147" y="-34943"/>
                  <a:pt x="8641910" y="368062"/>
                  <a:pt x="8644904" y="783524"/>
                </a:cubicBezTo>
                <a:cubicBezTo>
                  <a:pt x="8726503" y="1510691"/>
                  <a:pt x="8799204" y="2973749"/>
                  <a:pt x="8644904" y="3917524"/>
                </a:cubicBezTo>
                <a:cubicBezTo>
                  <a:pt x="8666210" y="4395184"/>
                  <a:pt x="8268255" y="4709834"/>
                  <a:pt x="7861380" y="4701048"/>
                </a:cubicBezTo>
                <a:cubicBezTo>
                  <a:pt x="6125837" y="4745268"/>
                  <a:pt x="2462618" y="4671666"/>
                  <a:pt x="783524" y="4701048"/>
                </a:cubicBezTo>
                <a:cubicBezTo>
                  <a:pt x="341197" y="4664166"/>
                  <a:pt x="-39866" y="4341038"/>
                  <a:pt x="0" y="3917524"/>
                </a:cubicBezTo>
                <a:cubicBezTo>
                  <a:pt x="-159954" y="2425743"/>
                  <a:pt x="22140" y="2014358"/>
                  <a:pt x="0" y="78352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539" h="6372532" fill="none" extrusionOk="0">
                        <a:moveTo>
                          <a:pt x="0" y="1062110"/>
                        </a:moveTo>
                        <a:cubicBezTo>
                          <a:pt x="-113605" y="482653"/>
                          <a:pt x="442345" y="145052"/>
                          <a:pt x="1044698" y="0"/>
                        </a:cubicBezTo>
                        <a:cubicBezTo>
                          <a:pt x="2669317" y="708834"/>
                          <a:pt x="7048831" y="-507627"/>
                          <a:pt x="10481840" y="0"/>
                        </a:cubicBezTo>
                        <a:cubicBezTo>
                          <a:pt x="11134577" y="-100171"/>
                          <a:pt x="11669309" y="518009"/>
                          <a:pt x="11526539" y="1062110"/>
                        </a:cubicBezTo>
                        <a:cubicBezTo>
                          <a:pt x="11592495" y="1644151"/>
                          <a:pt x="11481223" y="4496550"/>
                          <a:pt x="11526539" y="5310421"/>
                        </a:cubicBezTo>
                        <a:cubicBezTo>
                          <a:pt x="11428287" y="5858073"/>
                          <a:pt x="10908512" y="6439340"/>
                          <a:pt x="10481840" y="6372532"/>
                        </a:cubicBezTo>
                        <a:cubicBezTo>
                          <a:pt x="6701406" y="6704236"/>
                          <a:pt x="2601710" y="6186504"/>
                          <a:pt x="1044698" y="6372532"/>
                        </a:cubicBezTo>
                        <a:cubicBezTo>
                          <a:pt x="454856" y="6472300"/>
                          <a:pt x="-124632" y="6004898"/>
                          <a:pt x="0" y="5310421"/>
                        </a:cubicBezTo>
                        <a:cubicBezTo>
                          <a:pt x="69869" y="3285053"/>
                          <a:pt x="121375" y="2686346"/>
                          <a:pt x="0" y="1062110"/>
                        </a:cubicBezTo>
                        <a:close/>
                      </a:path>
                      <a:path w="11526539" h="6372532" stroke="0" extrusionOk="0">
                        <a:moveTo>
                          <a:pt x="0" y="1062110"/>
                        </a:moveTo>
                        <a:cubicBezTo>
                          <a:pt x="29091" y="536325"/>
                          <a:pt x="601807" y="30663"/>
                          <a:pt x="1044698" y="0"/>
                        </a:cubicBezTo>
                        <a:cubicBezTo>
                          <a:pt x="3141087" y="-411131"/>
                          <a:pt x="6886596" y="-36252"/>
                          <a:pt x="10481840" y="0"/>
                        </a:cubicBezTo>
                        <a:cubicBezTo>
                          <a:pt x="11065993" y="-1039"/>
                          <a:pt x="11452639" y="504778"/>
                          <a:pt x="11526539" y="1062110"/>
                        </a:cubicBezTo>
                        <a:cubicBezTo>
                          <a:pt x="11615356" y="1977543"/>
                          <a:pt x="11642075" y="4254558"/>
                          <a:pt x="11526539" y="5310421"/>
                        </a:cubicBezTo>
                        <a:cubicBezTo>
                          <a:pt x="11564992" y="5982569"/>
                          <a:pt x="11030910" y="6361176"/>
                          <a:pt x="10481840" y="6372532"/>
                        </a:cubicBezTo>
                        <a:cubicBezTo>
                          <a:pt x="8087662" y="6484157"/>
                          <a:pt x="2951033" y="6215591"/>
                          <a:pt x="1044698" y="6372532"/>
                        </a:cubicBezTo>
                        <a:cubicBezTo>
                          <a:pt x="350123" y="6363672"/>
                          <a:pt x="-115048" y="5875667"/>
                          <a:pt x="0" y="5310421"/>
                        </a:cubicBezTo>
                        <a:cubicBezTo>
                          <a:pt x="-206551" y="3212982"/>
                          <a:pt x="-59103" y="2736052"/>
                          <a:pt x="0" y="1062110"/>
                        </a:cubicBezTo>
                        <a:close/>
                      </a:path>
                      <a:path w="11526539" h="6372532" fill="none" stroke="0" extrusionOk="0">
                        <a:moveTo>
                          <a:pt x="0" y="1062110"/>
                        </a:moveTo>
                        <a:cubicBezTo>
                          <a:pt x="-47134" y="477643"/>
                          <a:pt x="522023" y="52038"/>
                          <a:pt x="1044698" y="0"/>
                        </a:cubicBezTo>
                        <a:cubicBezTo>
                          <a:pt x="2930757" y="-28461"/>
                          <a:pt x="7597134" y="42104"/>
                          <a:pt x="10481840" y="0"/>
                        </a:cubicBezTo>
                        <a:cubicBezTo>
                          <a:pt x="11050452" y="-72421"/>
                          <a:pt x="11602948" y="600005"/>
                          <a:pt x="11526539" y="1062110"/>
                        </a:cubicBezTo>
                        <a:cubicBezTo>
                          <a:pt x="11675129" y="1472157"/>
                          <a:pt x="11407909" y="4294717"/>
                          <a:pt x="11526539" y="5310421"/>
                        </a:cubicBezTo>
                        <a:cubicBezTo>
                          <a:pt x="11491664" y="5954808"/>
                          <a:pt x="10939335" y="6420853"/>
                          <a:pt x="10481840" y="6372532"/>
                        </a:cubicBezTo>
                        <a:cubicBezTo>
                          <a:pt x="6791817" y="6374769"/>
                          <a:pt x="2540460" y="6025360"/>
                          <a:pt x="1044698" y="6372532"/>
                        </a:cubicBezTo>
                        <a:cubicBezTo>
                          <a:pt x="453302" y="6400645"/>
                          <a:pt x="-81539" y="5922942"/>
                          <a:pt x="0" y="5310421"/>
                        </a:cubicBezTo>
                        <a:cubicBezTo>
                          <a:pt x="-3338" y="3175156"/>
                          <a:pt x="61158" y="2705663"/>
                          <a:pt x="0" y="106211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xmlns="" id="{5DE73DEA-9D29-99E4-5FD8-B906D9AA4B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0" y="9203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9273730-DC02-91E0-16AD-226405C9E99E}"/>
              </a:ext>
            </a:extLst>
          </p:cNvPr>
          <p:cNvGrpSpPr/>
          <p:nvPr/>
        </p:nvGrpSpPr>
        <p:grpSpPr>
          <a:xfrm>
            <a:off x="5171654" y="558759"/>
            <a:ext cx="605826" cy="830997"/>
            <a:chOff x="3174278" y="246848"/>
            <a:chExt cx="605826" cy="83099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B2864F6D-8F72-4B54-47EB-43FA699F5EF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9C6DDAA8-2BF4-2987-8897-875559083D5C}"/>
                </a:ext>
              </a:extLst>
            </p:cNvPr>
            <p:cNvSpPr txBox="1"/>
            <p:nvPr/>
          </p:nvSpPr>
          <p:spPr>
            <a:xfrm>
              <a:off x="3228647" y="246848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3D3BF1A-B173-7F0D-62AF-9793682365E3}"/>
              </a:ext>
            </a:extLst>
          </p:cNvPr>
          <p:cNvSpPr txBox="1"/>
          <p:nvPr/>
        </p:nvSpPr>
        <p:spPr>
          <a:xfrm>
            <a:off x="5854191" y="679093"/>
            <a:ext cx="1537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Số?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xmlns="" id="{48984E24-7065-1340-6BC5-EF01D3A5C2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280646"/>
              </p:ext>
            </p:extLst>
          </p:nvPr>
        </p:nvGraphicFramePr>
        <p:xfrm>
          <a:off x="1109870" y="1503016"/>
          <a:ext cx="4737652" cy="4220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949">
                  <a:extLst>
                    <a:ext uri="{9D8B030D-6E8A-4147-A177-3AD203B41FA5}">
                      <a16:colId xmlns:a16="http://schemas.microsoft.com/office/drawing/2014/main" xmlns="" val="2730818847"/>
                    </a:ext>
                  </a:extLst>
                </a:gridCol>
                <a:gridCol w="2067703">
                  <a:extLst>
                    <a:ext uri="{9D8B030D-6E8A-4147-A177-3AD203B41FA5}">
                      <a16:colId xmlns:a16="http://schemas.microsoft.com/office/drawing/2014/main" xmlns="" val="2084869629"/>
                    </a:ext>
                  </a:extLst>
                </a:gridCol>
              </a:tblGrid>
              <a:tr h="1189947">
                <a:tc gridSpan="2">
                  <a:txBody>
                    <a:bodyPr/>
                    <a:lstStyle/>
                    <a:p>
                      <a:pPr algn="ctr"/>
                      <a:r>
                        <a:rPr lang="x-none" sz="4000" b="1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– 32 = </a:t>
                      </a:r>
                      <a:r>
                        <a:rPr lang="en-US" sz="4000" b="1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x-none" sz="44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26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4669738"/>
                  </a:ext>
                </a:extLst>
              </a:tr>
              <a:tr h="1026499"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bị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9958744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7597642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1218985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B143E64B-7DC6-BE20-0092-D720CD19ECC7}"/>
              </a:ext>
            </a:extLst>
          </p:cNvPr>
          <p:cNvSpPr/>
          <p:nvPr/>
        </p:nvSpPr>
        <p:spPr>
          <a:xfrm>
            <a:off x="4375490" y="2883245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endParaRPr kumimoji="0" lang="x-none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E45FC99A-5350-AB78-5719-4667EC6DDB8F}"/>
              </a:ext>
            </a:extLst>
          </p:cNvPr>
          <p:cNvSpPr/>
          <p:nvPr/>
        </p:nvSpPr>
        <p:spPr>
          <a:xfrm>
            <a:off x="4375490" y="3875600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kumimoji="0" lang="x-none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E8B37D81-0EDE-834F-1B2E-7AE8E3A200A9}"/>
              </a:ext>
            </a:extLst>
          </p:cNvPr>
          <p:cNvSpPr/>
          <p:nvPr/>
        </p:nvSpPr>
        <p:spPr>
          <a:xfrm>
            <a:off x="4375490" y="4923375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endParaRPr kumimoji="0" lang="x-none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5" name="Table 7">
            <a:extLst>
              <a:ext uri="{FF2B5EF4-FFF2-40B4-BE49-F238E27FC236}">
                <a16:creationId xmlns:a16="http://schemas.microsoft.com/office/drawing/2014/main" xmlns="" id="{2C4B6ECA-CE92-654D-4905-454C51DAD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626494"/>
              </p:ext>
            </p:extLst>
          </p:nvPr>
        </p:nvGraphicFramePr>
        <p:xfrm>
          <a:off x="6348198" y="1503016"/>
          <a:ext cx="4737652" cy="4220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949">
                  <a:extLst>
                    <a:ext uri="{9D8B030D-6E8A-4147-A177-3AD203B41FA5}">
                      <a16:colId xmlns:a16="http://schemas.microsoft.com/office/drawing/2014/main" xmlns="" val="2730818847"/>
                    </a:ext>
                  </a:extLst>
                </a:gridCol>
                <a:gridCol w="2067703">
                  <a:extLst>
                    <a:ext uri="{9D8B030D-6E8A-4147-A177-3AD203B41FA5}">
                      <a16:colId xmlns:a16="http://schemas.microsoft.com/office/drawing/2014/main" xmlns="" val="2084869629"/>
                    </a:ext>
                  </a:extLst>
                </a:gridCol>
              </a:tblGrid>
              <a:tr h="1189947">
                <a:tc gridSpan="2">
                  <a:txBody>
                    <a:bodyPr/>
                    <a:lstStyle/>
                    <a:p>
                      <a:pPr algn="ctr"/>
                      <a:r>
                        <a:rPr lang="x-none" sz="4000" b="1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–</a:t>
                      </a:r>
                      <a:r>
                        <a:rPr lang="en-US" sz="4000" b="1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x-none" sz="4000" b="1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= 27</a:t>
                      </a:r>
                      <a:endParaRPr lang="x-none" sz="44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47C">
                        <a:alpha val="7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4669738"/>
                  </a:ext>
                </a:extLst>
              </a:tr>
              <a:tr h="1026499"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bị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9958744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7597642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1218985"/>
                  </a:ext>
                </a:extLst>
              </a:tr>
            </a:tbl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EE328181-ADC6-AAD7-77AF-4D6D9E2594D4}"/>
              </a:ext>
            </a:extLst>
          </p:cNvPr>
          <p:cNvSpPr/>
          <p:nvPr/>
        </p:nvSpPr>
        <p:spPr>
          <a:xfrm>
            <a:off x="9570944" y="2883245"/>
            <a:ext cx="828023" cy="646331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E06C84CA-9842-4357-82FF-E1055D330E1A}"/>
              </a:ext>
            </a:extLst>
          </p:cNvPr>
          <p:cNvSpPr/>
          <p:nvPr/>
        </p:nvSpPr>
        <p:spPr>
          <a:xfrm>
            <a:off x="9570944" y="3875600"/>
            <a:ext cx="828023" cy="646331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7D0ACC0F-CD7C-2987-76ED-103612E6997E}"/>
              </a:ext>
            </a:extLst>
          </p:cNvPr>
          <p:cNvSpPr/>
          <p:nvPr/>
        </p:nvSpPr>
        <p:spPr>
          <a:xfrm>
            <a:off x="9570944" y="4923375"/>
            <a:ext cx="828023" cy="646331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3393902401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2" grpId="0" animBg="1"/>
          <p:bldP spid="33" grpId="0" animBg="1"/>
          <p:bldP spid="34" grpId="0" animBg="1"/>
          <p:bldP spid="36" grpId="0" animBg="1"/>
          <p:bldP spid="37" grpId="0" animBg="1"/>
          <p:bldP spid="3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2" grpId="0" animBg="1"/>
          <p:bldP spid="33" grpId="0" animBg="1"/>
          <p:bldP spid="34" grpId="0" animBg="1"/>
          <p:bldP spid="36" grpId="0" animBg="1"/>
          <p:bldP spid="37" grpId="0" animBg="1"/>
          <p:bldP spid="38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9" cy="6372532"/>
          </a:xfrm>
          <a:custGeom>
            <a:avLst/>
            <a:gdLst>
              <a:gd name="connsiteX0" fmla="*/ 0 w 8644904"/>
              <a:gd name="connsiteY0" fmla="*/ 783524 h 4701048"/>
              <a:gd name="connsiteX1" fmla="*/ 783524 w 8644904"/>
              <a:gd name="connsiteY1" fmla="*/ 0 h 4701048"/>
              <a:gd name="connsiteX2" fmla="*/ 7861380 w 8644904"/>
              <a:gd name="connsiteY2" fmla="*/ 0 h 4701048"/>
              <a:gd name="connsiteX3" fmla="*/ 8644904 w 8644904"/>
              <a:gd name="connsiteY3" fmla="*/ 783524 h 4701048"/>
              <a:gd name="connsiteX4" fmla="*/ 8644904 w 8644904"/>
              <a:gd name="connsiteY4" fmla="*/ 3917524 h 4701048"/>
              <a:gd name="connsiteX5" fmla="*/ 7861380 w 8644904"/>
              <a:gd name="connsiteY5" fmla="*/ 4701048 h 4701048"/>
              <a:gd name="connsiteX6" fmla="*/ 783524 w 8644904"/>
              <a:gd name="connsiteY6" fmla="*/ 4701048 h 4701048"/>
              <a:gd name="connsiteX7" fmla="*/ 0 w 8644904"/>
              <a:gd name="connsiteY7" fmla="*/ 3917524 h 4701048"/>
              <a:gd name="connsiteX8" fmla="*/ 0 w 8644904"/>
              <a:gd name="connsiteY8" fmla="*/ 783524 h 470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4904" h="4701048" fill="none" extrusionOk="0">
                <a:moveTo>
                  <a:pt x="0" y="783524"/>
                </a:moveTo>
                <a:cubicBezTo>
                  <a:pt x="-47977" y="353779"/>
                  <a:pt x="343480" y="41542"/>
                  <a:pt x="783524" y="0"/>
                </a:cubicBezTo>
                <a:cubicBezTo>
                  <a:pt x="2128255" y="77600"/>
                  <a:pt x="5179397" y="-27269"/>
                  <a:pt x="7861380" y="0"/>
                </a:cubicBezTo>
                <a:cubicBezTo>
                  <a:pt x="8301688" y="-10000"/>
                  <a:pt x="8714776" y="371365"/>
                  <a:pt x="8644904" y="783524"/>
                </a:cubicBezTo>
                <a:cubicBezTo>
                  <a:pt x="8753904" y="1124804"/>
                  <a:pt x="8566695" y="3293348"/>
                  <a:pt x="8644904" y="3917524"/>
                </a:cubicBezTo>
                <a:cubicBezTo>
                  <a:pt x="8587336" y="4327732"/>
                  <a:pt x="8240775" y="4724569"/>
                  <a:pt x="7861380" y="4701048"/>
                </a:cubicBezTo>
                <a:cubicBezTo>
                  <a:pt x="5059807" y="4750225"/>
                  <a:pt x="2016145" y="4578346"/>
                  <a:pt x="783524" y="4701048"/>
                </a:cubicBezTo>
                <a:cubicBezTo>
                  <a:pt x="345418" y="4742351"/>
                  <a:pt x="-30352" y="4376386"/>
                  <a:pt x="0" y="3917524"/>
                </a:cubicBezTo>
                <a:cubicBezTo>
                  <a:pt x="47022" y="2390123"/>
                  <a:pt x="104569" y="1995041"/>
                  <a:pt x="0" y="783524"/>
                </a:cubicBezTo>
                <a:close/>
              </a:path>
              <a:path w="8644904" h="4701048" stroke="0" extrusionOk="0">
                <a:moveTo>
                  <a:pt x="0" y="783524"/>
                </a:moveTo>
                <a:cubicBezTo>
                  <a:pt x="7474" y="349942"/>
                  <a:pt x="388062" y="-2487"/>
                  <a:pt x="783524" y="0"/>
                </a:cubicBezTo>
                <a:cubicBezTo>
                  <a:pt x="2537874" y="-129276"/>
                  <a:pt x="5279561" y="-77778"/>
                  <a:pt x="7861380" y="0"/>
                </a:cubicBezTo>
                <a:cubicBezTo>
                  <a:pt x="8283147" y="-34943"/>
                  <a:pt x="8641910" y="368062"/>
                  <a:pt x="8644904" y="783524"/>
                </a:cubicBezTo>
                <a:cubicBezTo>
                  <a:pt x="8726503" y="1510691"/>
                  <a:pt x="8799204" y="2973749"/>
                  <a:pt x="8644904" y="3917524"/>
                </a:cubicBezTo>
                <a:cubicBezTo>
                  <a:pt x="8666210" y="4395184"/>
                  <a:pt x="8268255" y="4709834"/>
                  <a:pt x="7861380" y="4701048"/>
                </a:cubicBezTo>
                <a:cubicBezTo>
                  <a:pt x="6125837" y="4745268"/>
                  <a:pt x="2462618" y="4671666"/>
                  <a:pt x="783524" y="4701048"/>
                </a:cubicBezTo>
                <a:cubicBezTo>
                  <a:pt x="341197" y="4664166"/>
                  <a:pt x="-39866" y="4341038"/>
                  <a:pt x="0" y="3917524"/>
                </a:cubicBezTo>
                <a:cubicBezTo>
                  <a:pt x="-159954" y="2425743"/>
                  <a:pt x="22140" y="2014358"/>
                  <a:pt x="0" y="78352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539" h="6372532" fill="none" extrusionOk="0">
                        <a:moveTo>
                          <a:pt x="0" y="1062110"/>
                        </a:moveTo>
                        <a:cubicBezTo>
                          <a:pt x="-113605" y="482653"/>
                          <a:pt x="442345" y="145052"/>
                          <a:pt x="1044698" y="0"/>
                        </a:cubicBezTo>
                        <a:cubicBezTo>
                          <a:pt x="2669317" y="708834"/>
                          <a:pt x="7048831" y="-507627"/>
                          <a:pt x="10481840" y="0"/>
                        </a:cubicBezTo>
                        <a:cubicBezTo>
                          <a:pt x="11134577" y="-100171"/>
                          <a:pt x="11669309" y="518009"/>
                          <a:pt x="11526539" y="1062110"/>
                        </a:cubicBezTo>
                        <a:cubicBezTo>
                          <a:pt x="11592495" y="1644151"/>
                          <a:pt x="11481223" y="4496550"/>
                          <a:pt x="11526539" y="5310421"/>
                        </a:cubicBezTo>
                        <a:cubicBezTo>
                          <a:pt x="11428287" y="5858073"/>
                          <a:pt x="10908512" y="6439340"/>
                          <a:pt x="10481840" y="6372532"/>
                        </a:cubicBezTo>
                        <a:cubicBezTo>
                          <a:pt x="6701406" y="6704236"/>
                          <a:pt x="2601710" y="6186504"/>
                          <a:pt x="1044698" y="6372532"/>
                        </a:cubicBezTo>
                        <a:cubicBezTo>
                          <a:pt x="454856" y="6472300"/>
                          <a:pt x="-124632" y="6004898"/>
                          <a:pt x="0" y="5310421"/>
                        </a:cubicBezTo>
                        <a:cubicBezTo>
                          <a:pt x="69869" y="3285053"/>
                          <a:pt x="121375" y="2686346"/>
                          <a:pt x="0" y="1062110"/>
                        </a:cubicBezTo>
                        <a:close/>
                      </a:path>
                      <a:path w="11526539" h="6372532" stroke="0" extrusionOk="0">
                        <a:moveTo>
                          <a:pt x="0" y="1062110"/>
                        </a:moveTo>
                        <a:cubicBezTo>
                          <a:pt x="29091" y="536325"/>
                          <a:pt x="601807" y="30663"/>
                          <a:pt x="1044698" y="0"/>
                        </a:cubicBezTo>
                        <a:cubicBezTo>
                          <a:pt x="3141087" y="-411131"/>
                          <a:pt x="6886596" y="-36252"/>
                          <a:pt x="10481840" y="0"/>
                        </a:cubicBezTo>
                        <a:cubicBezTo>
                          <a:pt x="11065993" y="-1039"/>
                          <a:pt x="11452639" y="504778"/>
                          <a:pt x="11526539" y="1062110"/>
                        </a:cubicBezTo>
                        <a:cubicBezTo>
                          <a:pt x="11615356" y="1977543"/>
                          <a:pt x="11642075" y="4254558"/>
                          <a:pt x="11526539" y="5310421"/>
                        </a:cubicBezTo>
                        <a:cubicBezTo>
                          <a:pt x="11564992" y="5982569"/>
                          <a:pt x="11030910" y="6361176"/>
                          <a:pt x="10481840" y="6372532"/>
                        </a:cubicBezTo>
                        <a:cubicBezTo>
                          <a:pt x="8087662" y="6484157"/>
                          <a:pt x="2951033" y="6215591"/>
                          <a:pt x="1044698" y="6372532"/>
                        </a:cubicBezTo>
                        <a:cubicBezTo>
                          <a:pt x="350123" y="6363672"/>
                          <a:pt x="-115048" y="5875667"/>
                          <a:pt x="0" y="5310421"/>
                        </a:cubicBezTo>
                        <a:cubicBezTo>
                          <a:pt x="-206551" y="3212982"/>
                          <a:pt x="-59103" y="2736052"/>
                          <a:pt x="0" y="1062110"/>
                        </a:cubicBezTo>
                        <a:close/>
                      </a:path>
                      <a:path w="11526539" h="6372532" fill="none" stroke="0" extrusionOk="0">
                        <a:moveTo>
                          <a:pt x="0" y="1062110"/>
                        </a:moveTo>
                        <a:cubicBezTo>
                          <a:pt x="-47134" y="477643"/>
                          <a:pt x="522023" y="52038"/>
                          <a:pt x="1044698" y="0"/>
                        </a:cubicBezTo>
                        <a:cubicBezTo>
                          <a:pt x="2930757" y="-28461"/>
                          <a:pt x="7597134" y="42104"/>
                          <a:pt x="10481840" y="0"/>
                        </a:cubicBezTo>
                        <a:cubicBezTo>
                          <a:pt x="11050452" y="-72421"/>
                          <a:pt x="11602948" y="600005"/>
                          <a:pt x="11526539" y="1062110"/>
                        </a:cubicBezTo>
                        <a:cubicBezTo>
                          <a:pt x="11675129" y="1472157"/>
                          <a:pt x="11407909" y="4294717"/>
                          <a:pt x="11526539" y="5310421"/>
                        </a:cubicBezTo>
                        <a:cubicBezTo>
                          <a:pt x="11491664" y="5954808"/>
                          <a:pt x="10939335" y="6420853"/>
                          <a:pt x="10481840" y="6372532"/>
                        </a:cubicBezTo>
                        <a:cubicBezTo>
                          <a:pt x="6791817" y="6374769"/>
                          <a:pt x="2540460" y="6025360"/>
                          <a:pt x="1044698" y="6372532"/>
                        </a:cubicBezTo>
                        <a:cubicBezTo>
                          <a:pt x="453302" y="6400645"/>
                          <a:pt x="-81539" y="5922942"/>
                          <a:pt x="0" y="5310421"/>
                        </a:cubicBezTo>
                        <a:cubicBezTo>
                          <a:pt x="-3338" y="3175156"/>
                          <a:pt x="61158" y="2705663"/>
                          <a:pt x="0" y="106211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00A7078-9317-68D8-00A3-66F3C384B74E}"/>
              </a:ext>
            </a:extLst>
          </p:cNvPr>
          <p:cNvGrpSpPr/>
          <p:nvPr/>
        </p:nvGrpSpPr>
        <p:grpSpPr>
          <a:xfrm>
            <a:off x="1207430" y="769129"/>
            <a:ext cx="605826" cy="830997"/>
            <a:chOff x="3174278" y="267240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5A56D685-9308-2F22-FFDA-B19EF3E2538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0BC3BCD-5667-5D92-FB8D-89B8B4C734ED}"/>
                </a:ext>
              </a:extLst>
            </p:cNvPr>
            <p:cNvSpPr txBox="1"/>
            <p:nvPr/>
          </p:nvSpPr>
          <p:spPr>
            <a:xfrm>
              <a:off x="3213605" y="267240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71129C-40E8-2393-F00A-00165AC00286}"/>
              </a:ext>
            </a:extLst>
          </p:cNvPr>
          <p:cNvSpPr txBox="1"/>
          <p:nvPr/>
        </p:nvSpPr>
        <p:spPr>
          <a:xfrm>
            <a:off x="1813257" y="868293"/>
            <a:ext cx="8372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Số?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01AD16A0-AF15-31DA-5F6C-C32FC35C5E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43047"/>
              </p:ext>
            </p:extLst>
          </p:nvPr>
        </p:nvGraphicFramePr>
        <p:xfrm>
          <a:off x="1620078" y="2520753"/>
          <a:ext cx="8951843" cy="3347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579">
                  <a:extLst>
                    <a:ext uri="{9D8B030D-6E8A-4147-A177-3AD203B41FA5}">
                      <a16:colId xmlns:a16="http://schemas.microsoft.com/office/drawing/2014/main" xmlns="" val="2730818847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xmlns="" val="2084869629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xmlns="" val="496326188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xmlns="" val="3763388343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xmlns="" val="2554407999"/>
                    </a:ext>
                  </a:extLst>
                </a:gridCol>
              </a:tblGrid>
              <a:tr h="1189947"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bị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843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4669738"/>
                  </a:ext>
                </a:extLst>
              </a:tr>
              <a:tr h="1155327"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843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9958744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7597642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B81CAEC-970F-36F2-9E22-12E3CF1262CB}"/>
              </a:ext>
            </a:extLst>
          </p:cNvPr>
          <p:cNvSpPr/>
          <p:nvPr/>
        </p:nvSpPr>
        <p:spPr>
          <a:xfrm>
            <a:off x="5885182" y="5076350"/>
            <a:ext cx="828023" cy="769441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kumimoji="0" lang="x-none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836A599-77E0-EF91-F18B-CFEE9379EA24}"/>
              </a:ext>
            </a:extLst>
          </p:cNvPr>
          <p:cNvSpPr/>
          <p:nvPr/>
        </p:nvSpPr>
        <p:spPr>
          <a:xfrm>
            <a:off x="7614591" y="5076350"/>
            <a:ext cx="828023" cy="769441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D000E45-FE1A-3F1F-81B2-E895A976CD24}"/>
              </a:ext>
            </a:extLst>
          </p:cNvPr>
          <p:cNvSpPr/>
          <p:nvPr/>
        </p:nvSpPr>
        <p:spPr>
          <a:xfrm>
            <a:off x="9344000" y="5076349"/>
            <a:ext cx="828023" cy="769441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kumimoji="0" lang="x-none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380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9" cy="6372532"/>
          </a:xfrm>
          <a:custGeom>
            <a:avLst/>
            <a:gdLst>
              <a:gd name="connsiteX0" fmla="*/ 0 w 8644904"/>
              <a:gd name="connsiteY0" fmla="*/ 783524 h 4701048"/>
              <a:gd name="connsiteX1" fmla="*/ 783524 w 8644904"/>
              <a:gd name="connsiteY1" fmla="*/ 0 h 4701048"/>
              <a:gd name="connsiteX2" fmla="*/ 7861380 w 8644904"/>
              <a:gd name="connsiteY2" fmla="*/ 0 h 4701048"/>
              <a:gd name="connsiteX3" fmla="*/ 8644904 w 8644904"/>
              <a:gd name="connsiteY3" fmla="*/ 783524 h 4701048"/>
              <a:gd name="connsiteX4" fmla="*/ 8644904 w 8644904"/>
              <a:gd name="connsiteY4" fmla="*/ 3917524 h 4701048"/>
              <a:gd name="connsiteX5" fmla="*/ 7861380 w 8644904"/>
              <a:gd name="connsiteY5" fmla="*/ 4701048 h 4701048"/>
              <a:gd name="connsiteX6" fmla="*/ 783524 w 8644904"/>
              <a:gd name="connsiteY6" fmla="*/ 4701048 h 4701048"/>
              <a:gd name="connsiteX7" fmla="*/ 0 w 8644904"/>
              <a:gd name="connsiteY7" fmla="*/ 3917524 h 4701048"/>
              <a:gd name="connsiteX8" fmla="*/ 0 w 8644904"/>
              <a:gd name="connsiteY8" fmla="*/ 783524 h 470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4904" h="4701048" fill="none" extrusionOk="0">
                <a:moveTo>
                  <a:pt x="0" y="783524"/>
                </a:moveTo>
                <a:cubicBezTo>
                  <a:pt x="-47977" y="353779"/>
                  <a:pt x="343480" y="41542"/>
                  <a:pt x="783524" y="0"/>
                </a:cubicBezTo>
                <a:cubicBezTo>
                  <a:pt x="2128255" y="77600"/>
                  <a:pt x="5179397" y="-27269"/>
                  <a:pt x="7861380" y="0"/>
                </a:cubicBezTo>
                <a:cubicBezTo>
                  <a:pt x="8301688" y="-10000"/>
                  <a:pt x="8714776" y="371365"/>
                  <a:pt x="8644904" y="783524"/>
                </a:cubicBezTo>
                <a:cubicBezTo>
                  <a:pt x="8753904" y="1124804"/>
                  <a:pt x="8566695" y="3293348"/>
                  <a:pt x="8644904" y="3917524"/>
                </a:cubicBezTo>
                <a:cubicBezTo>
                  <a:pt x="8587336" y="4327732"/>
                  <a:pt x="8240775" y="4724569"/>
                  <a:pt x="7861380" y="4701048"/>
                </a:cubicBezTo>
                <a:cubicBezTo>
                  <a:pt x="5059807" y="4750225"/>
                  <a:pt x="2016145" y="4578346"/>
                  <a:pt x="783524" y="4701048"/>
                </a:cubicBezTo>
                <a:cubicBezTo>
                  <a:pt x="345418" y="4742351"/>
                  <a:pt x="-30352" y="4376386"/>
                  <a:pt x="0" y="3917524"/>
                </a:cubicBezTo>
                <a:cubicBezTo>
                  <a:pt x="47022" y="2390123"/>
                  <a:pt x="104569" y="1995041"/>
                  <a:pt x="0" y="783524"/>
                </a:cubicBezTo>
                <a:close/>
              </a:path>
              <a:path w="8644904" h="4701048" stroke="0" extrusionOk="0">
                <a:moveTo>
                  <a:pt x="0" y="783524"/>
                </a:moveTo>
                <a:cubicBezTo>
                  <a:pt x="7474" y="349942"/>
                  <a:pt x="388062" y="-2487"/>
                  <a:pt x="783524" y="0"/>
                </a:cubicBezTo>
                <a:cubicBezTo>
                  <a:pt x="2537874" y="-129276"/>
                  <a:pt x="5279561" y="-77778"/>
                  <a:pt x="7861380" y="0"/>
                </a:cubicBezTo>
                <a:cubicBezTo>
                  <a:pt x="8283147" y="-34943"/>
                  <a:pt x="8641910" y="368062"/>
                  <a:pt x="8644904" y="783524"/>
                </a:cubicBezTo>
                <a:cubicBezTo>
                  <a:pt x="8726503" y="1510691"/>
                  <a:pt x="8799204" y="2973749"/>
                  <a:pt x="8644904" y="3917524"/>
                </a:cubicBezTo>
                <a:cubicBezTo>
                  <a:pt x="8666210" y="4395184"/>
                  <a:pt x="8268255" y="4709834"/>
                  <a:pt x="7861380" y="4701048"/>
                </a:cubicBezTo>
                <a:cubicBezTo>
                  <a:pt x="6125837" y="4745268"/>
                  <a:pt x="2462618" y="4671666"/>
                  <a:pt x="783524" y="4701048"/>
                </a:cubicBezTo>
                <a:cubicBezTo>
                  <a:pt x="341197" y="4664166"/>
                  <a:pt x="-39866" y="4341038"/>
                  <a:pt x="0" y="3917524"/>
                </a:cubicBezTo>
                <a:cubicBezTo>
                  <a:pt x="-159954" y="2425743"/>
                  <a:pt x="22140" y="2014358"/>
                  <a:pt x="0" y="78352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539" h="6372532" fill="none" extrusionOk="0">
                        <a:moveTo>
                          <a:pt x="0" y="1062110"/>
                        </a:moveTo>
                        <a:cubicBezTo>
                          <a:pt x="-113605" y="482653"/>
                          <a:pt x="442345" y="145052"/>
                          <a:pt x="1044698" y="0"/>
                        </a:cubicBezTo>
                        <a:cubicBezTo>
                          <a:pt x="2669317" y="708834"/>
                          <a:pt x="7048831" y="-507627"/>
                          <a:pt x="10481840" y="0"/>
                        </a:cubicBezTo>
                        <a:cubicBezTo>
                          <a:pt x="11134577" y="-100171"/>
                          <a:pt x="11669309" y="518009"/>
                          <a:pt x="11526539" y="1062110"/>
                        </a:cubicBezTo>
                        <a:cubicBezTo>
                          <a:pt x="11592495" y="1644151"/>
                          <a:pt x="11481223" y="4496550"/>
                          <a:pt x="11526539" y="5310421"/>
                        </a:cubicBezTo>
                        <a:cubicBezTo>
                          <a:pt x="11428287" y="5858073"/>
                          <a:pt x="10908512" y="6439340"/>
                          <a:pt x="10481840" y="6372532"/>
                        </a:cubicBezTo>
                        <a:cubicBezTo>
                          <a:pt x="6701406" y="6704236"/>
                          <a:pt x="2601710" y="6186504"/>
                          <a:pt x="1044698" y="6372532"/>
                        </a:cubicBezTo>
                        <a:cubicBezTo>
                          <a:pt x="454856" y="6472300"/>
                          <a:pt x="-124632" y="6004898"/>
                          <a:pt x="0" y="5310421"/>
                        </a:cubicBezTo>
                        <a:cubicBezTo>
                          <a:pt x="69869" y="3285053"/>
                          <a:pt x="121375" y="2686346"/>
                          <a:pt x="0" y="1062110"/>
                        </a:cubicBezTo>
                        <a:close/>
                      </a:path>
                      <a:path w="11526539" h="6372532" stroke="0" extrusionOk="0">
                        <a:moveTo>
                          <a:pt x="0" y="1062110"/>
                        </a:moveTo>
                        <a:cubicBezTo>
                          <a:pt x="29091" y="536325"/>
                          <a:pt x="601807" y="30663"/>
                          <a:pt x="1044698" y="0"/>
                        </a:cubicBezTo>
                        <a:cubicBezTo>
                          <a:pt x="3141087" y="-411131"/>
                          <a:pt x="6886596" y="-36252"/>
                          <a:pt x="10481840" y="0"/>
                        </a:cubicBezTo>
                        <a:cubicBezTo>
                          <a:pt x="11065993" y="-1039"/>
                          <a:pt x="11452639" y="504778"/>
                          <a:pt x="11526539" y="1062110"/>
                        </a:cubicBezTo>
                        <a:cubicBezTo>
                          <a:pt x="11615356" y="1977543"/>
                          <a:pt x="11642075" y="4254558"/>
                          <a:pt x="11526539" y="5310421"/>
                        </a:cubicBezTo>
                        <a:cubicBezTo>
                          <a:pt x="11564992" y="5982569"/>
                          <a:pt x="11030910" y="6361176"/>
                          <a:pt x="10481840" y="6372532"/>
                        </a:cubicBezTo>
                        <a:cubicBezTo>
                          <a:pt x="8087662" y="6484157"/>
                          <a:pt x="2951033" y="6215591"/>
                          <a:pt x="1044698" y="6372532"/>
                        </a:cubicBezTo>
                        <a:cubicBezTo>
                          <a:pt x="350123" y="6363672"/>
                          <a:pt x="-115048" y="5875667"/>
                          <a:pt x="0" y="5310421"/>
                        </a:cubicBezTo>
                        <a:cubicBezTo>
                          <a:pt x="-206551" y="3212982"/>
                          <a:pt x="-59103" y="2736052"/>
                          <a:pt x="0" y="1062110"/>
                        </a:cubicBezTo>
                        <a:close/>
                      </a:path>
                      <a:path w="11526539" h="6372532" fill="none" stroke="0" extrusionOk="0">
                        <a:moveTo>
                          <a:pt x="0" y="1062110"/>
                        </a:moveTo>
                        <a:cubicBezTo>
                          <a:pt x="-47134" y="477643"/>
                          <a:pt x="522023" y="52038"/>
                          <a:pt x="1044698" y="0"/>
                        </a:cubicBezTo>
                        <a:cubicBezTo>
                          <a:pt x="2930757" y="-28461"/>
                          <a:pt x="7597134" y="42104"/>
                          <a:pt x="10481840" y="0"/>
                        </a:cubicBezTo>
                        <a:cubicBezTo>
                          <a:pt x="11050452" y="-72421"/>
                          <a:pt x="11602948" y="600005"/>
                          <a:pt x="11526539" y="1062110"/>
                        </a:cubicBezTo>
                        <a:cubicBezTo>
                          <a:pt x="11675129" y="1472157"/>
                          <a:pt x="11407909" y="4294717"/>
                          <a:pt x="11526539" y="5310421"/>
                        </a:cubicBezTo>
                        <a:cubicBezTo>
                          <a:pt x="11491664" y="5954808"/>
                          <a:pt x="10939335" y="6420853"/>
                          <a:pt x="10481840" y="6372532"/>
                        </a:cubicBezTo>
                        <a:cubicBezTo>
                          <a:pt x="6791817" y="6374769"/>
                          <a:pt x="2540460" y="6025360"/>
                          <a:pt x="1044698" y="6372532"/>
                        </a:cubicBezTo>
                        <a:cubicBezTo>
                          <a:pt x="453302" y="6400645"/>
                          <a:pt x="-81539" y="5922942"/>
                          <a:pt x="0" y="5310421"/>
                        </a:cubicBezTo>
                        <a:cubicBezTo>
                          <a:pt x="-3338" y="3175156"/>
                          <a:pt x="61158" y="2705663"/>
                          <a:pt x="0" y="106211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9A58090-06B4-E8B9-8883-2E6F60A27D90}"/>
              </a:ext>
            </a:extLst>
          </p:cNvPr>
          <p:cNvGrpSpPr/>
          <p:nvPr/>
        </p:nvGrpSpPr>
        <p:grpSpPr>
          <a:xfrm>
            <a:off x="1819124" y="2023193"/>
            <a:ext cx="8957789" cy="3896135"/>
            <a:chOff x="7545942" y="1480932"/>
            <a:chExt cx="3458817" cy="38961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B51BC924-2C00-689C-40CD-1DF81DD0C096}"/>
                </a:ext>
              </a:extLst>
            </p:cNvPr>
            <p:cNvGrpSpPr/>
            <p:nvPr/>
          </p:nvGrpSpPr>
          <p:grpSpPr>
            <a:xfrm>
              <a:off x="7545942" y="1480932"/>
              <a:ext cx="3458817" cy="3896135"/>
              <a:chOff x="7545942" y="1480932"/>
              <a:chExt cx="3458817" cy="389613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C0A998C2-D258-9CE1-471E-E079C3793A09}"/>
                  </a:ext>
                </a:extLst>
              </p:cNvPr>
              <p:cNvGrpSpPr/>
              <p:nvPr/>
            </p:nvGrpSpPr>
            <p:grpSpPr>
              <a:xfrm>
                <a:off x="7545942" y="1480932"/>
                <a:ext cx="3458817" cy="3896135"/>
                <a:chOff x="6944139" y="1152943"/>
                <a:chExt cx="3836504" cy="4515675"/>
              </a:xfrm>
            </p:grpSpPr>
            <p:sp>
              <p:nvSpPr>
                <p:cNvPr id="19" name="Rectangle 63">
                  <a:extLst>
                    <a:ext uri="{FF2B5EF4-FFF2-40B4-BE49-F238E27FC236}">
                      <a16:creationId xmlns:a16="http://schemas.microsoft.com/office/drawing/2014/main" xmlns="" id="{47BA7AAC-7366-6335-C75F-FE4E9AC21421}"/>
                    </a:ext>
                  </a:extLst>
                </p:cNvPr>
                <p:cNvSpPr/>
                <p:nvPr/>
              </p:nvSpPr>
              <p:spPr>
                <a:xfrm>
                  <a:off x="7096539" y="1437862"/>
                  <a:ext cx="3684104" cy="4230756"/>
                </a:xfrm>
                <a:custGeom>
                  <a:avLst/>
                  <a:gdLst>
                    <a:gd name="connsiteX0" fmla="*/ 0 w 8601953"/>
                    <a:gd name="connsiteY0" fmla="*/ 0 h 3650306"/>
                    <a:gd name="connsiteX1" fmla="*/ 575669 w 8601953"/>
                    <a:gd name="connsiteY1" fmla="*/ 0 h 3650306"/>
                    <a:gd name="connsiteX2" fmla="*/ 1409397 w 8601953"/>
                    <a:gd name="connsiteY2" fmla="*/ 0 h 3650306"/>
                    <a:gd name="connsiteX3" fmla="*/ 2243125 w 8601953"/>
                    <a:gd name="connsiteY3" fmla="*/ 0 h 3650306"/>
                    <a:gd name="connsiteX4" fmla="*/ 2990833 w 8601953"/>
                    <a:gd name="connsiteY4" fmla="*/ 0 h 3650306"/>
                    <a:gd name="connsiteX5" fmla="*/ 3652522 w 8601953"/>
                    <a:gd name="connsiteY5" fmla="*/ 0 h 3650306"/>
                    <a:gd name="connsiteX6" fmla="*/ 4142171 w 8601953"/>
                    <a:gd name="connsiteY6" fmla="*/ 0 h 3650306"/>
                    <a:gd name="connsiteX7" fmla="*/ 4717840 w 8601953"/>
                    <a:gd name="connsiteY7" fmla="*/ 0 h 3650306"/>
                    <a:gd name="connsiteX8" fmla="*/ 5551568 w 8601953"/>
                    <a:gd name="connsiteY8" fmla="*/ 0 h 3650306"/>
                    <a:gd name="connsiteX9" fmla="*/ 6041218 w 8601953"/>
                    <a:gd name="connsiteY9" fmla="*/ 0 h 3650306"/>
                    <a:gd name="connsiteX10" fmla="*/ 6530867 w 8601953"/>
                    <a:gd name="connsiteY10" fmla="*/ 0 h 3650306"/>
                    <a:gd name="connsiteX11" fmla="*/ 7106537 w 8601953"/>
                    <a:gd name="connsiteY11" fmla="*/ 0 h 3650306"/>
                    <a:gd name="connsiteX12" fmla="*/ 7510167 w 8601953"/>
                    <a:gd name="connsiteY12" fmla="*/ 0 h 3650306"/>
                    <a:gd name="connsiteX13" fmla="*/ 8601953 w 8601953"/>
                    <a:gd name="connsiteY13" fmla="*/ 0 h 3650306"/>
                    <a:gd name="connsiteX14" fmla="*/ 8601953 w 8601953"/>
                    <a:gd name="connsiteY14" fmla="*/ 644887 h 3650306"/>
                    <a:gd name="connsiteX15" fmla="*/ 8601953 w 8601953"/>
                    <a:gd name="connsiteY15" fmla="*/ 1180266 h 3650306"/>
                    <a:gd name="connsiteX16" fmla="*/ 8601953 w 8601953"/>
                    <a:gd name="connsiteY16" fmla="*/ 1861656 h 3650306"/>
                    <a:gd name="connsiteX17" fmla="*/ 8601953 w 8601953"/>
                    <a:gd name="connsiteY17" fmla="*/ 2397034 h 3650306"/>
                    <a:gd name="connsiteX18" fmla="*/ 8601953 w 8601953"/>
                    <a:gd name="connsiteY18" fmla="*/ 2968916 h 3650306"/>
                    <a:gd name="connsiteX19" fmla="*/ 8601953 w 8601953"/>
                    <a:gd name="connsiteY19" fmla="*/ 3650306 h 3650306"/>
                    <a:gd name="connsiteX20" fmla="*/ 8026284 w 8601953"/>
                    <a:gd name="connsiteY20" fmla="*/ 3650306 h 3650306"/>
                    <a:gd name="connsiteX21" fmla="*/ 7192556 w 8601953"/>
                    <a:gd name="connsiteY21" fmla="*/ 3650306 h 3650306"/>
                    <a:gd name="connsiteX22" fmla="*/ 6702906 w 8601953"/>
                    <a:gd name="connsiteY22" fmla="*/ 3650306 h 3650306"/>
                    <a:gd name="connsiteX23" fmla="*/ 6213257 w 8601953"/>
                    <a:gd name="connsiteY23" fmla="*/ 3650306 h 3650306"/>
                    <a:gd name="connsiteX24" fmla="*/ 5551568 w 8601953"/>
                    <a:gd name="connsiteY24" fmla="*/ 3650306 h 3650306"/>
                    <a:gd name="connsiteX25" fmla="*/ 4889879 w 8601953"/>
                    <a:gd name="connsiteY25" fmla="*/ 3650306 h 3650306"/>
                    <a:gd name="connsiteX26" fmla="*/ 4056152 w 8601953"/>
                    <a:gd name="connsiteY26" fmla="*/ 3650306 h 3650306"/>
                    <a:gd name="connsiteX27" fmla="*/ 3480483 w 8601953"/>
                    <a:gd name="connsiteY27" fmla="*/ 3650306 h 3650306"/>
                    <a:gd name="connsiteX28" fmla="*/ 2904813 w 8601953"/>
                    <a:gd name="connsiteY28" fmla="*/ 3650306 h 3650306"/>
                    <a:gd name="connsiteX29" fmla="*/ 2071086 w 8601953"/>
                    <a:gd name="connsiteY29" fmla="*/ 3650306 h 3650306"/>
                    <a:gd name="connsiteX30" fmla="*/ 1495416 w 8601953"/>
                    <a:gd name="connsiteY30" fmla="*/ 3650306 h 3650306"/>
                    <a:gd name="connsiteX31" fmla="*/ 661689 w 8601953"/>
                    <a:gd name="connsiteY31" fmla="*/ 3650306 h 3650306"/>
                    <a:gd name="connsiteX32" fmla="*/ 0 w 8601953"/>
                    <a:gd name="connsiteY32" fmla="*/ 3650306 h 3650306"/>
                    <a:gd name="connsiteX33" fmla="*/ 0 w 8601953"/>
                    <a:gd name="connsiteY33" fmla="*/ 3078425 h 3650306"/>
                    <a:gd name="connsiteX34" fmla="*/ 0 w 8601953"/>
                    <a:gd name="connsiteY34" fmla="*/ 2397034 h 3650306"/>
                    <a:gd name="connsiteX35" fmla="*/ 0 w 8601953"/>
                    <a:gd name="connsiteY35" fmla="*/ 1825153 h 3650306"/>
                    <a:gd name="connsiteX36" fmla="*/ 0 w 8601953"/>
                    <a:gd name="connsiteY36" fmla="*/ 1180266 h 3650306"/>
                    <a:gd name="connsiteX37" fmla="*/ 0 w 8601953"/>
                    <a:gd name="connsiteY37" fmla="*/ 535378 h 3650306"/>
                    <a:gd name="connsiteX38" fmla="*/ 0 w 8601953"/>
                    <a:gd name="connsiteY38" fmla="*/ 0 h 3650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601953" h="3650306" fill="none" extrusionOk="0">
                      <a:moveTo>
                        <a:pt x="0" y="0"/>
                      </a:moveTo>
                      <a:cubicBezTo>
                        <a:pt x="156733" y="-5868"/>
                        <a:pt x="326100" y="-18283"/>
                        <a:pt x="575669" y="0"/>
                      </a:cubicBezTo>
                      <a:cubicBezTo>
                        <a:pt x="825238" y="18283"/>
                        <a:pt x="1156070" y="28607"/>
                        <a:pt x="1409397" y="0"/>
                      </a:cubicBezTo>
                      <a:cubicBezTo>
                        <a:pt x="1662724" y="-28607"/>
                        <a:pt x="1875306" y="-38916"/>
                        <a:pt x="2243125" y="0"/>
                      </a:cubicBezTo>
                      <a:cubicBezTo>
                        <a:pt x="2610944" y="38916"/>
                        <a:pt x="2797078" y="-27127"/>
                        <a:pt x="2990833" y="0"/>
                      </a:cubicBezTo>
                      <a:cubicBezTo>
                        <a:pt x="3184588" y="27127"/>
                        <a:pt x="3469135" y="30791"/>
                        <a:pt x="3652522" y="0"/>
                      </a:cubicBezTo>
                      <a:cubicBezTo>
                        <a:pt x="3835909" y="-30791"/>
                        <a:pt x="3967111" y="10935"/>
                        <a:pt x="4142171" y="0"/>
                      </a:cubicBezTo>
                      <a:cubicBezTo>
                        <a:pt x="4317231" y="-10935"/>
                        <a:pt x="4480210" y="-5346"/>
                        <a:pt x="4717840" y="0"/>
                      </a:cubicBezTo>
                      <a:cubicBezTo>
                        <a:pt x="4955470" y="5346"/>
                        <a:pt x="5280671" y="-720"/>
                        <a:pt x="5551568" y="0"/>
                      </a:cubicBezTo>
                      <a:cubicBezTo>
                        <a:pt x="5822465" y="720"/>
                        <a:pt x="5859739" y="22439"/>
                        <a:pt x="6041218" y="0"/>
                      </a:cubicBezTo>
                      <a:cubicBezTo>
                        <a:pt x="6222697" y="-22439"/>
                        <a:pt x="6400764" y="4884"/>
                        <a:pt x="6530867" y="0"/>
                      </a:cubicBezTo>
                      <a:cubicBezTo>
                        <a:pt x="6660970" y="-4884"/>
                        <a:pt x="6906842" y="-8970"/>
                        <a:pt x="7106537" y="0"/>
                      </a:cubicBezTo>
                      <a:cubicBezTo>
                        <a:pt x="7306232" y="8970"/>
                        <a:pt x="7395511" y="-8609"/>
                        <a:pt x="7510167" y="0"/>
                      </a:cubicBezTo>
                      <a:cubicBezTo>
                        <a:pt x="7624823" y="8609"/>
                        <a:pt x="8201533" y="39950"/>
                        <a:pt x="8601953" y="0"/>
                      </a:cubicBezTo>
                      <a:cubicBezTo>
                        <a:pt x="8588971" y="286260"/>
                        <a:pt x="8607225" y="480374"/>
                        <a:pt x="8601953" y="644887"/>
                      </a:cubicBezTo>
                      <a:cubicBezTo>
                        <a:pt x="8596681" y="809400"/>
                        <a:pt x="8621989" y="1047443"/>
                        <a:pt x="8601953" y="1180266"/>
                      </a:cubicBezTo>
                      <a:cubicBezTo>
                        <a:pt x="8581917" y="1313089"/>
                        <a:pt x="8628041" y="1654710"/>
                        <a:pt x="8601953" y="1861656"/>
                      </a:cubicBezTo>
                      <a:cubicBezTo>
                        <a:pt x="8575866" y="2068602"/>
                        <a:pt x="8579721" y="2236305"/>
                        <a:pt x="8601953" y="2397034"/>
                      </a:cubicBezTo>
                      <a:cubicBezTo>
                        <a:pt x="8624185" y="2557763"/>
                        <a:pt x="8595518" y="2729534"/>
                        <a:pt x="8601953" y="2968916"/>
                      </a:cubicBezTo>
                      <a:cubicBezTo>
                        <a:pt x="8608388" y="3208298"/>
                        <a:pt x="8594531" y="3420203"/>
                        <a:pt x="8601953" y="3650306"/>
                      </a:cubicBezTo>
                      <a:cubicBezTo>
                        <a:pt x="8329790" y="3670771"/>
                        <a:pt x="8246833" y="3665446"/>
                        <a:pt x="8026284" y="3650306"/>
                      </a:cubicBezTo>
                      <a:cubicBezTo>
                        <a:pt x="7805735" y="3635166"/>
                        <a:pt x="7472412" y="3642384"/>
                        <a:pt x="7192556" y="3650306"/>
                      </a:cubicBezTo>
                      <a:cubicBezTo>
                        <a:pt x="6912700" y="3658228"/>
                        <a:pt x="6865837" y="3629127"/>
                        <a:pt x="6702906" y="3650306"/>
                      </a:cubicBezTo>
                      <a:cubicBezTo>
                        <a:pt x="6539975" y="3671486"/>
                        <a:pt x="6334274" y="3638534"/>
                        <a:pt x="6213257" y="3650306"/>
                      </a:cubicBezTo>
                      <a:cubicBezTo>
                        <a:pt x="6092240" y="3662078"/>
                        <a:pt x="5828981" y="3679121"/>
                        <a:pt x="5551568" y="3650306"/>
                      </a:cubicBezTo>
                      <a:cubicBezTo>
                        <a:pt x="5274155" y="3621491"/>
                        <a:pt x="5185817" y="3657340"/>
                        <a:pt x="4889879" y="3650306"/>
                      </a:cubicBezTo>
                      <a:cubicBezTo>
                        <a:pt x="4593941" y="3643272"/>
                        <a:pt x="4375381" y="3612699"/>
                        <a:pt x="4056152" y="3650306"/>
                      </a:cubicBezTo>
                      <a:cubicBezTo>
                        <a:pt x="3736923" y="3687913"/>
                        <a:pt x="3600619" y="3631766"/>
                        <a:pt x="3480483" y="3650306"/>
                      </a:cubicBezTo>
                      <a:cubicBezTo>
                        <a:pt x="3360347" y="3668846"/>
                        <a:pt x="3136195" y="3646678"/>
                        <a:pt x="2904813" y="3650306"/>
                      </a:cubicBezTo>
                      <a:cubicBezTo>
                        <a:pt x="2673431" y="3653935"/>
                        <a:pt x="2241227" y="3624848"/>
                        <a:pt x="2071086" y="3650306"/>
                      </a:cubicBezTo>
                      <a:cubicBezTo>
                        <a:pt x="1900945" y="3675764"/>
                        <a:pt x="1780915" y="3624842"/>
                        <a:pt x="1495416" y="3650306"/>
                      </a:cubicBezTo>
                      <a:cubicBezTo>
                        <a:pt x="1209917" y="3675771"/>
                        <a:pt x="835926" y="3640857"/>
                        <a:pt x="661689" y="3650306"/>
                      </a:cubicBezTo>
                      <a:cubicBezTo>
                        <a:pt x="487452" y="3659755"/>
                        <a:pt x="186522" y="3649152"/>
                        <a:pt x="0" y="3650306"/>
                      </a:cubicBezTo>
                      <a:cubicBezTo>
                        <a:pt x="-27459" y="3479789"/>
                        <a:pt x="25128" y="3313691"/>
                        <a:pt x="0" y="3078425"/>
                      </a:cubicBezTo>
                      <a:cubicBezTo>
                        <a:pt x="-25128" y="2843159"/>
                        <a:pt x="-25120" y="2691125"/>
                        <a:pt x="0" y="2397034"/>
                      </a:cubicBezTo>
                      <a:cubicBezTo>
                        <a:pt x="25120" y="2102943"/>
                        <a:pt x="-7502" y="2105869"/>
                        <a:pt x="0" y="1825153"/>
                      </a:cubicBezTo>
                      <a:cubicBezTo>
                        <a:pt x="7502" y="1544437"/>
                        <a:pt x="18033" y="1317778"/>
                        <a:pt x="0" y="1180266"/>
                      </a:cubicBezTo>
                      <a:cubicBezTo>
                        <a:pt x="-18033" y="1042754"/>
                        <a:pt x="-12134" y="843020"/>
                        <a:pt x="0" y="535378"/>
                      </a:cubicBezTo>
                      <a:cubicBezTo>
                        <a:pt x="12134" y="227736"/>
                        <a:pt x="-5259" y="150331"/>
                        <a:pt x="0" y="0"/>
                      </a:cubicBezTo>
                      <a:close/>
                    </a:path>
                    <a:path w="8601953" h="3650306" stroke="0" extrusionOk="0">
                      <a:moveTo>
                        <a:pt x="0" y="0"/>
                      </a:moveTo>
                      <a:cubicBezTo>
                        <a:pt x="268741" y="-31311"/>
                        <a:pt x="496136" y="1138"/>
                        <a:pt x="833728" y="0"/>
                      </a:cubicBezTo>
                      <a:cubicBezTo>
                        <a:pt x="1171320" y="-1138"/>
                        <a:pt x="1048188" y="-17155"/>
                        <a:pt x="1237358" y="0"/>
                      </a:cubicBezTo>
                      <a:cubicBezTo>
                        <a:pt x="1426528" y="17155"/>
                        <a:pt x="1634684" y="-19967"/>
                        <a:pt x="1813027" y="0"/>
                      </a:cubicBezTo>
                      <a:cubicBezTo>
                        <a:pt x="1991370" y="19967"/>
                        <a:pt x="2118572" y="-1393"/>
                        <a:pt x="2302677" y="0"/>
                      </a:cubicBezTo>
                      <a:cubicBezTo>
                        <a:pt x="2486782" y="1393"/>
                        <a:pt x="2681453" y="-28"/>
                        <a:pt x="2792326" y="0"/>
                      </a:cubicBezTo>
                      <a:cubicBezTo>
                        <a:pt x="2903199" y="28"/>
                        <a:pt x="3259753" y="-10710"/>
                        <a:pt x="3540035" y="0"/>
                      </a:cubicBezTo>
                      <a:cubicBezTo>
                        <a:pt x="3820317" y="10710"/>
                        <a:pt x="3913660" y="4659"/>
                        <a:pt x="4029684" y="0"/>
                      </a:cubicBezTo>
                      <a:cubicBezTo>
                        <a:pt x="4145708" y="-4659"/>
                        <a:pt x="4267611" y="-7937"/>
                        <a:pt x="4433314" y="0"/>
                      </a:cubicBezTo>
                      <a:cubicBezTo>
                        <a:pt x="4599017" y="7937"/>
                        <a:pt x="4902639" y="14016"/>
                        <a:pt x="5095003" y="0"/>
                      </a:cubicBezTo>
                      <a:cubicBezTo>
                        <a:pt x="5287367" y="-14016"/>
                        <a:pt x="5555773" y="-12814"/>
                        <a:pt x="5928731" y="0"/>
                      </a:cubicBezTo>
                      <a:cubicBezTo>
                        <a:pt x="6301689" y="12814"/>
                        <a:pt x="6307212" y="-13745"/>
                        <a:pt x="6504400" y="0"/>
                      </a:cubicBezTo>
                      <a:cubicBezTo>
                        <a:pt x="6701588" y="13745"/>
                        <a:pt x="6900638" y="-27587"/>
                        <a:pt x="7166089" y="0"/>
                      </a:cubicBezTo>
                      <a:cubicBezTo>
                        <a:pt x="7431540" y="27587"/>
                        <a:pt x="7613901" y="2748"/>
                        <a:pt x="7741758" y="0"/>
                      </a:cubicBezTo>
                      <a:cubicBezTo>
                        <a:pt x="7869615" y="-2748"/>
                        <a:pt x="8245801" y="27669"/>
                        <a:pt x="8601953" y="0"/>
                      </a:cubicBezTo>
                      <a:cubicBezTo>
                        <a:pt x="8616962" y="277035"/>
                        <a:pt x="8629984" y="400438"/>
                        <a:pt x="8601953" y="644887"/>
                      </a:cubicBezTo>
                      <a:cubicBezTo>
                        <a:pt x="8573922" y="889336"/>
                        <a:pt x="8594503" y="913030"/>
                        <a:pt x="8601953" y="1143763"/>
                      </a:cubicBezTo>
                      <a:cubicBezTo>
                        <a:pt x="8609403" y="1374496"/>
                        <a:pt x="8588137" y="1503631"/>
                        <a:pt x="8601953" y="1715644"/>
                      </a:cubicBezTo>
                      <a:cubicBezTo>
                        <a:pt x="8615769" y="1927657"/>
                        <a:pt x="8624661" y="2056037"/>
                        <a:pt x="8601953" y="2251022"/>
                      </a:cubicBezTo>
                      <a:cubicBezTo>
                        <a:pt x="8579245" y="2446007"/>
                        <a:pt x="8602259" y="2601996"/>
                        <a:pt x="8601953" y="2932412"/>
                      </a:cubicBezTo>
                      <a:cubicBezTo>
                        <a:pt x="8601648" y="3262828"/>
                        <a:pt x="8571424" y="3439244"/>
                        <a:pt x="8601953" y="3650306"/>
                      </a:cubicBezTo>
                      <a:cubicBezTo>
                        <a:pt x="8191092" y="3658849"/>
                        <a:pt x="7992223" y="3609492"/>
                        <a:pt x="7768225" y="3650306"/>
                      </a:cubicBezTo>
                      <a:cubicBezTo>
                        <a:pt x="7544227" y="3691120"/>
                        <a:pt x="7272840" y="3643397"/>
                        <a:pt x="7106537" y="3650306"/>
                      </a:cubicBezTo>
                      <a:cubicBezTo>
                        <a:pt x="6940234" y="3657215"/>
                        <a:pt x="6721845" y="3643104"/>
                        <a:pt x="6358828" y="3650306"/>
                      </a:cubicBezTo>
                      <a:cubicBezTo>
                        <a:pt x="5995811" y="3657508"/>
                        <a:pt x="6117164" y="3633126"/>
                        <a:pt x="5955198" y="3650306"/>
                      </a:cubicBezTo>
                      <a:cubicBezTo>
                        <a:pt x="5793232" y="3667487"/>
                        <a:pt x="5684325" y="3630784"/>
                        <a:pt x="5465549" y="3650306"/>
                      </a:cubicBezTo>
                      <a:cubicBezTo>
                        <a:pt x="5246773" y="3669828"/>
                        <a:pt x="5084763" y="3664050"/>
                        <a:pt x="4889879" y="3650306"/>
                      </a:cubicBezTo>
                      <a:cubicBezTo>
                        <a:pt x="4694995" y="3636563"/>
                        <a:pt x="4514256" y="3652970"/>
                        <a:pt x="4400230" y="3650306"/>
                      </a:cubicBezTo>
                      <a:cubicBezTo>
                        <a:pt x="4286204" y="3647642"/>
                        <a:pt x="4127000" y="3647535"/>
                        <a:pt x="3996600" y="3650306"/>
                      </a:cubicBezTo>
                      <a:cubicBezTo>
                        <a:pt x="3866200" y="3653078"/>
                        <a:pt x="3427239" y="3617027"/>
                        <a:pt x="3162872" y="3650306"/>
                      </a:cubicBezTo>
                      <a:cubicBezTo>
                        <a:pt x="2898505" y="3683585"/>
                        <a:pt x="2919951" y="3632666"/>
                        <a:pt x="2759242" y="3650306"/>
                      </a:cubicBezTo>
                      <a:cubicBezTo>
                        <a:pt x="2598533" y="3667947"/>
                        <a:pt x="2423129" y="3651483"/>
                        <a:pt x="2269592" y="3650306"/>
                      </a:cubicBezTo>
                      <a:cubicBezTo>
                        <a:pt x="2116055" y="3649130"/>
                        <a:pt x="1846573" y="3629763"/>
                        <a:pt x="1521884" y="3650306"/>
                      </a:cubicBezTo>
                      <a:cubicBezTo>
                        <a:pt x="1197195" y="3670849"/>
                        <a:pt x="1243406" y="3652862"/>
                        <a:pt x="1118254" y="3650306"/>
                      </a:cubicBezTo>
                      <a:cubicBezTo>
                        <a:pt x="993102" y="3647751"/>
                        <a:pt x="518065" y="3602899"/>
                        <a:pt x="0" y="3650306"/>
                      </a:cubicBezTo>
                      <a:cubicBezTo>
                        <a:pt x="18777" y="3460275"/>
                        <a:pt x="5905" y="3325376"/>
                        <a:pt x="0" y="3151431"/>
                      </a:cubicBezTo>
                      <a:cubicBezTo>
                        <a:pt x="-5905" y="2977487"/>
                        <a:pt x="-6373" y="2815576"/>
                        <a:pt x="0" y="2506543"/>
                      </a:cubicBezTo>
                      <a:cubicBezTo>
                        <a:pt x="6373" y="2197510"/>
                        <a:pt x="-25389" y="2043315"/>
                        <a:pt x="0" y="1825153"/>
                      </a:cubicBezTo>
                      <a:cubicBezTo>
                        <a:pt x="25389" y="1606991"/>
                        <a:pt x="23562" y="1505079"/>
                        <a:pt x="0" y="1326278"/>
                      </a:cubicBezTo>
                      <a:cubicBezTo>
                        <a:pt x="-23562" y="1147477"/>
                        <a:pt x="-12862" y="952900"/>
                        <a:pt x="0" y="754397"/>
                      </a:cubicBezTo>
                      <a:cubicBezTo>
                        <a:pt x="12862" y="555894"/>
                        <a:pt x="-7080" y="213348"/>
                        <a:pt x="0" y="0"/>
                      </a:cubicBezTo>
                      <a:close/>
                    </a:path>
                  </a:pathLst>
                </a:custGeom>
                <a:solidFill>
                  <a:srgbClr val="EBF2DE">
                    <a:alpha val="88000"/>
                  </a:srgbClr>
                </a:solidFill>
                <a:ln>
                  <a:solidFill>
                    <a:srgbClr val="EBF2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" name="Rectangle 6">
                  <a:extLst>
                    <a:ext uri="{FF2B5EF4-FFF2-40B4-BE49-F238E27FC236}">
                      <a16:creationId xmlns:a16="http://schemas.microsoft.com/office/drawing/2014/main" xmlns="" id="{B2CF51A2-E6AB-9DE9-B1AB-D8761D1E278D}"/>
                    </a:ext>
                  </a:extLst>
                </p:cNvPr>
                <p:cNvSpPr/>
                <p:nvPr/>
              </p:nvSpPr>
              <p:spPr>
                <a:xfrm>
                  <a:off x="6944139" y="1285462"/>
                  <a:ext cx="3684104" cy="4230756"/>
                </a:xfrm>
                <a:custGeom>
                  <a:avLst/>
                  <a:gdLst>
                    <a:gd name="connsiteX0" fmla="*/ 0 w 8601953"/>
                    <a:gd name="connsiteY0" fmla="*/ 0 h 3650306"/>
                    <a:gd name="connsiteX1" fmla="*/ 8601953 w 8601953"/>
                    <a:gd name="connsiteY1" fmla="*/ 0 h 3650306"/>
                    <a:gd name="connsiteX2" fmla="*/ 8601953 w 8601953"/>
                    <a:gd name="connsiteY2" fmla="*/ 3650306 h 3650306"/>
                    <a:gd name="connsiteX3" fmla="*/ 0 w 8601953"/>
                    <a:gd name="connsiteY3" fmla="*/ 3650306 h 3650306"/>
                    <a:gd name="connsiteX4" fmla="*/ 0 w 8601953"/>
                    <a:gd name="connsiteY4" fmla="*/ 0 h 3650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01953" h="3650306" fill="none" extrusionOk="0">
                      <a:moveTo>
                        <a:pt x="0" y="0"/>
                      </a:moveTo>
                      <a:cubicBezTo>
                        <a:pt x="2122232" y="106216"/>
                        <a:pt x="5580352" y="-142119"/>
                        <a:pt x="8601953" y="0"/>
                      </a:cubicBezTo>
                      <a:cubicBezTo>
                        <a:pt x="8601442" y="1813123"/>
                        <a:pt x="8601183" y="2771284"/>
                        <a:pt x="8601953" y="3650306"/>
                      </a:cubicBezTo>
                      <a:cubicBezTo>
                        <a:pt x="4746086" y="3621078"/>
                        <a:pt x="2577303" y="3634612"/>
                        <a:pt x="0" y="3650306"/>
                      </a:cubicBezTo>
                      <a:cubicBezTo>
                        <a:pt x="-56229" y="2884595"/>
                        <a:pt x="-65128" y="1337974"/>
                        <a:pt x="0" y="0"/>
                      </a:cubicBezTo>
                      <a:close/>
                    </a:path>
                    <a:path w="8601953" h="3650306" stroke="0" extrusionOk="0">
                      <a:moveTo>
                        <a:pt x="0" y="0"/>
                      </a:moveTo>
                      <a:cubicBezTo>
                        <a:pt x="2592206" y="-71603"/>
                        <a:pt x="4319308" y="126493"/>
                        <a:pt x="8601953" y="0"/>
                      </a:cubicBezTo>
                      <a:cubicBezTo>
                        <a:pt x="8512763" y="1130472"/>
                        <a:pt x="8757737" y="2576448"/>
                        <a:pt x="8601953" y="3650306"/>
                      </a:cubicBezTo>
                      <a:cubicBezTo>
                        <a:pt x="6973996" y="3695150"/>
                        <a:pt x="3890563" y="3493419"/>
                        <a:pt x="0" y="3650306"/>
                      </a:cubicBezTo>
                      <a:cubicBezTo>
                        <a:pt x="-31925" y="2871978"/>
                        <a:pt x="67210" y="1574476"/>
                        <a:pt x="0" y="0"/>
                      </a:cubicBezTo>
                      <a:close/>
                    </a:path>
                  </a:pathLst>
                </a:custGeom>
                <a:solidFill>
                  <a:srgbClr val="FADFCD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xmlns="" id="{20737987-91F0-2E56-6C72-02030495045C}"/>
                    </a:ext>
                  </a:extLst>
                </p:cNvPr>
                <p:cNvSpPr/>
                <p:nvPr/>
              </p:nvSpPr>
              <p:spPr>
                <a:xfrm>
                  <a:off x="7447721" y="1172819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xmlns="" id="{94C72E50-ED86-C0FB-E9C2-A238B399A86A}"/>
                    </a:ext>
                  </a:extLst>
                </p:cNvPr>
                <p:cNvSpPr/>
                <p:nvPr/>
              </p:nvSpPr>
              <p:spPr>
                <a:xfrm>
                  <a:off x="8169967" y="1205950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xmlns="" id="{59008F94-C624-EC21-F222-98D652B18AB3}"/>
                    </a:ext>
                  </a:extLst>
                </p:cNvPr>
                <p:cNvSpPr/>
                <p:nvPr/>
              </p:nvSpPr>
              <p:spPr>
                <a:xfrm>
                  <a:off x="8905463" y="1172819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xmlns="" id="{10015C92-52AB-8F94-1F57-A447D110BB4F}"/>
                    </a:ext>
                  </a:extLst>
                </p:cNvPr>
                <p:cNvSpPr/>
                <p:nvPr/>
              </p:nvSpPr>
              <p:spPr>
                <a:xfrm>
                  <a:off x="9574697" y="1152943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xmlns="" id="{B92C7C2C-26C4-7ECF-B05E-8D8A7C66313A}"/>
                    </a:ext>
                  </a:extLst>
                </p:cNvPr>
                <p:cNvSpPr/>
                <p:nvPr/>
              </p:nvSpPr>
              <p:spPr>
                <a:xfrm>
                  <a:off x="7411581" y="1216191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xmlns="" id="{71C78983-4321-E0E9-10E6-9675D4DF9B1B}"/>
                    </a:ext>
                  </a:extLst>
                </p:cNvPr>
                <p:cNvSpPr/>
                <p:nvPr/>
              </p:nvSpPr>
              <p:spPr>
                <a:xfrm>
                  <a:off x="8133827" y="1249322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xmlns="" id="{8F3C32F7-8030-3F79-286A-D8379B32A47F}"/>
                    </a:ext>
                  </a:extLst>
                </p:cNvPr>
                <p:cNvSpPr/>
                <p:nvPr/>
              </p:nvSpPr>
              <p:spPr>
                <a:xfrm>
                  <a:off x="8869323" y="1216191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xmlns="" id="{AC47692B-9C3C-A457-7A8C-35E9CCC0ED09}"/>
                    </a:ext>
                  </a:extLst>
                </p:cNvPr>
                <p:cNvSpPr/>
                <p:nvPr/>
              </p:nvSpPr>
              <p:spPr>
                <a:xfrm>
                  <a:off x="9538557" y="1196315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23A75CB4-98B6-81C3-035B-6270D80D234B}"/>
                  </a:ext>
                </a:extLst>
              </p:cNvPr>
              <p:cNvSpPr txBox="1"/>
              <p:nvPr/>
            </p:nvSpPr>
            <p:spPr>
              <a:xfrm>
                <a:off x="7592824" y="1778216"/>
                <a:ext cx="314772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M: Số bị trừ là 68, số trừ là 25</a:t>
                </a: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166BA3B-5796-5132-40F7-F7BD95D46769}"/>
                </a:ext>
              </a:extLst>
            </p:cNvPr>
            <p:cNvCxnSpPr/>
            <p:nvPr/>
          </p:nvCxnSpPr>
          <p:spPr>
            <a:xfrm>
              <a:off x="7962117" y="3073007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EDEA44AC-1A40-CEBC-9F1C-532D899967E4}"/>
                </a:ext>
              </a:extLst>
            </p:cNvPr>
            <p:cNvCxnSpPr/>
            <p:nvPr/>
          </p:nvCxnSpPr>
          <p:spPr>
            <a:xfrm>
              <a:off x="7982705" y="3861512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7FAFD20D-7B8A-2933-F222-8D6BB9F4233B}"/>
                </a:ext>
              </a:extLst>
            </p:cNvPr>
            <p:cNvCxnSpPr/>
            <p:nvPr/>
          </p:nvCxnSpPr>
          <p:spPr>
            <a:xfrm>
              <a:off x="7982705" y="4650016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3BA36B0-C91B-41D3-85B9-BC41CBFF9B06}"/>
              </a:ext>
            </a:extLst>
          </p:cNvPr>
          <p:cNvSpPr/>
          <p:nvPr/>
        </p:nvSpPr>
        <p:spPr>
          <a:xfrm>
            <a:off x="5558869" y="3037018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68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6D97A3DE-D020-082E-360E-8E1C74AB94F9}"/>
              </a:ext>
            </a:extLst>
          </p:cNvPr>
          <p:cNvSpPr/>
          <p:nvPr/>
        </p:nvSpPr>
        <p:spPr>
          <a:xfrm>
            <a:off x="5121939" y="3450256"/>
            <a:ext cx="3577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1BA5ED6E-32E2-4FF4-0FEC-DE99CC0EDADA}"/>
              </a:ext>
            </a:extLst>
          </p:cNvPr>
          <p:cNvSpPr/>
          <p:nvPr/>
        </p:nvSpPr>
        <p:spPr>
          <a:xfrm>
            <a:off x="5571243" y="3815668"/>
            <a:ext cx="10610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D82DEA35-CB91-4D68-D3EA-EECDF18A73E4}"/>
              </a:ext>
            </a:extLst>
          </p:cNvPr>
          <p:cNvCxnSpPr/>
          <p:nvPr/>
        </p:nvCxnSpPr>
        <p:spPr>
          <a:xfrm>
            <a:off x="5225477" y="4592877"/>
            <a:ext cx="14182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D1A01F7C-F2A3-C584-529F-6E6EB08EC0B8}"/>
              </a:ext>
            </a:extLst>
          </p:cNvPr>
          <p:cNvSpPr/>
          <p:nvPr/>
        </p:nvSpPr>
        <p:spPr>
          <a:xfrm>
            <a:off x="5879991" y="4611118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64CA53C2-6064-3CF6-BEBE-7783C5D8346D}"/>
              </a:ext>
            </a:extLst>
          </p:cNvPr>
          <p:cNvSpPr/>
          <p:nvPr/>
        </p:nvSpPr>
        <p:spPr>
          <a:xfrm>
            <a:off x="5546759" y="4605808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6DF37CB-82E9-E857-D030-030192A91A8E}"/>
              </a:ext>
            </a:extLst>
          </p:cNvPr>
          <p:cNvSpPr txBox="1"/>
          <p:nvPr/>
        </p:nvSpPr>
        <p:spPr>
          <a:xfrm>
            <a:off x="1595534" y="906549"/>
            <a:ext cx="8372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Đặt tính rồi tính hiệu, biết: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7B865BDC-416A-EB91-BB3D-51A510492F87}"/>
              </a:ext>
            </a:extLst>
          </p:cNvPr>
          <p:cNvGrpSpPr/>
          <p:nvPr/>
        </p:nvGrpSpPr>
        <p:grpSpPr>
          <a:xfrm>
            <a:off x="963069" y="807149"/>
            <a:ext cx="605826" cy="769441"/>
            <a:chOff x="3174278" y="298018"/>
            <a:chExt cx="605826" cy="769441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AE2608C3-DBF5-CCDE-DC33-FF4D9B142F3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E92DAFDD-8639-B90D-6345-156207B8D0CD}"/>
                </a:ext>
              </a:extLst>
            </p:cNvPr>
            <p:cNvSpPr txBox="1"/>
            <p:nvPr/>
          </p:nvSpPr>
          <p:spPr>
            <a:xfrm>
              <a:off x="3248967" y="298018"/>
              <a:ext cx="3016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4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28878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3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9" cy="6372532"/>
          </a:xfrm>
          <a:custGeom>
            <a:avLst/>
            <a:gdLst>
              <a:gd name="connsiteX0" fmla="*/ 0 w 8644904"/>
              <a:gd name="connsiteY0" fmla="*/ 783524 h 4701048"/>
              <a:gd name="connsiteX1" fmla="*/ 783524 w 8644904"/>
              <a:gd name="connsiteY1" fmla="*/ 0 h 4701048"/>
              <a:gd name="connsiteX2" fmla="*/ 7861380 w 8644904"/>
              <a:gd name="connsiteY2" fmla="*/ 0 h 4701048"/>
              <a:gd name="connsiteX3" fmla="*/ 8644904 w 8644904"/>
              <a:gd name="connsiteY3" fmla="*/ 783524 h 4701048"/>
              <a:gd name="connsiteX4" fmla="*/ 8644904 w 8644904"/>
              <a:gd name="connsiteY4" fmla="*/ 3917524 h 4701048"/>
              <a:gd name="connsiteX5" fmla="*/ 7861380 w 8644904"/>
              <a:gd name="connsiteY5" fmla="*/ 4701048 h 4701048"/>
              <a:gd name="connsiteX6" fmla="*/ 783524 w 8644904"/>
              <a:gd name="connsiteY6" fmla="*/ 4701048 h 4701048"/>
              <a:gd name="connsiteX7" fmla="*/ 0 w 8644904"/>
              <a:gd name="connsiteY7" fmla="*/ 3917524 h 4701048"/>
              <a:gd name="connsiteX8" fmla="*/ 0 w 8644904"/>
              <a:gd name="connsiteY8" fmla="*/ 783524 h 470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4904" h="4701048" fill="none" extrusionOk="0">
                <a:moveTo>
                  <a:pt x="0" y="783524"/>
                </a:moveTo>
                <a:cubicBezTo>
                  <a:pt x="-47977" y="353779"/>
                  <a:pt x="343480" y="41542"/>
                  <a:pt x="783524" y="0"/>
                </a:cubicBezTo>
                <a:cubicBezTo>
                  <a:pt x="2128255" y="77600"/>
                  <a:pt x="5179397" y="-27269"/>
                  <a:pt x="7861380" y="0"/>
                </a:cubicBezTo>
                <a:cubicBezTo>
                  <a:pt x="8301688" y="-10000"/>
                  <a:pt x="8714776" y="371365"/>
                  <a:pt x="8644904" y="783524"/>
                </a:cubicBezTo>
                <a:cubicBezTo>
                  <a:pt x="8753904" y="1124804"/>
                  <a:pt x="8566695" y="3293348"/>
                  <a:pt x="8644904" y="3917524"/>
                </a:cubicBezTo>
                <a:cubicBezTo>
                  <a:pt x="8587336" y="4327732"/>
                  <a:pt x="8240775" y="4724569"/>
                  <a:pt x="7861380" y="4701048"/>
                </a:cubicBezTo>
                <a:cubicBezTo>
                  <a:pt x="5059807" y="4750225"/>
                  <a:pt x="2016145" y="4578346"/>
                  <a:pt x="783524" y="4701048"/>
                </a:cubicBezTo>
                <a:cubicBezTo>
                  <a:pt x="345418" y="4742351"/>
                  <a:pt x="-30352" y="4376386"/>
                  <a:pt x="0" y="3917524"/>
                </a:cubicBezTo>
                <a:cubicBezTo>
                  <a:pt x="47022" y="2390123"/>
                  <a:pt x="104569" y="1995041"/>
                  <a:pt x="0" y="783524"/>
                </a:cubicBezTo>
                <a:close/>
              </a:path>
              <a:path w="8644904" h="4701048" stroke="0" extrusionOk="0">
                <a:moveTo>
                  <a:pt x="0" y="783524"/>
                </a:moveTo>
                <a:cubicBezTo>
                  <a:pt x="7474" y="349942"/>
                  <a:pt x="388062" y="-2487"/>
                  <a:pt x="783524" y="0"/>
                </a:cubicBezTo>
                <a:cubicBezTo>
                  <a:pt x="2537874" y="-129276"/>
                  <a:pt x="5279561" y="-77778"/>
                  <a:pt x="7861380" y="0"/>
                </a:cubicBezTo>
                <a:cubicBezTo>
                  <a:pt x="8283147" y="-34943"/>
                  <a:pt x="8641910" y="368062"/>
                  <a:pt x="8644904" y="783524"/>
                </a:cubicBezTo>
                <a:cubicBezTo>
                  <a:pt x="8726503" y="1510691"/>
                  <a:pt x="8799204" y="2973749"/>
                  <a:pt x="8644904" y="3917524"/>
                </a:cubicBezTo>
                <a:cubicBezTo>
                  <a:pt x="8666210" y="4395184"/>
                  <a:pt x="8268255" y="4709834"/>
                  <a:pt x="7861380" y="4701048"/>
                </a:cubicBezTo>
                <a:cubicBezTo>
                  <a:pt x="6125837" y="4745268"/>
                  <a:pt x="2462618" y="4671666"/>
                  <a:pt x="783524" y="4701048"/>
                </a:cubicBezTo>
                <a:cubicBezTo>
                  <a:pt x="341197" y="4664166"/>
                  <a:pt x="-39866" y="4341038"/>
                  <a:pt x="0" y="3917524"/>
                </a:cubicBezTo>
                <a:cubicBezTo>
                  <a:pt x="-159954" y="2425743"/>
                  <a:pt x="22140" y="2014358"/>
                  <a:pt x="0" y="78352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539" h="6372532" fill="none" extrusionOk="0">
                        <a:moveTo>
                          <a:pt x="0" y="1062110"/>
                        </a:moveTo>
                        <a:cubicBezTo>
                          <a:pt x="-113605" y="482653"/>
                          <a:pt x="442345" y="145052"/>
                          <a:pt x="1044698" y="0"/>
                        </a:cubicBezTo>
                        <a:cubicBezTo>
                          <a:pt x="2669317" y="708834"/>
                          <a:pt x="7048831" y="-507627"/>
                          <a:pt x="10481840" y="0"/>
                        </a:cubicBezTo>
                        <a:cubicBezTo>
                          <a:pt x="11134577" y="-100171"/>
                          <a:pt x="11669309" y="518009"/>
                          <a:pt x="11526539" y="1062110"/>
                        </a:cubicBezTo>
                        <a:cubicBezTo>
                          <a:pt x="11592495" y="1644151"/>
                          <a:pt x="11481223" y="4496550"/>
                          <a:pt x="11526539" y="5310421"/>
                        </a:cubicBezTo>
                        <a:cubicBezTo>
                          <a:pt x="11428287" y="5858073"/>
                          <a:pt x="10908512" y="6439340"/>
                          <a:pt x="10481840" y="6372532"/>
                        </a:cubicBezTo>
                        <a:cubicBezTo>
                          <a:pt x="6701406" y="6704236"/>
                          <a:pt x="2601710" y="6186504"/>
                          <a:pt x="1044698" y="6372532"/>
                        </a:cubicBezTo>
                        <a:cubicBezTo>
                          <a:pt x="454856" y="6472300"/>
                          <a:pt x="-124632" y="6004898"/>
                          <a:pt x="0" y="5310421"/>
                        </a:cubicBezTo>
                        <a:cubicBezTo>
                          <a:pt x="69869" y="3285053"/>
                          <a:pt x="121375" y="2686346"/>
                          <a:pt x="0" y="1062110"/>
                        </a:cubicBezTo>
                        <a:close/>
                      </a:path>
                      <a:path w="11526539" h="6372532" stroke="0" extrusionOk="0">
                        <a:moveTo>
                          <a:pt x="0" y="1062110"/>
                        </a:moveTo>
                        <a:cubicBezTo>
                          <a:pt x="29091" y="536325"/>
                          <a:pt x="601807" y="30663"/>
                          <a:pt x="1044698" y="0"/>
                        </a:cubicBezTo>
                        <a:cubicBezTo>
                          <a:pt x="3141087" y="-411131"/>
                          <a:pt x="6886596" y="-36252"/>
                          <a:pt x="10481840" y="0"/>
                        </a:cubicBezTo>
                        <a:cubicBezTo>
                          <a:pt x="11065993" y="-1039"/>
                          <a:pt x="11452639" y="504778"/>
                          <a:pt x="11526539" y="1062110"/>
                        </a:cubicBezTo>
                        <a:cubicBezTo>
                          <a:pt x="11615356" y="1977543"/>
                          <a:pt x="11642075" y="4254558"/>
                          <a:pt x="11526539" y="5310421"/>
                        </a:cubicBezTo>
                        <a:cubicBezTo>
                          <a:pt x="11564992" y="5982569"/>
                          <a:pt x="11030910" y="6361176"/>
                          <a:pt x="10481840" y="6372532"/>
                        </a:cubicBezTo>
                        <a:cubicBezTo>
                          <a:pt x="8087662" y="6484157"/>
                          <a:pt x="2951033" y="6215591"/>
                          <a:pt x="1044698" y="6372532"/>
                        </a:cubicBezTo>
                        <a:cubicBezTo>
                          <a:pt x="350123" y="6363672"/>
                          <a:pt x="-115048" y="5875667"/>
                          <a:pt x="0" y="5310421"/>
                        </a:cubicBezTo>
                        <a:cubicBezTo>
                          <a:pt x="-206551" y="3212982"/>
                          <a:pt x="-59103" y="2736052"/>
                          <a:pt x="0" y="1062110"/>
                        </a:cubicBezTo>
                        <a:close/>
                      </a:path>
                      <a:path w="11526539" h="6372532" fill="none" stroke="0" extrusionOk="0">
                        <a:moveTo>
                          <a:pt x="0" y="1062110"/>
                        </a:moveTo>
                        <a:cubicBezTo>
                          <a:pt x="-47134" y="477643"/>
                          <a:pt x="522023" y="52038"/>
                          <a:pt x="1044698" y="0"/>
                        </a:cubicBezTo>
                        <a:cubicBezTo>
                          <a:pt x="2930757" y="-28461"/>
                          <a:pt x="7597134" y="42104"/>
                          <a:pt x="10481840" y="0"/>
                        </a:cubicBezTo>
                        <a:cubicBezTo>
                          <a:pt x="11050452" y="-72421"/>
                          <a:pt x="11602948" y="600005"/>
                          <a:pt x="11526539" y="1062110"/>
                        </a:cubicBezTo>
                        <a:cubicBezTo>
                          <a:pt x="11675129" y="1472157"/>
                          <a:pt x="11407909" y="4294717"/>
                          <a:pt x="11526539" y="5310421"/>
                        </a:cubicBezTo>
                        <a:cubicBezTo>
                          <a:pt x="11491664" y="5954808"/>
                          <a:pt x="10939335" y="6420853"/>
                          <a:pt x="10481840" y="6372532"/>
                        </a:cubicBezTo>
                        <a:cubicBezTo>
                          <a:pt x="6791817" y="6374769"/>
                          <a:pt x="2540460" y="6025360"/>
                          <a:pt x="1044698" y="6372532"/>
                        </a:cubicBezTo>
                        <a:cubicBezTo>
                          <a:pt x="453302" y="6400645"/>
                          <a:pt x="-81539" y="5922942"/>
                          <a:pt x="0" y="5310421"/>
                        </a:cubicBezTo>
                        <a:cubicBezTo>
                          <a:pt x="-3338" y="3175156"/>
                          <a:pt x="61158" y="2705663"/>
                          <a:pt x="0" y="106211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B02280E-4AF0-2B9C-50C3-93A4632EC8BA}"/>
              </a:ext>
            </a:extLst>
          </p:cNvPr>
          <p:cNvSpPr/>
          <p:nvPr/>
        </p:nvSpPr>
        <p:spPr>
          <a:xfrm>
            <a:off x="522804" y="976614"/>
            <a:ext cx="56028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 bị trừ là 49, số trừ là 16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E08708D-11E1-BE4C-48E9-50FF3CBEBF37}"/>
              </a:ext>
            </a:extLst>
          </p:cNvPr>
          <p:cNvGrpSpPr/>
          <p:nvPr/>
        </p:nvGrpSpPr>
        <p:grpSpPr>
          <a:xfrm>
            <a:off x="2192099" y="1911206"/>
            <a:ext cx="1467795" cy="1470086"/>
            <a:chOff x="1155435" y="2301436"/>
            <a:chExt cx="1614574" cy="116464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59BDADB9-307D-D543-3B6E-4F0D98F58637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AE90F72B-169A-B965-6607-E70D4A91DBE1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D45832AD-CD6F-1252-C9BF-F981ABA9C797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B043710-D462-578F-EC65-F7B3D5BAD762}"/>
              </a:ext>
            </a:extLst>
          </p:cNvPr>
          <p:cNvSpPr/>
          <p:nvPr/>
        </p:nvSpPr>
        <p:spPr>
          <a:xfrm>
            <a:off x="2548001" y="1423079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343AE8E-BD83-4B31-956C-8DFB5D17FBE3}"/>
              </a:ext>
            </a:extLst>
          </p:cNvPr>
          <p:cNvSpPr/>
          <p:nvPr/>
        </p:nvSpPr>
        <p:spPr>
          <a:xfrm>
            <a:off x="2235682" y="1791108"/>
            <a:ext cx="325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70BF8A8-D2A1-3BF5-1DE4-67E0FC1ABA04}"/>
              </a:ext>
            </a:extLst>
          </p:cNvPr>
          <p:cNvSpPr/>
          <p:nvPr/>
        </p:nvSpPr>
        <p:spPr>
          <a:xfrm>
            <a:off x="2530731" y="2139217"/>
            <a:ext cx="1061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18F79296-6F80-4C7F-6DF3-98C09545289E}"/>
              </a:ext>
            </a:extLst>
          </p:cNvPr>
          <p:cNvCxnSpPr/>
          <p:nvPr/>
        </p:nvCxnSpPr>
        <p:spPr>
          <a:xfrm>
            <a:off x="2392597" y="2796680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DB55BD92-D1F5-5DD6-DB67-DA5AD4E92BE1}"/>
              </a:ext>
            </a:extLst>
          </p:cNvPr>
          <p:cNvSpPr/>
          <p:nvPr/>
        </p:nvSpPr>
        <p:spPr>
          <a:xfrm>
            <a:off x="2804482" y="2892188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117DDB0E-1BA5-865F-7D7A-83BDF8F57128}"/>
              </a:ext>
            </a:extLst>
          </p:cNvPr>
          <p:cNvSpPr/>
          <p:nvPr/>
        </p:nvSpPr>
        <p:spPr>
          <a:xfrm>
            <a:off x="2548001" y="2891785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EA900F88-C617-BD77-F3AC-79CE60905579}"/>
              </a:ext>
            </a:extLst>
          </p:cNvPr>
          <p:cNvSpPr/>
          <p:nvPr/>
        </p:nvSpPr>
        <p:spPr>
          <a:xfrm>
            <a:off x="6337989" y="965770"/>
            <a:ext cx="5623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 bị trừ là 85, số trừ là 52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973B3B69-5832-3AA0-7DC2-17D6CD359AF5}"/>
              </a:ext>
            </a:extLst>
          </p:cNvPr>
          <p:cNvGrpSpPr/>
          <p:nvPr/>
        </p:nvGrpSpPr>
        <p:grpSpPr>
          <a:xfrm>
            <a:off x="7852560" y="1911206"/>
            <a:ext cx="1467795" cy="1470086"/>
            <a:chOff x="1155435" y="2301436"/>
            <a:chExt cx="1614574" cy="1164642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1E8D285B-24B9-EB68-E259-CBC52BA59D79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8643B989-46C9-8760-78B0-C7EA0B0B1045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70F089E7-CF73-7D9B-C2C4-85C107803763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0FBEE829-9A19-9154-E806-E549C6E9B45C}"/>
              </a:ext>
            </a:extLst>
          </p:cNvPr>
          <p:cNvSpPr/>
          <p:nvPr/>
        </p:nvSpPr>
        <p:spPr>
          <a:xfrm>
            <a:off x="8208462" y="1423079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85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2109587A-3643-07F1-2E2C-51DEB1A0A7D3}"/>
              </a:ext>
            </a:extLst>
          </p:cNvPr>
          <p:cNvSpPr/>
          <p:nvPr/>
        </p:nvSpPr>
        <p:spPr>
          <a:xfrm>
            <a:off x="7896143" y="1791108"/>
            <a:ext cx="325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73787148-F154-DA3E-7C6E-930F3B59FDB0}"/>
              </a:ext>
            </a:extLst>
          </p:cNvPr>
          <p:cNvSpPr/>
          <p:nvPr/>
        </p:nvSpPr>
        <p:spPr>
          <a:xfrm>
            <a:off x="8191192" y="2139217"/>
            <a:ext cx="1061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52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F2505939-E164-1C6E-4C61-5FF0092D7C09}"/>
              </a:ext>
            </a:extLst>
          </p:cNvPr>
          <p:cNvCxnSpPr/>
          <p:nvPr/>
        </p:nvCxnSpPr>
        <p:spPr>
          <a:xfrm>
            <a:off x="8053058" y="2796680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9B8C1EE6-6105-531F-88D2-BD62C0C37FEB}"/>
              </a:ext>
            </a:extLst>
          </p:cNvPr>
          <p:cNvSpPr/>
          <p:nvPr/>
        </p:nvSpPr>
        <p:spPr>
          <a:xfrm>
            <a:off x="8464943" y="2892188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299498E2-4527-33EF-1F86-880C96CC5FDE}"/>
              </a:ext>
            </a:extLst>
          </p:cNvPr>
          <p:cNvSpPr/>
          <p:nvPr/>
        </p:nvSpPr>
        <p:spPr>
          <a:xfrm>
            <a:off x="8208462" y="2891785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FB47E7C8-9231-B8BA-854C-2DF93706B7C2}"/>
              </a:ext>
            </a:extLst>
          </p:cNvPr>
          <p:cNvSpPr/>
          <p:nvPr/>
        </p:nvSpPr>
        <p:spPr>
          <a:xfrm>
            <a:off x="3591830" y="3633220"/>
            <a:ext cx="55771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 bị trừ là 76, số trừ là 34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11E69144-B5A6-80BD-BD8F-68A3013D0B70}"/>
              </a:ext>
            </a:extLst>
          </p:cNvPr>
          <p:cNvGrpSpPr/>
          <p:nvPr/>
        </p:nvGrpSpPr>
        <p:grpSpPr>
          <a:xfrm>
            <a:off x="5106401" y="4578656"/>
            <a:ext cx="1467795" cy="1470086"/>
            <a:chOff x="1155435" y="2301436"/>
            <a:chExt cx="1614574" cy="1164642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65EA8166-2CFB-244A-4985-0AAF5B08BD51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CF7F6DE9-45E6-BD05-9730-2588986653F4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E958EBC4-5CE1-2484-2071-13ABCC833B68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5CD2F215-BCAF-EC86-2C0E-A59A62955B12}"/>
              </a:ext>
            </a:extLst>
          </p:cNvPr>
          <p:cNvSpPr/>
          <p:nvPr/>
        </p:nvSpPr>
        <p:spPr>
          <a:xfrm>
            <a:off x="5462303" y="4090529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76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89C22A65-A334-9C61-E884-21D8B05AB97B}"/>
              </a:ext>
            </a:extLst>
          </p:cNvPr>
          <p:cNvSpPr/>
          <p:nvPr/>
        </p:nvSpPr>
        <p:spPr>
          <a:xfrm>
            <a:off x="5149984" y="4458558"/>
            <a:ext cx="325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DE2CA44F-30B0-C11D-BFAE-CCB5F21CFEC0}"/>
              </a:ext>
            </a:extLst>
          </p:cNvPr>
          <p:cNvSpPr/>
          <p:nvPr/>
        </p:nvSpPr>
        <p:spPr>
          <a:xfrm>
            <a:off x="5445033" y="4806667"/>
            <a:ext cx="1061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76037305-F463-FC59-A860-0D9A55E72AEF}"/>
              </a:ext>
            </a:extLst>
          </p:cNvPr>
          <p:cNvCxnSpPr/>
          <p:nvPr/>
        </p:nvCxnSpPr>
        <p:spPr>
          <a:xfrm>
            <a:off x="5306899" y="5464130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AB70896C-E9BB-703F-B467-AB96BE5CACEA}"/>
              </a:ext>
            </a:extLst>
          </p:cNvPr>
          <p:cNvSpPr/>
          <p:nvPr/>
        </p:nvSpPr>
        <p:spPr>
          <a:xfrm>
            <a:off x="5706916" y="5481543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6AB85E70-CBE8-5CA8-07F1-A4617ED2A760}"/>
              </a:ext>
            </a:extLst>
          </p:cNvPr>
          <p:cNvSpPr/>
          <p:nvPr/>
        </p:nvSpPr>
        <p:spPr>
          <a:xfrm>
            <a:off x="5450435" y="548114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591868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  <p:bldP spid="14" grpId="0"/>
      <p:bldP spid="40" grpId="0"/>
      <p:bldP spid="41" grpId="0"/>
      <p:bldP spid="42" grpId="0"/>
      <p:bldP spid="47" grpId="0"/>
      <p:bldP spid="48" grpId="0"/>
      <p:bldP spid="49" grpId="0"/>
      <p:bldP spid="51" grpId="0"/>
      <p:bldP spid="52" grpId="0"/>
      <p:bldP spid="53" grpId="0"/>
      <p:bldP spid="58" grpId="0"/>
      <p:bldP spid="59" grpId="0"/>
      <p:bldP spid="60" grpId="0"/>
      <p:bldP spid="62" grpId="0"/>
      <p:bldP spid="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9" cy="6372532"/>
          </a:xfrm>
          <a:custGeom>
            <a:avLst/>
            <a:gdLst>
              <a:gd name="connsiteX0" fmla="*/ 0 w 8644904"/>
              <a:gd name="connsiteY0" fmla="*/ 783524 h 4701048"/>
              <a:gd name="connsiteX1" fmla="*/ 783524 w 8644904"/>
              <a:gd name="connsiteY1" fmla="*/ 0 h 4701048"/>
              <a:gd name="connsiteX2" fmla="*/ 7861380 w 8644904"/>
              <a:gd name="connsiteY2" fmla="*/ 0 h 4701048"/>
              <a:gd name="connsiteX3" fmla="*/ 8644904 w 8644904"/>
              <a:gd name="connsiteY3" fmla="*/ 783524 h 4701048"/>
              <a:gd name="connsiteX4" fmla="*/ 8644904 w 8644904"/>
              <a:gd name="connsiteY4" fmla="*/ 3917524 h 4701048"/>
              <a:gd name="connsiteX5" fmla="*/ 7861380 w 8644904"/>
              <a:gd name="connsiteY5" fmla="*/ 4701048 h 4701048"/>
              <a:gd name="connsiteX6" fmla="*/ 783524 w 8644904"/>
              <a:gd name="connsiteY6" fmla="*/ 4701048 h 4701048"/>
              <a:gd name="connsiteX7" fmla="*/ 0 w 8644904"/>
              <a:gd name="connsiteY7" fmla="*/ 3917524 h 4701048"/>
              <a:gd name="connsiteX8" fmla="*/ 0 w 8644904"/>
              <a:gd name="connsiteY8" fmla="*/ 783524 h 470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4904" h="4701048" fill="none" extrusionOk="0">
                <a:moveTo>
                  <a:pt x="0" y="783524"/>
                </a:moveTo>
                <a:cubicBezTo>
                  <a:pt x="-47977" y="353779"/>
                  <a:pt x="343480" y="41542"/>
                  <a:pt x="783524" y="0"/>
                </a:cubicBezTo>
                <a:cubicBezTo>
                  <a:pt x="2128255" y="77600"/>
                  <a:pt x="5179397" y="-27269"/>
                  <a:pt x="7861380" y="0"/>
                </a:cubicBezTo>
                <a:cubicBezTo>
                  <a:pt x="8301688" y="-10000"/>
                  <a:pt x="8714776" y="371365"/>
                  <a:pt x="8644904" y="783524"/>
                </a:cubicBezTo>
                <a:cubicBezTo>
                  <a:pt x="8753904" y="1124804"/>
                  <a:pt x="8566695" y="3293348"/>
                  <a:pt x="8644904" y="3917524"/>
                </a:cubicBezTo>
                <a:cubicBezTo>
                  <a:pt x="8587336" y="4327732"/>
                  <a:pt x="8240775" y="4724569"/>
                  <a:pt x="7861380" y="4701048"/>
                </a:cubicBezTo>
                <a:cubicBezTo>
                  <a:pt x="5059807" y="4750225"/>
                  <a:pt x="2016145" y="4578346"/>
                  <a:pt x="783524" y="4701048"/>
                </a:cubicBezTo>
                <a:cubicBezTo>
                  <a:pt x="345418" y="4742351"/>
                  <a:pt x="-30352" y="4376386"/>
                  <a:pt x="0" y="3917524"/>
                </a:cubicBezTo>
                <a:cubicBezTo>
                  <a:pt x="47022" y="2390123"/>
                  <a:pt x="104569" y="1995041"/>
                  <a:pt x="0" y="783524"/>
                </a:cubicBezTo>
                <a:close/>
              </a:path>
              <a:path w="8644904" h="4701048" stroke="0" extrusionOk="0">
                <a:moveTo>
                  <a:pt x="0" y="783524"/>
                </a:moveTo>
                <a:cubicBezTo>
                  <a:pt x="7474" y="349942"/>
                  <a:pt x="388062" y="-2487"/>
                  <a:pt x="783524" y="0"/>
                </a:cubicBezTo>
                <a:cubicBezTo>
                  <a:pt x="2537874" y="-129276"/>
                  <a:pt x="5279561" y="-77778"/>
                  <a:pt x="7861380" y="0"/>
                </a:cubicBezTo>
                <a:cubicBezTo>
                  <a:pt x="8283147" y="-34943"/>
                  <a:pt x="8641910" y="368062"/>
                  <a:pt x="8644904" y="783524"/>
                </a:cubicBezTo>
                <a:cubicBezTo>
                  <a:pt x="8726503" y="1510691"/>
                  <a:pt x="8799204" y="2973749"/>
                  <a:pt x="8644904" y="3917524"/>
                </a:cubicBezTo>
                <a:cubicBezTo>
                  <a:pt x="8666210" y="4395184"/>
                  <a:pt x="8268255" y="4709834"/>
                  <a:pt x="7861380" y="4701048"/>
                </a:cubicBezTo>
                <a:cubicBezTo>
                  <a:pt x="6125837" y="4745268"/>
                  <a:pt x="2462618" y="4671666"/>
                  <a:pt x="783524" y="4701048"/>
                </a:cubicBezTo>
                <a:cubicBezTo>
                  <a:pt x="341197" y="4664166"/>
                  <a:pt x="-39866" y="4341038"/>
                  <a:pt x="0" y="3917524"/>
                </a:cubicBezTo>
                <a:cubicBezTo>
                  <a:pt x="-159954" y="2425743"/>
                  <a:pt x="22140" y="2014358"/>
                  <a:pt x="0" y="78352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539" h="6372532" fill="none" extrusionOk="0">
                        <a:moveTo>
                          <a:pt x="0" y="1062110"/>
                        </a:moveTo>
                        <a:cubicBezTo>
                          <a:pt x="-113605" y="482653"/>
                          <a:pt x="442345" y="145052"/>
                          <a:pt x="1044698" y="0"/>
                        </a:cubicBezTo>
                        <a:cubicBezTo>
                          <a:pt x="2669317" y="708834"/>
                          <a:pt x="7048831" y="-507627"/>
                          <a:pt x="10481840" y="0"/>
                        </a:cubicBezTo>
                        <a:cubicBezTo>
                          <a:pt x="11134577" y="-100171"/>
                          <a:pt x="11669309" y="518009"/>
                          <a:pt x="11526539" y="1062110"/>
                        </a:cubicBezTo>
                        <a:cubicBezTo>
                          <a:pt x="11592495" y="1644151"/>
                          <a:pt x="11481223" y="4496550"/>
                          <a:pt x="11526539" y="5310421"/>
                        </a:cubicBezTo>
                        <a:cubicBezTo>
                          <a:pt x="11428287" y="5858073"/>
                          <a:pt x="10908512" y="6439340"/>
                          <a:pt x="10481840" y="6372532"/>
                        </a:cubicBezTo>
                        <a:cubicBezTo>
                          <a:pt x="6701406" y="6704236"/>
                          <a:pt x="2601710" y="6186504"/>
                          <a:pt x="1044698" y="6372532"/>
                        </a:cubicBezTo>
                        <a:cubicBezTo>
                          <a:pt x="454856" y="6472300"/>
                          <a:pt x="-124632" y="6004898"/>
                          <a:pt x="0" y="5310421"/>
                        </a:cubicBezTo>
                        <a:cubicBezTo>
                          <a:pt x="69869" y="3285053"/>
                          <a:pt x="121375" y="2686346"/>
                          <a:pt x="0" y="1062110"/>
                        </a:cubicBezTo>
                        <a:close/>
                      </a:path>
                      <a:path w="11526539" h="6372532" stroke="0" extrusionOk="0">
                        <a:moveTo>
                          <a:pt x="0" y="1062110"/>
                        </a:moveTo>
                        <a:cubicBezTo>
                          <a:pt x="29091" y="536325"/>
                          <a:pt x="601807" y="30663"/>
                          <a:pt x="1044698" y="0"/>
                        </a:cubicBezTo>
                        <a:cubicBezTo>
                          <a:pt x="3141087" y="-411131"/>
                          <a:pt x="6886596" y="-36252"/>
                          <a:pt x="10481840" y="0"/>
                        </a:cubicBezTo>
                        <a:cubicBezTo>
                          <a:pt x="11065993" y="-1039"/>
                          <a:pt x="11452639" y="504778"/>
                          <a:pt x="11526539" y="1062110"/>
                        </a:cubicBezTo>
                        <a:cubicBezTo>
                          <a:pt x="11615356" y="1977543"/>
                          <a:pt x="11642075" y="4254558"/>
                          <a:pt x="11526539" y="5310421"/>
                        </a:cubicBezTo>
                        <a:cubicBezTo>
                          <a:pt x="11564992" y="5982569"/>
                          <a:pt x="11030910" y="6361176"/>
                          <a:pt x="10481840" y="6372532"/>
                        </a:cubicBezTo>
                        <a:cubicBezTo>
                          <a:pt x="8087662" y="6484157"/>
                          <a:pt x="2951033" y="6215591"/>
                          <a:pt x="1044698" y="6372532"/>
                        </a:cubicBezTo>
                        <a:cubicBezTo>
                          <a:pt x="350123" y="6363672"/>
                          <a:pt x="-115048" y="5875667"/>
                          <a:pt x="0" y="5310421"/>
                        </a:cubicBezTo>
                        <a:cubicBezTo>
                          <a:pt x="-206551" y="3212982"/>
                          <a:pt x="-59103" y="2736052"/>
                          <a:pt x="0" y="1062110"/>
                        </a:cubicBezTo>
                        <a:close/>
                      </a:path>
                      <a:path w="11526539" h="6372532" fill="none" stroke="0" extrusionOk="0">
                        <a:moveTo>
                          <a:pt x="0" y="1062110"/>
                        </a:moveTo>
                        <a:cubicBezTo>
                          <a:pt x="-47134" y="477643"/>
                          <a:pt x="522023" y="52038"/>
                          <a:pt x="1044698" y="0"/>
                        </a:cubicBezTo>
                        <a:cubicBezTo>
                          <a:pt x="2930757" y="-28461"/>
                          <a:pt x="7597134" y="42104"/>
                          <a:pt x="10481840" y="0"/>
                        </a:cubicBezTo>
                        <a:cubicBezTo>
                          <a:pt x="11050452" y="-72421"/>
                          <a:pt x="11602948" y="600005"/>
                          <a:pt x="11526539" y="1062110"/>
                        </a:cubicBezTo>
                        <a:cubicBezTo>
                          <a:pt x="11675129" y="1472157"/>
                          <a:pt x="11407909" y="4294717"/>
                          <a:pt x="11526539" y="5310421"/>
                        </a:cubicBezTo>
                        <a:cubicBezTo>
                          <a:pt x="11491664" y="5954808"/>
                          <a:pt x="10939335" y="6420853"/>
                          <a:pt x="10481840" y="6372532"/>
                        </a:cubicBezTo>
                        <a:cubicBezTo>
                          <a:pt x="6791817" y="6374769"/>
                          <a:pt x="2540460" y="6025360"/>
                          <a:pt x="1044698" y="6372532"/>
                        </a:cubicBezTo>
                        <a:cubicBezTo>
                          <a:pt x="453302" y="6400645"/>
                          <a:pt x="-81539" y="5922942"/>
                          <a:pt x="0" y="5310421"/>
                        </a:cubicBezTo>
                        <a:cubicBezTo>
                          <a:pt x="-3338" y="3175156"/>
                          <a:pt x="61158" y="2705663"/>
                          <a:pt x="0" y="106211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FEF9B3E-A4B0-7DC1-BBE7-2B949D5606C1}"/>
              </a:ext>
            </a:extLst>
          </p:cNvPr>
          <p:cNvSpPr txBox="1"/>
          <p:nvPr/>
        </p:nvSpPr>
        <p:spPr>
          <a:xfrm>
            <a:off x="1492024" y="922917"/>
            <a:ext cx="96870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7F0F147-3BBC-4714-38F5-4FC1C9CBB6CB}"/>
              </a:ext>
            </a:extLst>
          </p:cNvPr>
          <p:cNvGrpSpPr/>
          <p:nvPr/>
        </p:nvGrpSpPr>
        <p:grpSpPr>
          <a:xfrm>
            <a:off x="771682" y="801156"/>
            <a:ext cx="605826" cy="830997"/>
            <a:chOff x="3174278" y="246837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D9635F89-85CD-6956-6C8E-6CE65414946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4FED110-7614-DD7D-3FE1-632689E0B50C}"/>
                </a:ext>
              </a:extLst>
            </p:cNvPr>
            <p:cNvSpPr txBox="1"/>
            <p:nvPr/>
          </p:nvSpPr>
          <p:spPr>
            <a:xfrm>
              <a:off x="3218979" y="246837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E20E26A-0DBC-A61A-A6AB-14BAC46F5590}"/>
              </a:ext>
            </a:extLst>
          </p:cNvPr>
          <p:cNvGrpSpPr/>
          <p:nvPr/>
        </p:nvGrpSpPr>
        <p:grpSpPr>
          <a:xfrm>
            <a:off x="3372632" y="2473220"/>
            <a:ext cx="5467999" cy="1200329"/>
            <a:chOff x="2881820" y="1869132"/>
            <a:chExt cx="5467999" cy="1200329"/>
          </a:xfrm>
        </p:grpSpPr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xmlns="" id="{CEA0B688-9A23-B2AB-59BA-DF4163633407}"/>
                </a:ext>
              </a:extLst>
            </p:cNvPr>
            <p:cNvSpPr/>
            <p:nvPr/>
          </p:nvSpPr>
          <p:spPr>
            <a:xfrm>
              <a:off x="2881820" y="2104796"/>
              <a:ext cx="960363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0C972A3-393F-56E2-8820-B5CAF9F05077}"/>
                </a:ext>
              </a:extLst>
            </p:cNvPr>
            <p:cNvSpPr txBox="1"/>
            <p:nvPr/>
          </p:nvSpPr>
          <p:spPr>
            <a:xfrm>
              <a:off x="3915269" y="1869132"/>
              <a:ext cx="11715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AFB36F7-DD5A-6CC2-A484-9CCDFF80AF03}"/>
                </a:ext>
              </a:extLst>
            </p:cNvPr>
            <p:cNvSpPr txBox="1"/>
            <p:nvPr/>
          </p:nvSpPr>
          <p:spPr>
            <a:xfrm>
              <a:off x="6132587" y="2169156"/>
              <a:ext cx="11715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39" name="Rounded Rectangle 9">
              <a:extLst>
                <a:ext uri="{FF2B5EF4-FFF2-40B4-BE49-F238E27FC236}">
                  <a16:creationId xmlns:a16="http://schemas.microsoft.com/office/drawing/2014/main" xmlns="" id="{909FD89E-1423-583A-8D87-93281A529C37}"/>
                </a:ext>
              </a:extLst>
            </p:cNvPr>
            <p:cNvSpPr/>
            <p:nvPr/>
          </p:nvSpPr>
          <p:spPr>
            <a:xfrm>
              <a:off x="5129534" y="2071545"/>
              <a:ext cx="960363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0" name="Rounded Rectangle 10">
              <a:extLst>
                <a:ext uri="{FF2B5EF4-FFF2-40B4-BE49-F238E27FC236}">
                  <a16:creationId xmlns:a16="http://schemas.microsoft.com/office/drawing/2014/main" xmlns="" id="{E63C21AA-4F66-52B3-E803-66B09DBE648C}"/>
                </a:ext>
              </a:extLst>
            </p:cNvPr>
            <p:cNvSpPr/>
            <p:nvPr/>
          </p:nvSpPr>
          <p:spPr>
            <a:xfrm>
              <a:off x="7389456" y="2071543"/>
              <a:ext cx="960363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590B7D99-0BCB-3664-6F92-EB070445CB51}"/>
              </a:ext>
            </a:extLst>
          </p:cNvPr>
          <p:cNvGrpSpPr/>
          <p:nvPr/>
        </p:nvGrpSpPr>
        <p:grpSpPr>
          <a:xfrm>
            <a:off x="4572781" y="3978524"/>
            <a:ext cx="5352785" cy="964665"/>
            <a:chOff x="1532353" y="3253282"/>
            <a:chExt cx="4728748" cy="96466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401090A8-5C88-05AE-7C87-6F345E622AA8}"/>
                </a:ext>
              </a:extLst>
            </p:cNvPr>
            <p:cNvSpPr txBox="1"/>
            <p:nvPr/>
          </p:nvSpPr>
          <p:spPr>
            <a:xfrm>
              <a:off x="1532353" y="3474005"/>
              <a:ext cx="47287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xe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          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xmlns="" id="{F766DDC5-9AB9-DDE1-ECD3-6225C47200B4}"/>
                </a:ext>
              </a:extLst>
            </p:cNvPr>
            <p:cNvSpPr/>
            <p:nvPr/>
          </p:nvSpPr>
          <p:spPr>
            <a:xfrm>
              <a:off x="3721877" y="3253282"/>
              <a:ext cx="960363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C2791E2F-237C-F854-3971-20D871590531}"/>
              </a:ext>
            </a:extLst>
          </p:cNvPr>
          <p:cNvSpPr/>
          <p:nvPr/>
        </p:nvSpPr>
        <p:spPr>
          <a:xfrm>
            <a:off x="3458991" y="2846062"/>
            <a:ext cx="813043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1AF46EF3-59C3-B54A-E4A8-3FC5EE0565E5}"/>
              </a:ext>
            </a:extLst>
          </p:cNvPr>
          <p:cNvSpPr/>
          <p:nvPr/>
        </p:nvSpPr>
        <p:spPr>
          <a:xfrm>
            <a:off x="5851099" y="2825676"/>
            <a:ext cx="498855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AA22FC80-B41C-128C-4AFB-F56677512396}"/>
              </a:ext>
            </a:extLst>
          </p:cNvPr>
          <p:cNvSpPr/>
          <p:nvPr/>
        </p:nvSpPr>
        <p:spPr>
          <a:xfrm>
            <a:off x="7941228" y="2825676"/>
            <a:ext cx="813043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EB7BA6E7-FF70-7539-AF05-D23401BDDD28}"/>
              </a:ext>
            </a:extLst>
          </p:cNvPr>
          <p:cNvSpPr/>
          <p:nvPr/>
        </p:nvSpPr>
        <p:spPr>
          <a:xfrm>
            <a:off x="7143582" y="4088322"/>
            <a:ext cx="813043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0" name="Freeform 2">
            <a:extLst>
              <a:ext uri="{FF2B5EF4-FFF2-40B4-BE49-F238E27FC236}">
                <a16:creationId xmlns:a16="http://schemas.microsoft.com/office/drawing/2014/main" xmlns="" id="{AC95CD75-546F-003D-700E-B474021FDF0D}"/>
              </a:ext>
            </a:extLst>
          </p:cNvPr>
          <p:cNvSpPr/>
          <p:nvPr/>
        </p:nvSpPr>
        <p:spPr>
          <a:xfrm>
            <a:off x="252611" y="4305299"/>
            <a:ext cx="3690739" cy="2333625"/>
          </a:xfrm>
          <a:custGeom>
            <a:avLst/>
            <a:gdLst/>
            <a:ahLst/>
            <a:cxnLst/>
            <a:rect l="l" t="t" r="r" b="b"/>
            <a:pathLst>
              <a:path w="6318311" h="4114800">
                <a:moveTo>
                  <a:pt x="0" y="0"/>
                </a:moveTo>
                <a:lnTo>
                  <a:pt x="6318311" y="0"/>
                </a:lnTo>
                <a:lnTo>
                  <a:pt x="63183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5794884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5" grpId="0" animBg="1"/>
      <p:bldP spid="46" grpId="0" animBg="1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xmlns="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40" y="-1620373"/>
            <a:ext cx="9330713" cy="6677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862544D-6EFC-FF7E-A75B-8888F6A931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266" y="-661305"/>
            <a:ext cx="6607860" cy="29426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37524B8-A4A2-5A09-C0DB-FE76C400BC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313983"/>
            <a:ext cx="2563174" cy="31225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D45B288-7FB1-49FB-56A6-1421B4A504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-102976" y="3155661"/>
            <a:ext cx="3732435" cy="3702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7E63908-9A9B-4A56-38A8-8425AC0072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0" y="872696"/>
            <a:ext cx="4096634" cy="337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1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9" cy="6372532"/>
          </a:xfrm>
          <a:custGeom>
            <a:avLst/>
            <a:gdLst>
              <a:gd name="connsiteX0" fmla="*/ 0 w 8644904"/>
              <a:gd name="connsiteY0" fmla="*/ 783524 h 4701048"/>
              <a:gd name="connsiteX1" fmla="*/ 783524 w 8644904"/>
              <a:gd name="connsiteY1" fmla="*/ 0 h 4701048"/>
              <a:gd name="connsiteX2" fmla="*/ 7861380 w 8644904"/>
              <a:gd name="connsiteY2" fmla="*/ 0 h 4701048"/>
              <a:gd name="connsiteX3" fmla="*/ 8644904 w 8644904"/>
              <a:gd name="connsiteY3" fmla="*/ 783524 h 4701048"/>
              <a:gd name="connsiteX4" fmla="*/ 8644904 w 8644904"/>
              <a:gd name="connsiteY4" fmla="*/ 3917524 h 4701048"/>
              <a:gd name="connsiteX5" fmla="*/ 7861380 w 8644904"/>
              <a:gd name="connsiteY5" fmla="*/ 4701048 h 4701048"/>
              <a:gd name="connsiteX6" fmla="*/ 783524 w 8644904"/>
              <a:gd name="connsiteY6" fmla="*/ 4701048 h 4701048"/>
              <a:gd name="connsiteX7" fmla="*/ 0 w 8644904"/>
              <a:gd name="connsiteY7" fmla="*/ 3917524 h 4701048"/>
              <a:gd name="connsiteX8" fmla="*/ 0 w 8644904"/>
              <a:gd name="connsiteY8" fmla="*/ 783524 h 470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4904" h="4701048" fill="none" extrusionOk="0">
                <a:moveTo>
                  <a:pt x="0" y="783524"/>
                </a:moveTo>
                <a:cubicBezTo>
                  <a:pt x="-47977" y="353779"/>
                  <a:pt x="343480" y="41542"/>
                  <a:pt x="783524" y="0"/>
                </a:cubicBezTo>
                <a:cubicBezTo>
                  <a:pt x="2128255" y="77600"/>
                  <a:pt x="5179397" y="-27269"/>
                  <a:pt x="7861380" y="0"/>
                </a:cubicBezTo>
                <a:cubicBezTo>
                  <a:pt x="8301688" y="-10000"/>
                  <a:pt x="8714776" y="371365"/>
                  <a:pt x="8644904" y="783524"/>
                </a:cubicBezTo>
                <a:cubicBezTo>
                  <a:pt x="8753904" y="1124804"/>
                  <a:pt x="8566695" y="3293348"/>
                  <a:pt x="8644904" y="3917524"/>
                </a:cubicBezTo>
                <a:cubicBezTo>
                  <a:pt x="8587336" y="4327732"/>
                  <a:pt x="8240775" y="4724569"/>
                  <a:pt x="7861380" y="4701048"/>
                </a:cubicBezTo>
                <a:cubicBezTo>
                  <a:pt x="5059807" y="4750225"/>
                  <a:pt x="2016145" y="4578346"/>
                  <a:pt x="783524" y="4701048"/>
                </a:cubicBezTo>
                <a:cubicBezTo>
                  <a:pt x="345418" y="4742351"/>
                  <a:pt x="-30352" y="4376386"/>
                  <a:pt x="0" y="3917524"/>
                </a:cubicBezTo>
                <a:cubicBezTo>
                  <a:pt x="47022" y="2390123"/>
                  <a:pt x="104569" y="1995041"/>
                  <a:pt x="0" y="783524"/>
                </a:cubicBezTo>
                <a:close/>
              </a:path>
              <a:path w="8644904" h="4701048" stroke="0" extrusionOk="0">
                <a:moveTo>
                  <a:pt x="0" y="783524"/>
                </a:moveTo>
                <a:cubicBezTo>
                  <a:pt x="7474" y="349942"/>
                  <a:pt x="388062" y="-2487"/>
                  <a:pt x="783524" y="0"/>
                </a:cubicBezTo>
                <a:cubicBezTo>
                  <a:pt x="2537874" y="-129276"/>
                  <a:pt x="5279561" y="-77778"/>
                  <a:pt x="7861380" y="0"/>
                </a:cubicBezTo>
                <a:cubicBezTo>
                  <a:pt x="8283147" y="-34943"/>
                  <a:pt x="8641910" y="368062"/>
                  <a:pt x="8644904" y="783524"/>
                </a:cubicBezTo>
                <a:cubicBezTo>
                  <a:pt x="8726503" y="1510691"/>
                  <a:pt x="8799204" y="2973749"/>
                  <a:pt x="8644904" y="3917524"/>
                </a:cubicBezTo>
                <a:cubicBezTo>
                  <a:pt x="8666210" y="4395184"/>
                  <a:pt x="8268255" y="4709834"/>
                  <a:pt x="7861380" y="4701048"/>
                </a:cubicBezTo>
                <a:cubicBezTo>
                  <a:pt x="6125837" y="4745268"/>
                  <a:pt x="2462618" y="4671666"/>
                  <a:pt x="783524" y="4701048"/>
                </a:cubicBezTo>
                <a:cubicBezTo>
                  <a:pt x="341197" y="4664166"/>
                  <a:pt x="-39866" y="4341038"/>
                  <a:pt x="0" y="3917524"/>
                </a:cubicBezTo>
                <a:cubicBezTo>
                  <a:pt x="-159954" y="2425743"/>
                  <a:pt x="22140" y="2014358"/>
                  <a:pt x="0" y="78352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539" h="6372532" fill="none" extrusionOk="0">
                        <a:moveTo>
                          <a:pt x="0" y="1062110"/>
                        </a:moveTo>
                        <a:cubicBezTo>
                          <a:pt x="-113605" y="482653"/>
                          <a:pt x="442345" y="145052"/>
                          <a:pt x="1044698" y="0"/>
                        </a:cubicBezTo>
                        <a:cubicBezTo>
                          <a:pt x="2669317" y="708834"/>
                          <a:pt x="7048831" y="-507627"/>
                          <a:pt x="10481840" y="0"/>
                        </a:cubicBezTo>
                        <a:cubicBezTo>
                          <a:pt x="11134577" y="-100171"/>
                          <a:pt x="11669309" y="518009"/>
                          <a:pt x="11526539" y="1062110"/>
                        </a:cubicBezTo>
                        <a:cubicBezTo>
                          <a:pt x="11592495" y="1644151"/>
                          <a:pt x="11481223" y="4496550"/>
                          <a:pt x="11526539" y="5310421"/>
                        </a:cubicBezTo>
                        <a:cubicBezTo>
                          <a:pt x="11428287" y="5858073"/>
                          <a:pt x="10908512" y="6439340"/>
                          <a:pt x="10481840" y="6372532"/>
                        </a:cubicBezTo>
                        <a:cubicBezTo>
                          <a:pt x="6701406" y="6704236"/>
                          <a:pt x="2601710" y="6186504"/>
                          <a:pt x="1044698" y="6372532"/>
                        </a:cubicBezTo>
                        <a:cubicBezTo>
                          <a:pt x="454856" y="6472300"/>
                          <a:pt x="-124632" y="6004898"/>
                          <a:pt x="0" y="5310421"/>
                        </a:cubicBezTo>
                        <a:cubicBezTo>
                          <a:pt x="69869" y="3285053"/>
                          <a:pt x="121375" y="2686346"/>
                          <a:pt x="0" y="1062110"/>
                        </a:cubicBezTo>
                        <a:close/>
                      </a:path>
                      <a:path w="11526539" h="6372532" stroke="0" extrusionOk="0">
                        <a:moveTo>
                          <a:pt x="0" y="1062110"/>
                        </a:moveTo>
                        <a:cubicBezTo>
                          <a:pt x="29091" y="536325"/>
                          <a:pt x="601807" y="30663"/>
                          <a:pt x="1044698" y="0"/>
                        </a:cubicBezTo>
                        <a:cubicBezTo>
                          <a:pt x="3141087" y="-411131"/>
                          <a:pt x="6886596" y="-36252"/>
                          <a:pt x="10481840" y="0"/>
                        </a:cubicBezTo>
                        <a:cubicBezTo>
                          <a:pt x="11065993" y="-1039"/>
                          <a:pt x="11452639" y="504778"/>
                          <a:pt x="11526539" y="1062110"/>
                        </a:cubicBezTo>
                        <a:cubicBezTo>
                          <a:pt x="11615356" y="1977543"/>
                          <a:pt x="11642075" y="4254558"/>
                          <a:pt x="11526539" y="5310421"/>
                        </a:cubicBezTo>
                        <a:cubicBezTo>
                          <a:pt x="11564992" y="5982569"/>
                          <a:pt x="11030910" y="6361176"/>
                          <a:pt x="10481840" y="6372532"/>
                        </a:cubicBezTo>
                        <a:cubicBezTo>
                          <a:pt x="8087662" y="6484157"/>
                          <a:pt x="2951033" y="6215591"/>
                          <a:pt x="1044698" y="6372532"/>
                        </a:cubicBezTo>
                        <a:cubicBezTo>
                          <a:pt x="350123" y="6363672"/>
                          <a:pt x="-115048" y="5875667"/>
                          <a:pt x="0" y="5310421"/>
                        </a:cubicBezTo>
                        <a:cubicBezTo>
                          <a:pt x="-206551" y="3212982"/>
                          <a:pt x="-59103" y="2736052"/>
                          <a:pt x="0" y="1062110"/>
                        </a:cubicBezTo>
                        <a:close/>
                      </a:path>
                      <a:path w="11526539" h="6372532" fill="none" stroke="0" extrusionOk="0">
                        <a:moveTo>
                          <a:pt x="0" y="1062110"/>
                        </a:moveTo>
                        <a:cubicBezTo>
                          <a:pt x="-47134" y="477643"/>
                          <a:pt x="522023" y="52038"/>
                          <a:pt x="1044698" y="0"/>
                        </a:cubicBezTo>
                        <a:cubicBezTo>
                          <a:pt x="2930757" y="-28461"/>
                          <a:pt x="7597134" y="42104"/>
                          <a:pt x="10481840" y="0"/>
                        </a:cubicBezTo>
                        <a:cubicBezTo>
                          <a:pt x="11050452" y="-72421"/>
                          <a:pt x="11602948" y="600005"/>
                          <a:pt x="11526539" y="1062110"/>
                        </a:cubicBezTo>
                        <a:cubicBezTo>
                          <a:pt x="11675129" y="1472157"/>
                          <a:pt x="11407909" y="4294717"/>
                          <a:pt x="11526539" y="5310421"/>
                        </a:cubicBezTo>
                        <a:cubicBezTo>
                          <a:pt x="11491664" y="5954808"/>
                          <a:pt x="10939335" y="6420853"/>
                          <a:pt x="10481840" y="6372532"/>
                        </a:cubicBezTo>
                        <a:cubicBezTo>
                          <a:pt x="6791817" y="6374769"/>
                          <a:pt x="2540460" y="6025360"/>
                          <a:pt x="1044698" y="6372532"/>
                        </a:cubicBezTo>
                        <a:cubicBezTo>
                          <a:pt x="453302" y="6400645"/>
                          <a:pt x="-81539" y="5922942"/>
                          <a:pt x="0" y="5310421"/>
                        </a:cubicBezTo>
                        <a:cubicBezTo>
                          <a:pt x="-3338" y="3175156"/>
                          <a:pt x="61158" y="2705663"/>
                          <a:pt x="0" y="106211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150F4C30-A871-4C38-844A-91922FD4D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2633600"/>
            <a:ext cx="3883025" cy="392083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260B7EA-23A2-9DDA-3BB9-B7A312746719}"/>
              </a:ext>
            </a:extLst>
          </p:cNvPr>
          <p:cNvGrpSpPr/>
          <p:nvPr/>
        </p:nvGrpSpPr>
        <p:grpSpPr>
          <a:xfrm>
            <a:off x="1855020" y="1021439"/>
            <a:ext cx="9389806" cy="1510124"/>
            <a:chOff x="2684208" y="3285664"/>
            <a:chExt cx="7796980" cy="107721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6FE5B1F9-ED91-98B6-2DDB-3385C01C90E5}"/>
                </a:ext>
              </a:extLst>
            </p:cNvPr>
            <p:cNvSpPr/>
            <p:nvPr/>
          </p:nvSpPr>
          <p:spPr>
            <a:xfrm>
              <a:off x="2684208" y="3285664"/>
              <a:ext cx="7796980" cy="107721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1313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C5A668E-C3AA-9109-5AFD-C89905FF016D}"/>
                </a:ext>
              </a:extLst>
            </p:cNvPr>
            <p:cNvSpPr txBox="1"/>
            <p:nvPr/>
          </p:nvSpPr>
          <p:spPr>
            <a:xfrm>
              <a:off x="2859302" y="3354258"/>
              <a:ext cx="7463665" cy="971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nl-NL" sz="4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Em hãy gọi tên các thành phần trong phép cộng và phép trừ.</a:t>
              </a:r>
              <a:endParaRPr lang="en-US" sz="4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52905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tòa nhà&#10;&#10;Mô tả được tạo tự động">
            <a:extLst>
              <a:ext uri="{FF2B5EF4-FFF2-40B4-BE49-F238E27FC236}">
                <a16:creationId xmlns:a16="http://schemas.microsoft.com/office/drawing/2014/main" xmlns="" id="{965B67F3-2632-A525-4D46-DEC34010AE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Hình ảnh 24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xmlns="" id="{0B1D1767-774B-5A8D-2332-119C9CD691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>
            <a:off x="12386092" y="-100330"/>
            <a:ext cx="6073359" cy="7723164"/>
          </a:xfrm>
          <a:prstGeom prst="rect">
            <a:avLst/>
          </a:prstGeom>
        </p:spPr>
      </p:pic>
      <p:pic>
        <p:nvPicPr>
          <p:cNvPr id="26" name="Hình ảnh 25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xmlns="" id="{44710CEE-3FE8-12CD-730F-5A08A5F11F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 flipH="1">
            <a:off x="-6436408" y="-100330"/>
            <a:ext cx="6319559" cy="77231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D5A694-4928-0D04-59FE-BC8AA36B2E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2954" y="1048305"/>
            <a:ext cx="9126503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367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51836 0.0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24" y="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50846 -0.003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30" y="-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455E287F-D765-0ED2-0EFB-54D198FDBA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Hình ảnh 4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xmlns="" id="{5CD4987E-D16E-8791-EE75-8D397DC711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>
            <a:off x="6210066" y="1"/>
            <a:ext cx="5981935" cy="7723164"/>
          </a:xfrm>
          <a:prstGeom prst="rect">
            <a:avLst/>
          </a:prstGeom>
        </p:spPr>
      </p:pic>
      <p:pic>
        <p:nvPicPr>
          <p:cNvPr id="8" name="Hình ảnh 7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xmlns="" id="{0DE89A8B-AADF-49D2-0F50-33F0B890AD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 flipH="1">
            <a:off x="-112541" y="2"/>
            <a:ext cx="6319559" cy="77231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E62D662-D731-43ED-BE07-E295BCACA0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2041351" y="2210968"/>
            <a:ext cx="7881171" cy="216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0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1041791B-11F6-883F-A758-9A9798CDC9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Tieng-chuong-cua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249C09D1-647C-2E62-6415-ACF4B3E9D3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-1169965"/>
            <a:ext cx="609600" cy="609600"/>
          </a:xfrm>
          <a:prstGeom prst="rect">
            <a:avLst/>
          </a:prstGeom>
        </p:spPr>
      </p:pic>
      <p:sp>
        <p:nvSpPr>
          <p:cNvPr id="22" name="Rectangle: Rounded Corners 5">
            <a:extLst>
              <a:ext uri="{FF2B5EF4-FFF2-40B4-BE49-F238E27FC236}">
                <a16:creationId xmlns:a16="http://schemas.microsoft.com/office/drawing/2014/main" xmlns="" id="{A406E221-8584-911B-1F38-1C5BA726D393}"/>
              </a:ext>
            </a:extLst>
          </p:cNvPr>
          <p:cNvSpPr/>
          <p:nvPr/>
        </p:nvSpPr>
        <p:spPr>
          <a:xfrm>
            <a:off x="209391" y="203362"/>
            <a:ext cx="11773220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0ADF44AD-C3AA-915D-6251-5DA41C4D3A2D}"/>
              </a:ext>
            </a:extLst>
          </p:cNvPr>
          <p:cNvSpPr txBox="1"/>
          <p:nvPr/>
        </p:nvSpPr>
        <p:spPr>
          <a:xfrm>
            <a:off x="1127290" y="2900629"/>
            <a:ext cx="99374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/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đội chơi, mỗi đội gồm 3 HS thi viết kết quả đúng vào mỗi phép tính của đội mình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  <a:endParaRPr lang="vi-VN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9F36809-CF6B-4321-1C22-6E0DA82BB6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725" y="520276"/>
            <a:ext cx="12192000" cy="196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97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1041791B-11F6-883F-A758-9A9798CDC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4677" y="2858176"/>
            <a:ext cx="7338795" cy="3839869"/>
          </a:xfrm>
          <a:prstGeom prst="rect">
            <a:avLst/>
          </a:prstGeom>
        </p:spPr>
      </p:pic>
      <p:pic>
        <p:nvPicPr>
          <p:cNvPr id="33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xmlns="" id="{2BCE0C72-2E21-8A4C-397D-EC58EAEA23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14583" r="19871" b="22497"/>
          <a:stretch/>
        </p:blipFill>
        <p:spPr>
          <a:xfrm rot="3936349">
            <a:off x="8443322" y="5851582"/>
            <a:ext cx="1956183" cy="1171975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480241" y="849572"/>
            <a:ext cx="11350498" cy="1857941"/>
            <a:chOff x="274957" y="-1309887"/>
            <a:chExt cx="11224105" cy="5173821"/>
          </a:xfrm>
        </p:grpSpPr>
        <p:sp>
          <p:nvSpPr>
            <p:cNvPr id="43" name="Hình chữ nhật: Góc Tròn 6">
              <a:extLst>
                <a:ext uri="{FF2B5EF4-FFF2-40B4-BE49-F238E27FC236}">
                  <a16:creationId xmlns:a16="http://schemas.microsoft.com/office/drawing/2014/main" xmlns="" id="{5EDA13FA-52E6-BE1A-FEDF-A2A8F414FB17}"/>
                </a:ext>
              </a:extLst>
            </p:cNvPr>
            <p:cNvSpPr/>
            <p:nvPr/>
          </p:nvSpPr>
          <p:spPr>
            <a:xfrm>
              <a:off x="694563" y="-1309887"/>
              <a:ext cx="10191825" cy="5173821"/>
            </a:xfrm>
            <a:custGeom>
              <a:avLst/>
              <a:gdLst>
                <a:gd name="connsiteX0" fmla="*/ 0 w 10191825"/>
                <a:gd name="connsiteY0" fmla="*/ 862321 h 5173821"/>
                <a:gd name="connsiteX1" fmla="*/ 862321 w 10191825"/>
                <a:gd name="connsiteY1" fmla="*/ 0 h 5173821"/>
                <a:gd name="connsiteX2" fmla="*/ 9329504 w 10191825"/>
                <a:gd name="connsiteY2" fmla="*/ 0 h 5173821"/>
                <a:gd name="connsiteX3" fmla="*/ 10191825 w 10191825"/>
                <a:gd name="connsiteY3" fmla="*/ 862321 h 5173821"/>
                <a:gd name="connsiteX4" fmla="*/ 10191825 w 10191825"/>
                <a:gd name="connsiteY4" fmla="*/ 4311500 h 5173821"/>
                <a:gd name="connsiteX5" fmla="*/ 9329504 w 10191825"/>
                <a:gd name="connsiteY5" fmla="*/ 5173821 h 5173821"/>
                <a:gd name="connsiteX6" fmla="*/ 862321 w 10191825"/>
                <a:gd name="connsiteY6" fmla="*/ 5173821 h 5173821"/>
                <a:gd name="connsiteX7" fmla="*/ 0 w 10191825"/>
                <a:gd name="connsiteY7" fmla="*/ 4311500 h 5173821"/>
                <a:gd name="connsiteX8" fmla="*/ 0 w 10191825"/>
                <a:gd name="connsiteY8" fmla="*/ 862321 h 517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91825" h="5173821" fill="none" extrusionOk="0">
                  <a:moveTo>
                    <a:pt x="0" y="862321"/>
                  </a:moveTo>
                  <a:cubicBezTo>
                    <a:pt x="-23794" y="387553"/>
                    <a:pt x="380921" y="29260"/>
                    <a:pt x="862321" y="0"/>
                  </a:cubicBezTo>
                  <a:cubicBezTo>
                    <a:pt x="1870964" y="77600"/>
                    <a:pt x="6814340" y="-27269"/>
                    <a:pt x="9329504" y="0"/>
                  </a:cubicBezTo>
                  <a:cubicBezTo>
                    <a:pt x="9840237" y="-45493"/>
                    <a:pt x="10199103" y="388216"/>
                    <a:pt x="10191825" y="862321"/>
                  </a:cubicBezTo>
                  <a:cubicBezTo>
                    <a:pt x="10300825" y="1406999"/>
                    <a:pt x="10113616" y="2866041"/>
                    <a:pt x="10191825" y="4311500"/>
                  </a:cubicBezTo>
                  <a:cubicBezTo>
                    <a:pt x="10110737" y="4756026"/>
                    <a:pt x="9778955" y="5185638"/>
                    <a:pt x="9329504" y="5173821"/>
                  </a:cubicBezTo>
                  <a:cubicBezTo>
                    <a:pt x="6203309" y="5222998"/>
                    <a:pt x="3184584" y="5051119"/>
                    <a:pt x="862321" y="5173821"/>
                  </a:cubicBezTo>
                  <a:cubicBezTo>
                    <a:pt x="381047" y="5212430"/>
                    <a:pt x="-44706" y="4826240"/>
                    <a:pt x="0" y="4311500"/>
                  </a:cubicBezTo>
                  <a:cubicBezTo>
                    <a:pt x="47022" y="2690062"/>
                    <a:pt x="104569" y="1520324"/>
                    <a:pt x="0" y="862321"/>
                  </a:cubicBezTo>
                  <a:close/>
                </a:path>
                <a:path w="10191825" h="5173821" stroke="0" extrusionOk="0">
                  <a:moveTo>
                    <a:pt x="0" y="862321"/>
                  </a:moveTo>
                  <a:cubicBezTo>
                    <a:pt x="32604" y="382347"/>
                    <a:pt x="404192" y="-1209"/>
                    <a:pt x="862321" y="0"/>
                  </a:cubicBezTo>
                  <a:cubicBezTo>
                    <a:pt x="2759556" y="-129276"/>
                    <a:pt x="6528710" y="-77778"/>
                    <a:pt x="9329504" y="0"/>
                  </a:cubicBezTo>
                  <a:cubicBezTo>
                    <a:pt x="9796459" y="-29623"/>
                    <a:pt x="10189455" y="399737"/>
                    <a:pt x="10191825" y="862321"/>
                  </a:cubicBezTo>
                  <a:cubicBezTo>
                    <a:pt x="10273424" y="2039275"/>
                    <a:pt x="10346125" y="3257305"/>
                    <a:pt x="10191825" y="4311500"/>
                  </a:cubicBezTo>
                  <a:cubicBezTo>
                    <a:pt x="10229575" y="4867358"/>
                    <a:pt x="9763062" y="5188329"/>
                    <a:pt x="9329504" y="5173821"/>
                  </a:cubicBezTo>
                  <a:cubicBezTo>
                    <a:pt x="5178947" y="5218041"/>
                    <a:pt x="4621787" y="5144439"/>
                    <a:pt x="862321" y="5173821"/>
                  </a:cubicBezTo>
                  <a:cubicBezTo>
                    <a:pt x="382846" y="5161417"/>
                    <a:pt x="-42094" y="4778018"/>
                    <a:pt x="0" y="4311500"/>
                  </a:cubicBezTo>
                  <a:cubicBezTo>
                    <a:pt x="-159954" y="3728501"/>
                    <a:pt x="22140" y="1773798"/>
                    <a:pt x="0" y="862321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7030A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custGeom>
                      <a:avLst/>
                      <a:gdLst>
                        <a:gd name="connsiteX0" fmla="*/ 0 w 10306594"/>
                        <a:gd name="connsiteY0" fmla="*/ 309663 h 1857941"/>
                        <a:gd name="connsiteX1" fmla="*/ 309663 w 10306594"/>
                        <a:gd name="connsiteY1" fmla="*/ 0 h 1857941"/>
                        <a:gd name="connsiteX2" fmla="*/ 9996931 w 10306594"/>
                        <a:gd name="connsiteY2" fmla="*/ 0 h 1857941"/>
                        <a:gd name="connsiteX3" fmla="*/ 10306594 w 10306594"/>
                        <a:gd name="connsiteY3" fmla="*/ 309663 h 1857941"/>
                        <a:gd name="connsiteX4" fmla="*/ 10306594 w 10306594"/>
                        <a:gd name="connsiteY4" fmla="*/ 1548278 h 1857941"/>
                        <a:gd name="connsiteX5" fmla="*/ 9996931 w 10306594"/>
                        <a:gd name="connsiteY5" fmla="*/ 1857941 h 1857941"/>
                        <a:gd name="connsiteX6" fmla="*/ 309663 w 10306594"/>
                        <a:gd name="connsiteY6" fmla="*/ 1857941 h 1857941"/>
                        <a:gd name="connsiteX7" fmla="*/ 0 w 10306594"/>
                        <a:gd name="connsiteY7" fmla="*/ 1548278 h 1857941"/>
                        <a:gd name="connsiteX8" fmla="*/ 0 w 10306594"/>
                        <a:gd name="connsiteY8" fmla="*/ 309663 h 1857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306594" h="1857941" fill="none" extrusionOk="0">
                          <a:moveTo>
                            <a:pt x="0" y="309663"/>
                          </a:moveTo>
                          <a:cubicBezTo>
                            <a:pt x="-4676" y="138932"/>
                            <a:pt x="133712" y="27989"/>
                            <a:pt x="309663" y="0"/>
                          </a:cubicBezTo>
                          <a:cubicBezTo>
                            <a:pt x="2136870" y="77600"/>
                            <a:pt x="6372540" y="-27269"/>
                            <a:pt x="9996931" y="0"/>
                          </a:cubicBezTo>
                          <a:cubicBezTo>
                            <a:pt x="10188069" y="-26535"/>
                            <a:pt x="10331768" y="146052"/>
                            <a:pt x="10306594" y="309663"/>
                          </a:cubicBezTo>
                          <a:cubicBezTo>
                            <a:pt x="10339044" y="737168"/>
                            <a:pt x="10218088" y="1324679"/>
                            <a:pt x="10306594" y="1548278"/>
                          </a:cubicBezTo>
                          <a:cubicBezTo>
                            <a:pt x="10294250" y="1714471"/>
                            <a:pt x="10155108" y="1863606"/>
                            <a:pt x="9996931" y="1857941"/>
                          </a:cubicBezTo>
                          <a:cubicBezTo>
                            <a:pt x="6569570" y="1907118"/>
                            <a:pt x="3322997" y="1735239"/>
                            <a:pt x="309663" y="1857941"/>
                          </a:cubicBezTo>
                          <a:cubicBezTo>
                            <a:pt x="135471" y="1882286"/>
                            <a:pt x="-11718" y="1729390"/>
                            <a:pt x="0" y="1548278"/>
                          </a:cubicBezTo>
                          <a:cubicBezTo>
                            <a:pt x="-11284" y="1180703"/>
                            <a:pt x="103769" y="667847"/>
                            <a:pt x="0" y="309663"/>
                          </a:cubicBezTo>
                          <a:close/>
                        </a:path>
                        <a:path w="10306594" h="1857941" stroke="0" extrusionOk="0">
                          <a:moveTo>
                            <a:pt x="0" y="309663"/>
                          </a:moveTo>
                          <a:cubicBezTo>
                            <a:pt x="17801" y="136606"/>
                            <a:pt x="148723" y="-673"/>
                            <a:pt x="309663" y="0"/>
                          </a:cubicBezTo>
                          <a:cubicBezTo>
                            <a:pt x="4268778" y="-129276"/>
                            <a:pt x="7851713" y="-77778"/>
                            <a:pt x="9996931" y="0"/>
                          </a:cubicBezTo>
                          <a:cubicBezTo>
                            <a:pt x="10161662" y="-20056"/>
                            <a:pt x="10301000" y="170897"/>
                            <a:pt x="10306594" y="309663"/>
                          </a:cubicBezTo>
                          <a:cubicBezTo>
                            <a:pt x="10206837" y="554126"/>
                            <a:pt x="10261455" y="1139162"/>
                            <a:pt x="10306594" y="1548278"/>
                          </a:cubicBezTo>
                          <a:cubicBezTo>
                            <a:pt x="10315710" y="1738524"/>
                            <a:pt x="10149909" y="1864073"/>
                            <a:pt x="9996931" y="1857941"/>
                          </a:cubicBezTo>
                          <a:cubicBezTo>
                            <a:pt x="8125135" y="1902161"/>
                            <a:pt x="4940471" y="1828559"/>
                            <a:pt x="309663" y="1857941"/>
                          </a:cubicBezTo>
                          <a:cubicBezTo>
                            <a:pt x="135113" y="1844385"/>
                            <a:pt x="-24562" y="1713623"/>
                            <a:pt x="0" y="1548278"/>
                          </a:cubicBezTo>
                          <a:cubicBezTo>
                            <a:pt x="79003" y="1052940"/>
                            <a:pt x="98514" y="716528"/>
                            <a:pt x="0" y="309663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Hộp Văn bản 25">
              <a:extLst>
                <a:ext uri="{FF2B5EF4-FFF2-40B4-BE49-F238E27FC236}">
                  <a16:creationId xmlns:a16="http://schemas.microsoft.com/office/drawing/2014/main" xmlns="" id="{0ADF44AD-C3AA-915D-6251-5DA41C4D3A2D}"/>
                </a:ext>
              </a:extLst>
            </p:cNvPr>
            <p:cNvSpPr txBox="1"/>
            <p:nvPr/>
          </p:nvSpPr>
          <p:spPr>
            <a:xfrm>
              <a:off x="274957" y="-994204"/>
              <a:ext cx="11224105" cy="4028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Trong </a:t>
              </a:r>
              <a:r>
                <a:rPr lang="en-US" sz="4400" b="1" dirty="0" err="1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phép</a:t>
              </a:r>
              <a:r>
                <a:rPr lang="en-US" sz="4400" b="1" dirty="0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cộng</a:t>
              </a:r>
              <a:r>
                <a:rPr lang="en-US" sz="4400" b="1" dirty="0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 25 + 12, </a:t>
              </a:r>
            </a:p>
            <a:p>
              <a:pPr algn="ctr"/>
              <a:r>
                <a:rPr lang="en-US" sz="4400" b="1" dirty="0" err="1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số</a:t>
              </a:r>
              <a:r>
                <a:rPr lang="en-US" sz="4400" b="1" dirty="0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 12 </a:t>
              </a:r>
              <a:r>
                <a:rPr lang="en-US" sz="4400" b="1" dirty="0" err="1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được</a:t>
              </a:r>
              <a:r>
                <a:rPr lang="en-US" sz="4400" b="1" dirty="0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gọi</a:t>
              </a:r>
              <a:r>
                <a:rPr lang="en-US" sz="4400" b="1" dirty="0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là</a:t>
              </a:r>
              <a:r>
                <a:rPr lang="en-US" sz="4400" b="1" dirty="0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:</a:t>
              </a:r>
            </a:p>
          </p:txBody>
        </p:sp>
      </p:grpSp>
      <p:sp>
        <p:nvSpPr>
          <p:cNvPr id="49" name="TextBox 2">
            <a:extLst>
              <a:ext uri="{FF2B5EF4-FFF2-40B4-BE49-F238E27FC236}">
                <a16:creationId xmlns:a16="http://schemas.microsoft.com/office/drawing/2014/main" xmlns="" id="{93F4883A-112F-DC80-A23A-B1BF466F8395}"/>
              </a:ext>
            </a:extLst>
          </p:cNvPr>
          <p:cNvSpPr txBox="1"/>
          <p:nvPr/>
        </p:nvSpPr>
        <p:spPr>
          <a:xfrm>
            <a:off x="4543426" y="4492392"/>
            <a:ext cx="4025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8000" b="1" dirty="0" err="1">
                <a:solidFill>
                  <a:prstClr val="white"/>
                </a:solidFill>
                <a:latin typeface="Calibri" panose="020F0502020204030204"/>
                <a:ea typeface="Cambria Math" panose="02040503050406030204" pitchFamily="18" charset="0"/>
              </a:rPr>
              <a:t>Số</a:t>
            </a:r>
            <a:r>
              <a:rPr lang="en-US" sz="8000" b="1" dirty="0">
                <a:solidFill>
                  <a:prstClr val="white"/>
                </a:solidFill>
                <a:latin typeface="Calibri" panose="020F0502020204030204"/>
                <a:ea typeface="Cambria Math" panose="02040503050406030204" pitchFamily="18" charset="0"/>
              </a:rPr>
              <a:t> </a:t>
            </a:r>
            <a:r>
              <a:rPr lang="en-US" sz="8000" b="1" dirty="0" err="1">
                <a:solidFill>
                  <a:prstClr val="white"/>
                </a:solidFill>
                <a:latin typeface="Calibri" panose="020F0502020204030204"/>
                <a:ea typeface="Cambria Math" panose="02040503050406030204" pitchFamily="18" charset="0"/>
              </a:rPr>
              <a:t>hạng</a:t>
            </a:r>
            <a:endParaRPr lang="en-US" sz="8000" b="1" dirty="0">
              <a:solidFill>
                <a:prstClr val="white"/>
              </a:solidFill>
              <a:latin typeface="Calibri" panose="020F0502020204030204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02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1041791B-11F6-883F-A758-9A9798CDC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4677" y="2858176"/>
            <a:ext cx="7338795" cy="3839869"/>
          </a:xfrm>
          <a:prstGeom prst="rect">
            <a:avLst/>
          </a:prstGeom>
        </p:spPr>
      </p:pic>
      <p:pic>
        <p:nvPicPr>
          <p:cNvPr id="33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xmlns="" id="{2BCE0C72-2E21-8A4C-397D-EC58EAEA23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14583" r="19871" b="22497"/>
          <a:stretch/>
        </p:blipFill>
        <p:spPr>
          <a:xfrm rot="3936349">
            <a:off x="8443322" y="5851582"/>
            <a:ext cx="1956183" cy="1171975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308791" y="849572"/>
            <a:ext cx="11350498" cy="1867689"/>
            <a:chOff x="105416" y="-1309887"/>
            <a:chExt cx="11224105" cy="5200966"/>
          </a:xfrm>
        </p:grpSpPr>
        <p:sp>
          <p:nvSpPr>
            <p:cNvPr id="43" name="Hình chữ nhật: Góc Tròn 6">
              <a:extLst>
                <a:ext uri="{FF2B5EF4-FFF2-40B4-BE49-F238E27FC236}">
                  <a16:creationId xmlns:a16="http://schemas.microsoft.com/office/drawing/2014/main" xmlns="" id="{5EDA13FA-52E6-BE1A-FEDF-A2A8F414FB17}"/>
                </a:ext>
              </a:extLst>
            </p:cNvPr>
            <p:cNvSpPr/>
            <p:nvPr/>
          </p:nvSpPr>
          <p:spPr>
            <a:xfrm>
              <a:off x="694563" y="-1309887"/>
              <a:ext cx="10191825" cy="5173821"/>
            </a:xfrm>
            <a:custGeom>
              <a:avLst/>
              <a:gdLst>
                <a:gd name="connsiteX0" fmla="*/ 0 w 10191825"/>
                <a:gd name="connsiteY0" fmla="*/ 862321 h 5173821"/>
                <a:gd name="connsiteX1" fmla="*/ 862321 w 10191825"/>
                <a:gd name="connsiteY1" fmla="*/ 0 h 5173821"/>
                <a:gd name="connsiteX2" fmla="*/ 9329504 w 10191825"/>
                <a:gd name="connsiteY2" fmla="*/ 0 h 5173821"/>
                <a:gd name="connsiteX3" fmla="*/ 10191825 w 10191825"/>
                <a:gd name="connsiteY3" fmla="*/ 862321 h 5173821"/>
                <a:gd name="connsiteX4" fmla="*/ 10191825 w 10191825"/>
                <a:gd name="connsiteY4" fmla="*/ 4311500 h 5173821"/>
                <a:gd name="connsiteX5" fmla="*/ 9329504 w 10191825"/>
                <a:gd name="connsiteY5" fmla="*/ 5173821 h 5173821"/>
                <a:gd name="connsiteX6" fmla="*/ 862321 w 10191825"/>
                <a:gd name="connsiteY6" fmla="*/ 5173821 h 5173821"/>
                <a:gd name="connsiteX7" fmla="*/ 0 w 10191825"/>
                <a:gd name="connsiteY7" fmla="*/ 4311500 h 5173821"/>
                <a:gd name="connsiteX8" fmla="*/ 0 w 10191825"/>
                <a:gd name="connsiteY8" fmla="*/ 862321 h 517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91825" h="5173821" fill="none" extrusionOk="0">
                  <a:moveTo>
                    <a:pt x="0" y="862321"/>
                  </a:moveTo>
                  <a:cubicBezTo>
                    <a:pt x="-23794" y="387553"/>
                    <a:pt x="380921" y="29260"/>
                    <a:pt x="862321" y="0"/>
                  </a:cubicBezTo>
                  <a:cubicBezTo>
                    <a:pt x="1870964" y="77600"/>
                    <a:pt x="6814340" y="-27269"/>
                    <a:pt x="9329504" y="0"/>
                  </a:cubicBezTo>
                  <a:cubicBezTo>
                    <a:pt x="9840237" y="-45493"/>
                    <a:pt x="10199103" y="388216"/>
                    <a:pt x="10191825" y="862321"/>
                  </a:cubicBezTo>
                  <a:cubicBezTo>
                    <a:pt x="10300825" y="1406999"/>
                    <a:pt x="10113616" y="2866041"/>
                    <a:pt x="10191825" y="4311500"/>
                  </a:cubicBezTo>
                  <a:cubicBezTo>
                    <a:pt x="10110737" y="4756026"/>
                    <a:pt x="9778955" y="5185638"/>
                    <a:pt x="9329504" y="5173821"/>
                  </a:cubicBezTo>
                  <a:cubicBezTo>
                    <a:pt x="6203309" y="5222998"/>
                    <a:pt x="3184584" y="5051119"/>
                    <a:pt x="862321" y="5173821"/>
                  </a:cubicBezTo>
                  <a:cubicBezTo>
                    <a:pt x="381047" y="5212430"/>
                    <a:pt x="-44706" y="4826240"/>
                    <a:pt x="0" y="4311500"/>
                  </a:cubicBezTo>
                  <a:cubicBezTo>
                    <a:pt x="47022" y="2690062"/>
                    <a:pt x="104569" y="1520324"/>
                    <a:pt x="0" y="862321"/>
                  </a:cubicBezTo>
                  <a:close/>
                </a:path>
                <a:path w="10191825" h="5173821" stroke="0" extrusionOk="0">
                  <a:moveTo>
                    <a:pt x="0" y="862321"/>
                  </a:moveTo>
                  <a:cubicBezTo>
                    <a:pt x="32604" y="382347"/>
                    <a:pt x="404192" y="-1209"/>
                    <a:pt x="862321" y="0"/>
                  </a:cubicBezTo>
                  <a:cubicBezTo>
                    <a:pt x="2759556" y="-129276"/>
                    <a:pt x="6528710" y="-77778"/>
                    <a:pt x="9329504" y="0"/>
                  </a:cubicBezTo>
                  <a:cubicBezTo>
                    <a:pt x="9796459" y="-29623"/>
                    <a:pt x="10189455" y="399737"/>
                    <a:pt x="10191825" y="862321"/>
                  </a:cubicBezTo>
                  <a:cubicBezTo>
                    <a:pt x="10273424" y="2039275"/>
                    <a:pt x="10346125" y="3257305"/>
                    <a:pt x="10191825" y="4311500"/>
                  </a:cubicBezTo>
                  <a:cubicBezTo>
                    <a:pt x="10229575" y="4867358"/>
                    <a:pt x="9763062" y="5188329"/>
                    <a:pt x="9329504" y="5173821"/>
                  </a:cubicBezTo>
                  <a:cubicBezTo>
                    <a:pt x="5178947" y="5218041"/>
                    <a:pt x="4621787" y="5144439"/>
                    <a:pt x="862321" y="5173821"/>
                  </a:cubicBezTo>
                  <a:cubicBezTo>
                    <a:pt x="382846" y="5161417"/>
                    <a:pt x="-42094" y="4778018"/>
                    <a:pt x="0" y="4311500"/>
                  </a:cubicBezTo>
                  <a:cubicBezTo>
                    <a:pt x="-159954" y="3728501"/>
                    <a:pt x="22140" y="1773798"/>
                    <a:pt x="0" y="862321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7030A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custGeom>
                      <a:avLst/>
                      <a:gdLst>
                        <a:gd name="connsiteX0" fmla="*/ 0 w 10306594"/>
                        <a:gd name="connsiteY0" fmla="*/ 309663 h 1857941"/>
                        <a:gd name="connsiteX1" fmla="*/ 309663 w 10306594"/>
                        <a:gd name="connsiteY1" fmla="*/ 0 h 1857941"/>
                        <a:gd name="connsiteX2" fmla="*/ 9996931 w 10306594"/>
                        <a:gd name="connsiteY2" fmla="*/ 0 h 1857941"/>
                        <a:gd name="connsiteX3" fmla="*/ 10306594 w 10306594"/>
                        <a:gd name="connsiteY3" fmla="*/ 309663 h 1857941"/>
                        <a:gd name="connsiteX4" fmla="*/ 10306594 w 10306594"/>
                        <a:gd name="connsiteY4" fmla="*/ 1548278 h 1857941"/>
                        <a:gd name="connsiteX5" fmla="*/ 9996931 w 10306594"/>
                        <a:gd name="connsiteY5" fmla="*/ 1857941 h 1857941"/>
                        <a:gd name="connsiteX6" fmla="*/ 309663 w 10306594"/>
                        <a:gd name="connsiteY6" fmla="*/ 1857941 h 1857941"/>
                        <a:gd name="connsiteX7" fmla="*/ 0 w 10306594"/>
                        <a:gd name="connsiteY7" fmla="*/ 1548278 h 1857941"/>
                        <a:gd name="connsiteX8" fmla="*/ 0 w 10306594"/>
                        <a:gd name="connsiteY8" fmla="*/ 309663 h 1857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306594" h="1857941" fill="none" extrusionOk="0">
                          <a:moveTo>
                            <a:pt x="0" y="309663"/>
                          </a:moveTo>
                          <a:cubicBezTo>
                            <a:pt x="-4676" y="138932"/>
                            <a:pt x="133712" y="27989"/>
                            <a:pt x="309663" y="0"/>
                          </a:cubicBezTo>
                          <a:cubicBezTo>
                            <a:pt x="2136870" y="77600"/>
                            <a:pt x="6372540" y="-27269"/>
                            <a:pt x="9996931" y="0"/>
                          </a:cubicBezTo>
                          <a:cubicBezTo>
                            <a:pt x="10188069" y="-26535"/>
                            <a:pt x="10331768" y="146052"/>
                            <a:pt x="10306594" y="309663"/>
                          </a:cubicBezTo>
                          <a:cubicBezTo>
                            <a:pt x="10339044" y="737168"/>
                            <a:pt x="10218088" y="1324679"/>
                            <a:pt x="10306594" y="1548278"/>
                          </a:cubicBezTo>
                          <a:cubicBezTo>
                            <a:pt x="10294250" y="1714471"/>
                            <a:pt x="10155108" y="1863606"/>
                            <a:pt x="9996931" y="1857941"/>
                          </a:cubicBezTo>
                          <a:cubicBezTo>
                            <a:pt x="6569570" y="1907118"/>
                            <a:pt x="3322997" y="1735239"/>
                            <a:pt x="309663" y="1857941"/>
                          </a:cubicBezTo>
                          <a:cubicBezTo>
                            <a:pt x="135471" y="1882286"/>
                            <a:pt x="-11718" y="1729390"/>
                            <a:pt x="0" y="1548278"/>
                          </a:cubicBezTo>
                          <a:cubicBezTo>
                            <a:pt x="-11284" y="1180703"/>
                            <a:pt x="103769" y="667847"/>
                            <a:pt x="0" y="309663"/>
                          </a:cubicBezTo>
                          <a:close/>
                        </a:path>
                        <a:path w="10306594" h="1857941" stroke="0" extrusionOk="0">
                          <a:moveTo>
                            <a:pt x="0" y="309663"/>
                          </a:moveTo>
                          <a:cubicBezTo>
                            <a:pt x="17801" y="136606"/>
                            <a:pt x="148723" y="-673"/>
                            <a:pt x="309663" y="0"/>
                          </a:cubicBezTo>
                          <a:cubicBezTo>
                            <a:pt x="4268778" y="-129276"/>
                            <a:pt x="7851713" y="-77778"/>
                            <a:pt x="9996931" y="0"/>
                          </a:cubicBezTo>
                          <a:cubicBezTo>
                            <a:pt x="10161662" y="-20056"/>
                            <a:pt x="10301000" y="170897"/>
                            <a:pt x="10306594" y="309663"/>
                          </a:cubicBezTo>
                          <a:cubicBezTo>
                            <a:pt x="10206837" y="554126"/>
                            <a:pt x="10261455" y="1139162"/>
                            <a:pt x="10306594" y="1548278"/>
                          </a:cubicBezTo>
                          <a:cubicBezTo>
                            <a:pt x="10315710" y="1738524"/>
                            <a:pt x="10149909" y="1864073"/>
                            <a:pt x="9996931" y="1857941"/>
                          </a:cubicBezTo>
                          <a:cubicBezTo>
                            <a:pt x="8125135" y="1902161"/>
                            <a:pt x="4940471" y="1828559"/>
                            <a:pt x="309663" y="1857941"/>
                          </a:cubicBezTo>
                          <a:cubicBezTo>
                            <a:pt x="135113" y="1844385"/>
                            <a:pt x="-24562" y="1713623"/>
                            <a:pt x="0" y="1548278"/>
                          </a:cubicBezTo>
                          <a:cubicBezTo>
                            <a:pt x="79003" y="1052940"/>
                            <a:pt x="98514" y="716528"/>
                            <a:pt x="0" y="309663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Hộp Văn bản 25">
              <a:extLst>
                <a:ext uri="{FF2B5EF4-FFF2-40B4-BE49-F238E27FC236}">
                  <a16:creationId xmlns:a16="http://schemas.microsoft.com/office/drawing/2014/main" xmlns="" id="{0ADF44AD-C3AA-915D-6251-5DA41C4D3A2D}"/>
                </a:ext>
              </a:extLst>
            </p:cNvPr>
            <p:cNvSpPr txBox="1"/>
            <p:nvPr/>
          </p:nvSpPr>
          <p:spPr>
            <a:xfrm>
              <a:off x="105416" y="-994204"/>
              <a:ext cx="11224105" cy="48852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Trong </a:t>
              </a:r>
              <a:r>
                <a:rPr lang="en-US" sz="5400" b="1" dirty="0" err="1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phép</a:t>
              </a:r>
              <a:r>
                <a:rPr lang="en-US" sz="5400" b="1" dirty="0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 </a:t>
              </a:r>
              <a:r>
                <a:rPr lang="en-US" sz="5400" b="1" dirty="0" err="1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cộng</a:t>
              </a:r>
              <a:r>
                <a:rPr lang="en-US" sz="5400" b="1" dirty="0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 12 + 23 = 35, </a:t>
              </a:r>
            </a:p>
            <a:p>
              <a:pPr algn="ctr"/>
              <a:r>
                <a:rPr lang="en-US" sz="5400" b="1" dirty="0" err="1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số</a:t>
              </a:r>
              <a:r>
                <a:rPr lang="en-US" sz="5400" b="1" dirty="0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 35 </a:t>
              </a:r>
              <a:r>
                <a:rPr lang="en-US" sz="5400" b="1" dirty="0" err="1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được</a:t>
              </a:r>
              <a:r>
                <a:rPr lang="en-US" sz="5400" b="1" dirty="0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 </a:t>
              </a:r>
              <a:r>
                <a:rPr lang="en-US" sz="5400" b="1" dirty="0" err="1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gọi</a:t>
              </a:r>
              <a:r>
                <a:rPr lang="en-US" sz="5400" b="1" dirty="0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 </a:t>
              </a:r>
              <a:r>
                <a:rPr lang="en-US" sz="5400" b="1" dirty="0" err="1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là</a:t>
              </a:r>
              <a:r>
                <a:rPr lang="en-US" sz="5400" b="1" dirty="0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:</a:t>
              </a:r>
            </a:p>
          </p:txBody>
        </p:sp>
      </p:grpSp>
      <p:sp>
        <p:nvSpPr>
          <p:cNvPr id="49" name="TextBox 2">
            <a:extLst>
              <a:ext uri="{FF2B5EF4-FFF2-40B4-BE49-F238E27FC236}">
                <a16:creationId xmlns:a16="http://schemas.microsoft.com/office/drawing/2014/main" xmlns="" id="{93F4883A-112F-DC80-A23A-B1BF466F8395}"/>
              </a:ext>
            </a:extLst>
          </p:cNvPr>
          <p:cNvSpPr txBox="1"/>
          <p:nvPr/>
        </p:nvSpPr>
        <p:spPr>
          <a:xfrm>
            <a:off x="5352061" y="4444767"/>
            <a:ext cx="33219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8000" b="1" dirty="0" err="1">
                <a:solidFill>
                  <a:prstClr val="white"/>
                </a:solidFill>
                <a:latin typeface="Calibri" panose="020F0502020204030204"/>
                <a:ea typeface="Cambria Math" panose="02040503050406030204" pitchFamily="18" charset="0"/>
              </a:rPr>
              <a:t>Tổng</a:t>
            </a:r>
            <a:endParaRPr lang="en-US" sz="8000" b="1" dirty="0">
              <a:solidFill>
                <a:prstClr val="white"/>
              </a:solidFill>
              <a:latin typeface="Calibri" panose="020F0502020204030204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0403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1041791B-11F6-883F-A758-9A9798CDC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677" y="2858176"/>
            <a:ext cx="7338795" cy="3839869"/>
          </a:xfrm>
          <a:prstGeom prst="rect">
            <a:avLst/>
          </a:prstGeom>
        </p:spPr>
      </p:pic>
      <p:pic>
        <p:nvPicPr>
          <p:cNvPr id="33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xmlns="" id="{2BCE0C72-2E21-8A4C-397D-EC58EAEA23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14583" r="19871" b="22497"/>
          <a:stretch/>
        </p:blipFill>
        <p:spPr>
          <a:xfrm rot="3936349">
            <a:off x="8443322" y="5851582"/>
            <a:ext cx="1956183" cy="1171975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361950" y="849571"/>
            <a:ext cx="11704999" cy="1857941"/>
            <a:chOff x="157983" y="-1309887"/>
            <a:chExt cx="11574658" cy="5173821"/>
          </a:xfrm>
        </p:grpSpPr>
        <p:sp>
          <p:nvSpPr>
            <p:cNvPr id="43" name="Hình chữ nhật: Góc Tròn 6">
              <a:extLst>
                <a:ext uri="{FF2B5EF4-FFF2-40B4-BE49-F238E27FC236}">
                  <a16:creationId xmlns:a16="http://schemas.microsoft.com/office/drawing/2014/main" xmlns="" id="{5EDA13FA-52E6-BE1A-FEDF-A2A8F414FB17}"/>
                </a:ext>
              </a:extLst>
            </p:cNvPr>
            <p:cNvSpPr/>
            <p:nvPr/>
          </p:nvSpPr>
          <p:spPr>
            <a:xfrm>
              <a:off x="157983" y="-1309887"/>
              <a:ext cx="11114343" cy="5173821"/>
            </a:xfrm>
            <a:custGeom>
              <a:avLst/>
              <a:gdLst>
                <a:gd name="connsiteX0" fmla="*/ 0 w 11114343"/>
                <a:gd name="connsiteY0" fmla="*/ 862321 h 5173821"/>
                <a:gd name="connsiteX1" fmla="*/ 862321 w 11114343"/>
                <a:gd name="connsiteY1" fmla="*/ 0 h 5173821"/>
                <a:gd name="connsiteX2" fmla="*/ 10252022 w 11114343"/>
                <a:gd name="connsiteY2" fmla="*/ 0 h 5173821"/>
                <a:gd name="connsiteX3" fmla="*/ 11114343 w 11114343"/>
                <a:gd name="connsiteY3" fmla="*/ 862321 h 5173821"/>
                <a:gd name="connsiteX4" fmla="*/ 11114343 w 11114343"/>
                <a:gd name="connsiteY4" fmla="*/ 4311500 h 5173821"/>
                <a:gd name="connsiteX5" fmla="*/ 10252022 w 11114343"/>
                <a:gd name="connsiteY5" fmla="*/ 5173821 h 5173821"/>
                <a:gd name="connsiteX6" fmla="*/ 862321 w 11114343"/>
                <a:gd name="connsiteY6" fmla="*/ 5173821 h 5173821"/>
                <a:gd name="connsiteX7" fmla="*/ 0 w 11114343"/>
                <a:gd name="connsiteY7" fmla="*/ 4311500 h 5173821"/>
                <a:gd name="connsiteX8" fmla="*/ 0 w 11114343"/>
                <a:gd name="connsiteY8" fmla="*/ 862321 h 517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14343" h="5173821" fill="none" extrusionOk="0">
                  <a:moveTo>
                    <a:pt x="0" y="862321"/>
                  </a:moveTo>
                  <a:cubicBezTo>
                    <a:pt x="-23794" y="387553"/>
                    <a:pt x="380921" y="29260"/>
                    <a:pt x="862321" y="0"/>
                  </a:cubicBezTo>
                  <a:cubicBezTo>
                    <a:pt x="5173765" y="77600"/>
                    <a:pt x="5917078" y="-27269"/>
                    <a:pt x="10252022" y="0"/>
                  </a:cubicBezTo>
                  <a:cubicBezTo>
                    <a:pt x="10762755" y="-45493"/>
                    <a:pt x="11121621" y="388216"/>
                    <a:pt x="11114343" y="862321"/>
                  </a:cubicBezTo>
                  <a:cubicBezTo>
                    <a:pt x="11223343" y="1406999"/>
                    <a:pt x="11036134" y="2866041"/>
                    <a:pt x="11114343" y="4311500"/>
                  </a:cubicBezTo>
                  <a:cubicBezTo>
                    <a:pt x="11033255" y="4756026"/>
                    <a:pt x="10701473" y="5185638"/>
                    <a:pt x="10252022" y="5173821"/>
                  </a:cubicBezTo>
                  <a:cubicBezTo>
                    <a:pt x="7144090" y="5222998"/>
                    <a:pt x="4017223" y="5051119"/>
                    <a:pt x="862321" y="5173821"/>
                  </a:cubicBezTo>
                  <a:cubicBezTo>
                    <a:pt x="381047" y="5212430"/>
                    <a:pt x="-44706" y="4826240"/>
                    <a:pt x="0" y="4311500"/>
                  </a:cubicBezTo>
                  <a:cubicBezTo>
                    <a:pt x="47022" y="2690062"/>
                    <a:pt x="104569" y="1520324"/>
                    <a:pt x="0" y="862321"/>
                  </a:cubicBezTo>
                  <a:close/>
                </a:path>
                <a:path w="11114343" h="5173821" stroke="0" extrusionOk="0">
                  <a:moveTo>
                    <a:pt x="0" y="862321"/>
                  </a:moveTo>
                  <a:cubicBezTo>
                    <a:pt x="32604" y="382347"/>
                    <a:pt x="404192" y="-1209"/>
                    <a:pt x="862321" y="0"/>
                  </a:cubicBezTo>
                  <a:cubicBezTo>
                    <a:pt x="4278385" y="-129276"/>
                    <a:pt x="7185025" y="-77778"/>
                    <a:pt x="10252022" y="0"/>
                  </a:cubicBezTo>
                  <a:cubicBezTo>
                    <a:pt x="10718977" y="-29623"/>
                    <a:pt x="11111973" y="399737"/>
                    <a:pt x="11114343" y="862321"/>
                  </a:cubicBezTo>
                  <a:cubicBezTo>
                    <a:pt x="11195942" y="2039275"/>
                    <a:pt x="11268643" y="3257305"/>
                    <a:pt x="11114343" y="4311500"/>
                  </a:cubicBezTo>
                  <a:cubicBezTo>
                    <a:pt x="11152093" y="4867358"/>
                    <a:pt x="10685580" y="5188329"/>
                    <a:pt x="10252022" y="5173821"/>
                  </a:cubicBezTo>
                  <a:cubicBezTo>
                    <a:pt x="6728497" y="5218041"/>
                    <a:pt x="4403848" y="5144439"/>
                    <a:pt x="862321" y="5173821"/>
                  </a:cubicBezTo>
                  <a:cubicBezTo>
                    <a:pt x="382846" y="5161417"/>
                    <a:pt x="-42094" y="4778018"/>
                    <a:pt x="0" y="4311500"/>
                  </a:cubicBezTo>
                  <a:cubicBezTo>
                    <a:pt x="-159954" y="3728501"/>
                    <a:pt x="22140" y="1773798"/>
                    <a:pt x="0" y="862321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7030A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custGeom>
                      <a:avLst/>
                      <a:gdLst>
                        <a:gd name="connsiteX0" fmla="*/ 0 w 11239501"/>
                        <a:gd name="connsiteY0" fmla="*/ 309663 h 1857941"/>
                        <a:gd name="connsiteX1" fmla="*/ 309663 w 11239501"/>
                        <a:gd name="connsiteY1" fmla="*/ 0 h 1857941"/>
                        <a:gd name="connsiteX2" fmla="*/ 10929838 w 11239501"/>
                        <a:gd name="connsiteY2" fmla="*/ 0 h 1857941"/>
                        <a:gd name="connsiteX3" fmla="*/ 11239501 w 11239501"/>
                        <a:gd name="connsiteY3" fmla="*/ 309663 h 1857941"/>
                        <a:gd name="connsiteX4" fmla="*/ 11239501 w 11239501"/>
                        <a:gd name="connsiteY4" fmla="*/ 1548278 h 1857941"/>
                        <a:gd name="connsiteX5" fmla="*/ 10929838 w 11239501"/>
                        <a:gd name="connsiteY5" fmla="*/ 1857941 h 1857941"/>
                        <a:gd name="connsiteX6" fmla="*/ 309663 w 11239501"/>
                        <a:gd name="connsiteY6" fmla="*/ 1857941 h 1857941"/>
                        <a:gd name="connsiteX7" fmla="*/ 0 w 11239501"/>
                        <a:gd name="connsiteY7" fmla="*/ 1548278 h 1857941"/>
                        <a:gd name="connsiteX8" fmla="*/ 0 w 11239501"/>
                        <a:gd name="connsiteY8" fmla="*/ 309663 h 1857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239501" h="1857941" fill="none" extrusionOk="0">
                          <a:moveTo>
                            <a:pt x="0" y="309663"/>
                          </a:moveTo>
                          <a:cubicBezTo>
                            <a:pt x="-4676" y="138932"/>
                            <a:pt x="133712" y="27989"/>
                            <a:pt x="309663" y="0"/>
                          </a:cubicBezTo>
                          <a:cubicBezTo>
                            <a:pt x="5605865" y="77600"/>
                            <a:pt x="9161402" y="-27269"/>
                            <a:pt x="10929838" y="0"/>
                          </a:cubicBezTo>
                          <a:cubicBezTo>
                            <a:pt x="11120976" y="-26535"/>
                            <a:pt x="11264675" y="146052"/>
                            <a:pt x="11239501" y="309663"/>
                          </a:cubicBezTo>
                          <a:cubicBezTo>
                            <a:pt x="11271951" y="737168"/>
                            <a:pt x="11150995" y="1324679"/>
                            <a:pt x="11239501" y="1548278"/>
                          </a:cubicBezTo>
                          <a:cubicBezTo>
                            <a:pt x="11227157" y="1714471"/>
                            <a:pt x="11088015" y="1863606"/>
                            <a:pt x="10929838" y="1857941"/>
                          </a:cubicBezTo>
                          <a:cubicBezTo>
                            <a:pt x="7018785" y="1907118"/>
                            <a:pt x="3622589" y="1735239"/>
                            <a:pt x="309663" y="1857941"/>
                          </a:cubicBezTo>
                          <a:cubicBezTo>
                            <a:pt x="135471" y="1882286"/>
                            <a:pt x="-11718" y="1729390"/>
                            <a:pt x="0" y="1548278"/>
                          </a:cubicBezTo>
                          <a:cubicBezTo>
                            <a:pt x="-11284" y="1180703"/>
                            <a:pt x="103769" y="667847"/>
                            <a:pt x="0" y="309663"/>
                          </a:cubicBezTo>
                          <a:close/>
                        </a:path>
                        <a:path w="11239501" h="1857941" stroke="0" extrusionOk="0">
                          <a:moveTo>
                            <a:pt x="0" y="309663"/>
                          </a:moveTo>
                          <a:cubicBezTo>
                            <a:pt x="17801" y="136606"/>
                            <a:pt x="148723" y="-673"/>
                            <a:pt x="309663" y="0"/>
                          </a:cubicBezTo>
                          <a:cubicBezTo>
                            <a:pt x="3966707" y="-129276"/>
                            <a:pt x="7652101" y="-77778"/>
                            <a:pt x="10929838" y="0"/>
                          </a:cubicBezTo>
                          <a:cubicBezTo>
                            <a:pt x="11094569" y="-20056"/>
                            <a:pt x="11233907" y="170897"/>
                            <a:pt x="11239501" y="309663"/>
                          </a:cubicBezTo>
                          <a:cubicBezTo>
                            <a:pt x="11139744" y="554126"/>
                            <a:pt x="11194362" y="1139162"/>
                            <a:pt x="11239501" y="1548278"/>
                          </a:cubicBezTo>
                          <a:cubicBezTo>
                            <a:pt x="11248617" y="1738524"/>
                            <a:pt x="11082816" y="1864073"/>
                            <a:pt x="10929838" y="1857941"/>
                          </a:cubicBezTo>
                          <a:cubicBezTo>
                            <a:pt x="7001439" y="1902161"/>
                            <a:pt x="1717907" y="1828559"/>
                            <a:pt x="309663" y="1857941"/>
                          </a:cubicBezTo>
                          <a:cubicBezTo>
                            <a:pt x="135113" y="1844385"/>
                            <a:pt x="-24562" y="1713623"/>
                            <a:pt x="0" y="1548278"/>
                          </a:cubicBezTo>
                          <a:cubicBezTo>
                            <a:pt x="79003" y="1052940"/>
                            <a:pt x="98514" y="716528"/>
                            <a:pt x="0" y="309663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Hộp Văn bản 25">
              <a:extLst>
                <a:ext uri="{FF2B5EF4-FFF2-40B4-BE49-F238E27FC236}">
                  <a16:creationId xmlns:a16="http://schemas.microsoft.com/office/drawing/2014/main" xmlns="" id="{0ADF44AD-C3AA-915D-6251-5DA41C4D3A2D}"/>
                </a:ext>
              </a:extLst>
            </p:cNvPr>
            <p:cNvSpPr txBox="1"/>
            <p:nvPr/>
          </p:nvSpPr>
          <p:spPr>
            <a:xfrm>
              <a:off x="508536" y="-752308"/>
              <a:ext cx="11224105" cy="4028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914377">
                <a:defRPr/>
              </a:pPr>
              <a:r>
                <a:rPr lang="en-US" sz="44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Đặt</a:t>
              </a:r>
              <a:r>
                <a:rPr lang="en-US" sz="4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4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rồi</a:t>
              </a:r>
              <a:r>
                <a:rPr lang="en-US" sz="4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4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  <a:p>
              <a:pPr algn="ctr" defTabSz="914377">
                <a:defRPr/>
              </a:pPr>
              <a:r>
                <a:rPr lang="en-US" sz="4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34 </a:t>
              </a:r>
              <a:r>
                <a:rPr lang="en-US" sz="44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4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25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B57139A-7AE2-7D50-DA42-42C6840E7F72}"/>
              </a:ext>
            </a:extLst>
          </p:cNvPr>
          <p:cNvGrpSpPr/>
          <p:nvPr/>
        </p:nvGrpSpPr>
        <p:grpSpPr>
          <a:xfrm>
            <a:off x="5019675" y="3213336"/>
            <a:ext cx="3089447" cy="2554545"/>
            <a:chOff x="5019675" y="3213336"/>
            <a:chExt cx="3089447" cy="2554545"/>
          </a:xfrm>
        </p:grpSpPr>
        <p:sp>
          <p:nvSpPr>
            <p:cNvPr id="49" name="TextBox 2">
              <a:extLst>
                <a:ext uri="{FF2B5EF4-FFF2-40B4-BE49-F238E27FC236}">
                  <a16:creationId xmlns:a16="http://schemas.microsoft.com/office/drawing/2014/main" xmlns="" id="{93F4883A-112F-DC80-A23A-B1BF466F8395}"/>
                </a:ext>
              </a:extLst>
            </p:cNvPr>
            <p:cNvSpPr txBox="1"/>
            <p:nvPr/>
          </p:nvSpPr>
          <p:spPr>
            <a:xfrm>
              <a:off x="5619750" y="3213336"/>
              <a:ext cx="248937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sz="8000" b="1" dirty="0">
                  <a:solidFill>
                    <a:prstClr val="white"/>
                  </a:solidFill>
                  <a:latin typeface="Calibri" panose="020F0502020204030204"/>
                  <a:ea typeface="Cambria Math" panose="02040503050406030204" pitchFamily="18" charset="0"/>
                </a:rPr>
                <a:t>34</a:t>
              </a:r>
            </a:p>
            <a:p>
              <a:pPr defTabSz="914377">
                <a:defRPr/>
              </a:pPr>
              <a:r>
                <a:rPr lang="en-US" sz="8000" b="1" dirty="0">
                  <a:solidFill>
                    <a:prstClr val="white"/>
                  </a:solidFill>
                  <a:latin typeface="Calibri" panose="020F0502020204030204"/>
                  <a:ea typeface="Cambria Math" panose="02040503050406030204" pitchFamily="18" charset="0"/>
                </a:rPr>
                <a:t>25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xmlns="" id="{90145E7A-6524-C457-DA2C-F657FB4CA774}"/>
                </a:ext>
              </a:extLst>
            </p:cNvPr>
            <p:cNvCxnSpPr/>
            <p:nvPr/>
          </p:nvCxnSpPr>
          <p:spPr>
            <a:xfrm>
              <a:off x="5295900" y="5524500"/>
              <a:ext cx="173355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7F2535E-6BAE-DB92-A6BC-CC88ED1F1573}"/>
                </a:ext>
              </a:extLst>
            </p:cNvPr>
            <p:cNvSpPr txBox="1"/>
            <p:nvPr/>
          </p:nvSpPr>
          <p:spPr>
            <a:xfrm>
              <a:off x="5019675" y="3943350"/>
              <a:ext cx="6477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BCED9A9-3A53-2AE2-3AE3-F53ECA0DB1E9}"/>
              </a:ext>
            </a:extLst>
          </p:cNvPr>
          <p:cNvSpPr txBox="1"/>
          <p:nvPr/>
        </p:nvSpPr>
        <p:spPr>
          <a:xfrm>
            <a:off x="5619750" y="5457825"/>
            <a:ext cx="1533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</a:rPr>
              <a:t>59</a:t>
            </a:r>
          </a:p>
        </p:txBody>
      </p:sp>
    </p:spTree>
    <p:extLst>
      <p:ext uri="{BB962C8B-B14F-4D97-AF65-F5344CB8AC3E}">
        <p14:creationId xmlns:p14="http://schemas.microsoft.com/office/powerpoint/2010/main" val="13422858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1041791B-11F6-883F-A758-9A9798CDC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677" y="2858176"/>
            <a:ext cx="7338795" cy="3839869"/>
          </a:xfrm>
          <a:prstGeom prst="rect">
            <a:avLst/>
          </a:prstGeom>
        </p:spPr>
      </p:pic>
      <p:pic>
        <p:nvPicPr>
          <p:cNvPr id="33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xmlns="" id="{2BCE0C72-2E21-8A4C-397D-EC58EAEA23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14583" r="19871" b="22497"/>
          <a:stretch/>
        </p:blipFill>
        <p:spPr>
          <a:xfrm rot="3936349">
            <a:off x="8443322" y="5851582"/>
            <a:ext cx="1956183" cy="1171975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361950" y="849571"/>
            <a:ext cx="11704999" cy="1857941"/>
            <a:chOff x="157983" y="-1309887"/>
            <a:chExt cx="11574658" cy="5173821"/>
          </a:xfrm>
        </p:grpSpPr>
        <p:sp>
          <p:nvSpPr>
            <p:cNvPr id="43" name="Hình chữ nhật: Góc Tròn 6">
              <a:extLst>
                <a:ext uri="{FF2B5EF4-FFF2-40B4-BE49-F238E27FC236}">
                  <a16:creationId xmlns:a16="http://schemas.microsoft.com/office/drawing/2014/main" xmlns="" id="{5EDA13FA-52E6-BE1A-FEDF-A2A8F414FB17}"/>
                </a:ext>
              </a:extLst>
            </p:cNvPr>
            <p:cNvSpPr/>
            <p:nvPr/>
          </p:nvSpPr>
          <p:spPr>
            <a:xfrm>
              <a:off x="157983" y="-1309887"/>
              <a:ext cx="11114343" cy="5173821"/>
            </a:xfrm>
            <a:custGeom>
              <a:avLst/>
              <a:gdLst>
                <a:gd name="connsiteX0" fmla="*/ 0 w 11114343"/>
                <a:gd name="connsiteY0" fmla="*/ 862321 h 5173821"/>
                <a:gd name="connsiteX1" fmla="*/ 862321 w 11114343"/>
                <a:gd name="connsiteY1" fmla="*/ 0 h 5173821"/>
                <a:gd name="connsiteX2" fmla="*/ 10252022 w 11114343"/>
                <a:gd name="connsiteY2" fmla="*/ 0 h 5173821"/>
                <a:gd name="connsiteX3" fmla="*/ 11114343 w 11114343"/>
                <a:gd name="connsiteY3" fmla="*/ 862321 h 5173821"/>
                <a:gd name="connsiteX4" fmla="*/ 11114343 w 11114343"/>
                <a:gd name="connsiteY4" fmla="*/ 4311500 h 5173821"/>
                <a:gd name="connsiteX5" fmla="*/ 10252022 w 11114343"/>
                <a:gd name="connsiteY5" fmla="*/ 5173821 h 5173821"/>
                <a:gd name="connsiteX6" fmla="*/ 862321 w 11114343"/>
                <a:gd name="connsiteY6" fmla="*/ 5173821 h 5173821"/>
                <a:gd name="connsiteX7" fmla="*/ 0 w 11114343"/>
                <a:gd name="connsiteY7" fmla="*/ 4311500 h 5173821"/>
                <a:gd name="connsiteX8" fmla="*/ 0 w 11114343"/>
                <a:gd name="connsiteY8" fmla="*/ 862321 h 517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14343" h="5173821" fill="none" extrusionOk="0">
                  <a:moveTo>
                    <a:pt x="0" y="862321"/>
                  </a:moveTo>
                  <a:cubicBezTo>
                    <a:pt x="-23794" y="387553"/>
                    <a:pt x="380921" y="29260"/>
                    <a:pt x="862321" y="0"/>
                  </a:cubicBezTo>
                  <a:cubicBezTo>
                    <a:pt x="5173765" y="77600"/>
                    <a:pt x="5917078" y="-27269"/>
                    <a:pt x="10252022" y="0"/>
                  </a:cubicBezTo>
                  <a:cubicBezTo>
                    <a:pt x="10762755" y="-45493"/>
                    <a:pt x="11121621" y="388216"/>
                    <a:pt x="11114343" y="862321"/>
                  </a:cubicBezTo>
                  <a:cubicBezTo>
                    <a:pt x="11223343" y="1406999"/>
                    <a:pt x="11036134" y="2866041"/>
                    <a:pt x="11114343" y="4311500"/>
                  </a:cubicBezTo>
                  <a:cubicBezTo>
                    <a:pt x="11033255" y="4756026"/>
                    <a:pt x="10701473" y="5185638"/>
                    <a:pt x="10252022" y="5173821"/>
                  </a:cubicBezTo>
                  <a:cubicBezTo>
                    <a:pt x="7144090" y="5222998"/>
                    <a:pt x="4017223" y="5051119"/>
                    <a:pt x="862321" y="5173821"/>
                  </a:cubicBezTo>
                  <a:cubicBezTo>
                    <a:pt x="381047" y="5212430"/>
                    <a:pt x="-44706" y="4826240"/>
                    <a:pt x="0" y="4311500"/>
                  </a:cubicBezTo>
                  <a:cubicBezTo>
                    <a:pt x="47022" y="2690062"/>
                    <a:pt x="104569" y="1520324"/>
                    <a:pt x="0" y="862321"/>
                  </a:cubicBezTo>
                  <a:close/>
                </a:path>
                <a:path w="11114343" h="5173821" stroke="0" extrusionOk="0">
                  <a:moveTo>
                    <a:pt x="0" y="862321"/>
                  </a:moveTo>
                  <a:cubicBezTo>
                    <a:pt x="32604" y="382347"/>
                    <a:pt x="404192" y="-1209"/>
                    <a:pt x="862321" y="0"/>
                  </a:cubicBezTo>
                  <a:cubicBezTo>
                    <a:pt x="4278385" y="-129276"/>
                    <a:pt x="7185025" y="-77778"/>
                    <a:pt x="10252022" y="0"/>
                  </a:cubicBezTo>
                  <a:cubicBezTo>
                    <a:pt x="10718977" y="-29623"/>
                    <a:pt x="11111973" y="399737"/>
                    <a:pt x="11114343" y="862321"/>
                  </a:cubicBezTo>
                  <a:cubicBezTo>
                    <a:pt x="11195942" y="2039275"/>
                    <a:pt x="11268643" y="3257305"/>
                    <a:pt x="11114343" y="4311500"/>
                  </a:cubicBezTo>
                  <a:cubicBezTo>
                    <a:pt x="11152093" y="4867358"/>
                    <a:pt x="10685580" y="5188329"/>
                    <a:pt x="10252022" y="5173821"/>
                  </a:cubicBezTo>
                  <a:cubicBezTo>
                    <a:pt x="6728497" y="5218041"/>
                    <a:pt x="4403848" y="5144439"/>
                    <a:pt x="862321" y="5173821"/>
                  </a:cubicBezTo>
                  <a:cubicBezTo>
                    <a:pt x="382846" y="5161417"/>
                    <a:pt x="-42094" y="4778018"/>
                    <a:pt x="0" y="4311500"/>
                  </a:cubicBezTo>
                  <a:cubicBezTo>
                    <a:pt x="-159954" y="3728501"/>
                    <a:pt x="22140" y="1773798"/>
                    <a:pt x="0" y="862321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7030A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custGeom>
                      <a:avLst/>
                      <a:gdLst>
                        <a:gd name="connsiteX0" fmla="*/ 0 w 11239501"/>
                        <a:gd name="connsiteY0" fmla="*/ 309663 h 1857941"/>
                        <a:gd name="connsiteX1" fmla="*/ 309663 w 11239501"/>
                        <a:gd name="connsiteY1" fmla="*/ 0 h 1857941"/>
                        <a:gd name="connsiteX2" fmla="*/ 10929838 w 11239501"/>
                        <a:gd name="connsiteY2" fmla="*/ 0 h 1857941"/>
                        <a:gd name="connsiteX3" fmla="*/ 11239501 w 11239501"/>
                        <a:gd name="connsiteY3" fmla="*/ 309663 h 1857941"/>
                        <a:gd name="connsiteX4" fmla="*/ 11239501 w 11239501"/>
                        <a:gd name="connsiteY4" fmla="*/ 1548278 h 1857941"/>
                        <a:gd name="connsiteX5" fmla="*/ 10929838 w 11239501"/>
                        <a:gd name="connsiteY5" fmla="*/ 1857941 h 1857941"/>
                        <a:gd name="connsiteX6" fmla="*/ 309663 w 11239501"/>
                        <a:gd name="connsiteY6" fmla="*/ 1857941 h 1857941"/>
                        <a:gd name="connsiteX7" fmla="*/ 0 w 11239501"/>
                        <a:gd name="connsiteY7" fmla="*/ 1548278 h 1857941"/>
                        <a:gd name="connsiteX8" fmla="*/ 0 w 11239501"/>
                        <a:gd name="connsiteY8" fmla="*/ 309663 h 1857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239501" h="1857941" fill="none" extrusionOk="0">
                          <a:moveTo>
                            <a:pt x="0" y="309663"/>
                          </a:moveTo>
                          <a:cubicBezTo>
                            <a:pt x="-4676" y="138932"/>
                            <a:pt x="133712" y="27989"/>
                            <a:pt x="309663" y="0"/>
                          </a:cubicBezTo>
                          <a:cubicBezTo>
                            <a:pt x="5605865" y="77600"/>
                            <a:pt x="9161402" y="-27269"/>
                            <a:pt x="10929838" y="0"/>
                          </a:cubicBezTo>
                          <a:cubicBezTo>
                            <a:pt x="11120976" y="-26535"/>
                            <a:pt x="11264675" y="146052"/>
                            <a:pt x="11239501" y="309663"/>
                          </a:cubicBezTo>
                          <a:cubicBezTo>
                            <a:pt x="11271951" y="737168"/>
                            <a:pt x="11150995" y="1324679"/>
                            <a:pt x="11239501" y="1548278"/>
                          </a:cubicBezTo>
                          <a:cubicBezTo>
                            <a:pt x="11227157" y="1714471"/>
                            <a:pt x="11088015" y="1863606"/>
                            <a:pt x="10929838" y="1857941"/>
                          </a:cubicBezTo>
                          <a:cubicBezTo>
                            <a:pt x="7018785" y="1907118"/>
                            <a:pt x="3622589" y="1735239"/>
                            <a:pt x="309663" y="1857941"/>
                          </a:cubicBezTo>
                          <a:cubicBezTo>
                            <a:pt x="135471" y="1882286"/>
                            <a:pt x="-11718" y="1729390"/>
                            <a:pt x="0" y="1548278"/>
                          </a:cubicBezTo>
                          <a:cubicBezTo>
                            <a:pt x="-11284" y="1180703"/>
                            <a:pt x="103769" y="667847"/>
                            <a:pt x="0" y="309663"/>
                          </a:cubicBezTo>
                          <a:close/>
                        </a:path>
                        <a:path w="11239501" h="1857941" stroke="0" extrusionOk="0">
                          <a:moveTo>
                            <a:pt x="0" y="309663"/>
                          </a:moveTo>
                          <a:cubicBezTo>
                            <a:pt x="17801" y="136606"/>
                            <a:pt x="148723" y="-673"/>
                            <a:pt x="309663" y="0"/>
                          </a:cubicBezTo>
                          <a:cubicBezTo>
                            <a:pt x="3966707" y="-129276"/>
                            <a:pt x="7652101" y="-77778"/>
                            <a:pt x="10929838" y="0"/>
                          </a:cubicBezTo>
                          <a:cubicBezTo>
                            <a:pt x="11094569" y="-20056"/>
                            <a:pt x="11233907" y="170897"/>
                            <a:pt x="11239501" y="309663"/>
                          </a:cubicBezTo>
                          <a:cubicBezTo>
                            <a:pt x="11139744" y="554126"/>
                            <a:pt x="11194362" y="1139162"/>
                            <a:pt x="11239501" y="1548278"/>
                          </a:cubicBezTo>
                          <a:cubicBezTo>
                            <a:pt x="11248617" y="1738524"/>
                            <a:pt x="11082816" y="1864073"/>
                            <a:pt x="10929838" y="1857941"/>
                          </a:cubicBezTo>
                          <a:cubicBezTo>
                            <a:pt x="7001439" y="1902161"/>
                            <a:pt x="1717907" y="1828559"/>
                            <a:pt x="309663" y="1857941"/>
                          </a:cubicBezTo>
                          <a:cubicBezTo>
                            <a:pt x="135113" y="1844385"/>
                            <a:pt x="-24562" y="1713623"/>
                            <a:pt x="0" y="1548278"/>
                          </a:cubicBezTo>
                          <a:cubicBezTo>
                            <a:pt x="79003" y="1052940"/>
                            <a:pt x="98514" y="716528"/>
                            <a:pt x="0" y="309663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Hộp Văn bản 25">
              <a:extLst>
                <a:ext uri="{FF2B5EF4-FFF2-40B4-BE49-F238E27FC236}">
                  <a16:creationId xmlns:a16="http://schemas.microsoft.com/office/drawing/2014/main" xmlns="" id="{0ADF44AD-C3AA-915D-6251-5DA41C4D3A2D}"/>
                </a:ext>
              </a:extLst>
            </p:cNvPr>
            <p:cNvSpPr txBox="1"/>
            <p:nvPr/>
          </p:nvSpPr>
          <p:spPr>
            <a:xfrm>
              <a:off x="508536" y="-752308"/>
              <a:ext cx="11224105" cy="4028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Đặt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rồi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34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và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25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B57139A-7AE2-7D50-DA42-42C6840E7F72}"/>
              </a:ext>
            </a:extLst>
          </p:cNvPr>
          <p:cNvGrpSpPr/>
          <p:nvPr/>
        </p:nvGrpSpPr>
        <p:grpSpPr>
          <a:xfrm>
            <a:off x="5019675" y="3213336"/>
            <a:ext cx="3089447" cy="2554545"/>
            <a:chOff x="5019675" y="3213336"/>
            <a:chExt cx="3089447" cy="2554545"/>
          </a:xfrm>
        </p:grpSpPr>
        <p:sp>
          <p:nvSpPr>
            <p:cNvPr id="49" name="TextBox 2">
              <a:extLst>
                <a:ext uri="{FF2B5EF4-FFF2-40B4-BE49-F238E27FC236}">
                  <a16:creationId xmlns:a16="http://schemas.microsoft.com/office/drawing/2014/main" xmlns="" id="{93F4883A-112F-DC80-A23A-B1BF466F8395}"/>
                </a:ext>
              </a:extLst>
            </p:cNvPr>
            <p:cNvSpPr txBox="1"/>
            <p:nvPr/>
          </p:nvSpPr>
          <p:spPr>
            <a:xfrm>
              <a:off x="5619750" y="3213336"/>
              <a:ext cx="248937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rPr>
                <a:t>52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rPr>
                <a:t>16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xmlns="" id="{90145E7A-6524-C457-DA2C-F657FB4CA774}"/>
                </a:ext>
              </a:extLst>
            </p:cNvPr>
            <p:cNvCxnSpPr/>
            <p:nvPr/>
          </p:nvCxnSpPr>
          <p:spPr>
            <a:xfrm>
              <a:off x="5295900" y="5524500"/>
              <a:ext cx="173355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7F2535E-6BAE-DB92-A6BC-CC88ED1F1573}"/>
                </a:ext>
              </a:extLst>
            </p:cNvPr>
            <p:cNvSpPr txBox="1"/>
            <p:nvPr/>
          </p:nvSpPr>
          <p:spPr>
            <a:xfrm>
              <a:off x="5019675" y="3943350"/>
              <a:ext cx="6477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BCED9A9-3A53-2AE2-3AE3-F53ECA0DB1E9}"/>
              </a:ext>
            </a:extLst>
          </p:cNvPr>
          <p:cNvSpPr txBox="1"/>
          <p:nvPr/>
        </p:nvSpPr>
        <p:spPr>
          <a:xfrm>
            <a:off x="5619750" y="5457825"/>
            <a:ext cx="1533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68</a:t>
            </a:r>
          </a:p>
        </p:txBody>
      </p:sp>
    </p:spTree>
    <p:extLst>
      <p:ext uri="{BB962C8B-B14F-4D97-AF65-F5344CB8AC3E}">
        <p14:creationId xmlns:p14="http://schemas.microsoft.com/office/powerpoint/2010/main" val="40355633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A6A53BAE-0ECB-098E-8F01-6BD41D95AD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6"/>
          <a:stretch/>
        </p:blipFill>
        <p:spPr>
          <a:xfrm>
            <a:off x="21" y="1282"/>
            <a:ext cx="12191980" cy="68567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3E9EB7C-AAAC-417E-5E12-B77D7E686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7169" y="-685800"/>
            <a:ext cx="13266454" cy="919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304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9" cy="6372532"/>
          </a:xfrm>
          <a:custGeom>
            <a:avLst/>
            <a:gdLst>
              <a:gd name="connsiteX0" fmla="*/ 0 w 8644904"/>
              <a:gd name="connsiteY0" fmla="*/ 783524 h 4701048"/>
              <a:gd name="connsiteX1" fmla="*/ 783524 w 8644904"/>
              <a:gd name="connsiteY1" fmla="*/ 0 h 4701048"/>
              <a:gd name="connsiteX2" fmla="*/ 7861380 w 8644904"/>
              <a:gd name="connsiteY2" fmla="*/ 0 h 4701048"/>
              <a:gd name="connsiteX3" fmla="*/ 8644904 w 8644904"/>
              <a:gd name="connsiteY3" fmla="*/ 783524 h 4701048"/>
              <a:gd name="connsiteX4" fmla="*/ 8644904 w 8644904"/>
              <a:gd name="connsiteY4" fmla="*/ 3917524 h 4701048"/>
              <a:gd name="connsiteX5" fmla="*/ 7861380 w 8644904"/>
              <a:gd name="connsiteY5" fmla="*/ 4701048 h 4701048"/>
              <a:gd name="connsiteX6" fmla="*/ 783524 w 8644904"/>
              <a:gd name="connsiteY6" fmla="*/ 4701048 h 4701048"/>
              <a:gd name="connsiteX7" fmla="*/ 0 w 8644904"/>
              <a:gd name="connsiteY7" fmla="*/ 3917524 h 4701048"/>
              <a:gd name="connsiteX8" fmla="*/ 0 w 8644904"/>
              <a:gd name="connsiteY8" fmla="*/ 783524 h 470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4904" h="4701048" fill="none" extrusionOk="0">
                <a:moveTo>
                  <a:pt x="0" y="783524"/>
                </a:moveTo>
                <a:cubicBezTo>
                  <a:pt x="-47977" y="353779"/>
                  <a:pt x="343480" y="41542"/>
                  <a:pt x="783524" y="0"/>
                </a:cubicBezTo>
                <a:cubicBezTo>
                  <a:pt x="2128255" y="77600"/>
                  <a:pt x="5179397" y="-27269"/>
                  <a:pt x="7861380" y="0"/>
                </a:cubicBezTo>
                <a:cubicBezTo>
                  <a:pt x="8301688" y="-10000"/>
                  <a:pt x="8714776" y="371365"/>
                  <a:pt x="8644904" y="783524"/>
                </a:cubicBezTo>
                <a:cubicBezTo>
                  <a:pt x="8753904" y="1124804"/>
                  <a:pt x="8566695" y="3293348"/>
                  <a:pt x="8644904" y="3917524"/>
                </a:cubicBezTo>
                <a:cubicBezTo>
                  <a:pt x="8587336" y="4327732"/>
                  <a:pt x="8240775" y="4724569"/>
                  <a:pt x="7861380" y="4701048"/>
                </a:cubicBezTo>
                <a:cubicBezTo>
                  <a:pt x="5059807" y="4750225"/>
                  <a:pt x="2016145" y="4578346"/>
                  <a:pt x="783524" y="4701048"/>
                </a:cubicBezTo>
                <a:cubicBezTo>
                  <a:pt x="345418" y="4742351"/>
                  <a:pt x="-30352" y="4376386"/>
                  <a:pt x="0" y="3917524"/>
                </a:cubicBezTo>
                <a:cubicBezTo>
                  <a:pt x="47022" y="2390123"/>
                  <a:pt x="104569" y="1995041"/>
                  <a:pt x="0" y="783524"/>
                </a:cubicBezTo>
                <a:close/>
              </a:path>
              <a:path w="8644904" h="4701048" stroke="0" extrusionOk="0">
                <a:moveTo>
                  <a:pt x="0" y="783524"/>
                </a:moveTo>
                <a:cubicBezTo>
                  <a:pt x="7474" y="349942"/>
                  <a:pt x="388062" y="-2487"/>
                  <a:pt x="783524" y="0"/>
                </a:cubicBezTo>
                <a:cubicBezTo>
                  <a:pt x="2537874" y="-129276"/>
                  <a:pt x="5279561" y="-77778"/>
                  <a:pt x="7861380" y="0"/>
                </a:cubicBezTo>
                <a:cubicBezTo>
                  <a:pt x="8283147" y="-34943"/>
                  <a:pt x="8641910" y="368062"/>
                  <a:pt x="8644904" y="783524"/>
                </a:cubicBezTo>
                <a:cubicBezTo>
                  <a:pt x="8726503" y="1510691"/>
                  <a:pt x="8799204" y="2973749"/>
                  <a:pt x="8644904" y="3917524"/>
                </a:cubicBezTo>
                <a:cubicBezTo>
                  <a:pt x="8666210" y="4395184"/>
                  <a:pt x="8268255" y="4709834"/>
                  <a:pt x="7861380" y="4701048"/>
                </a:cubicBezTo>
                <a:cubicBezTo>
                  <a:pt x="6125837" y="4745268"/>
                  <a:pt x="2462618" y="4671666"/>
                  <a:pt x="783524" y="4701048"/>
                </a:cubicBezTo>
                <a:cubicBezTo>
                  <a:pt x="341197" y="4664166"/>
                  <a:pt x="-39866" y="4341038"/>
                  <a:pt x="0" y="3917524"/>
                </a:cubicBezTo>
                <a:cubicBezTo>
                  <a:pt x="-159954" y="2425743"/>
                  <a:pt x="22140" y="2014358"/>
                  <a:pt x="0" y="78352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539" h="6372532" fill="none" extrusionOk="0">
                        <a:moveTo>
                          <a:pt x="0" y="1062110"/>
                        </a:moveTo>
                        <a:cubicBezTo>
                          <a:pt x="-113605" y="482653"/>
                          <a:pt x="442345" y="145052"/>
                          <a:pt x="1044698" y="0"/>
                        </a:cubicBezTo>
                        <a:cubicBezTo>
                          <a:pt x="2669317" y="708834"/>
                          <a:pt x="7048831" y="-507627"/>
                          <a:pt x="10481840" y="0"/>
                        </a:cubicBezTo>
                        <a:cubicBezTo>
                          <a:pt x="11134577" y="-100171"/>
                          <a:pt x="11669309" y="518009"/>
                          <a:pt x="11526539" y="1062110"/>
                        </a:cubicBezTo>
                        <a:cubicBezTo>
                          <a:pt x="11592495" y="1644151"/>
                          <a:pt x="11481223" y="4496550"/>
                          <a:pt x="11526539" y="5310421"/>
                        </a:cubicBezTo>
                        <a:cubicBezTo>
                          <a:pt x="11428287" y="5858073"/>
                          <a:pt x="10908512" y="6439340"/>
                          <a:pt x="10481840" y="6372532"/>
                        </a:cubicBezTo>
                        <a:cubicBezTo>
                          <a:pt x="6701406" y="6704236"/>
                          <a:pt x="2601710" y="6186504"/>
                          <a:pt x="1044698" y="6372532"/>
                        </a:cubicBezTo>
                        <a:cubicBezTo>
                          <a:pt x="454856" y="6472300"/>
                          <a:pt x="-124632" y="6004898"/>
                          <a:pt x="0" y="5310421"/>
                        </a:cubicBezTo>
                        <a:cubicBezTo>
                          <a:pt x="69869" y="3285053"/>
                          <a:pt x="121375" y="2686346"/>
                          <a:pt x="0" y="1062110"/>
                        </a:cubicBezTo>
                        <a:close/>
                      </a:path>
                      <a:path w="11526539" h="6372532" stroke="0" extrusionOk="0">
                        <a:moveTo>
                          <a:pt x="0" y="1062110"/>
                        </a:moveTo>
                        <a:cubicBezTo>
                          <a:pt x="29091" y="536325"/>
                          <a:pt x="601807" y="30663"/>
                          <a:pt x="1044698" y="0"/>
                        </a:cubicBezTo>
                        <a:cubicBezTo>
                          <a:pt x="3141087" y="-411131"/>
                          <a:pt x="6886596" y="-36252"/>
                          <a:pt x="10481840" y="0"/>
                        </a:cubicBezTo>
                        <a:cubicBezTo>
                          <a:pt x="11065993" y="-1039"/>
                          <a:pt x="11452639" y="504778"/>
                          <a:pt x="11526539" y="1062110"/>
                        </a:cubicBezTo>
                        <a:cubicBezTo>
                          <a:pt x="11615356" y="1977543"/>
                          <a:pt x="11642075" y="4254558"/>
                          <a:pt x="11526539" y="5310421"/>
                        </a:cubicBezTo>
                        <a:cubicBezTo>
                          <a:pt x="11564992" y="5982569"/>
                          <a:pt x="11030910" y="6361176"/>
                          <a:pt x="10481840" y="6372532"/>
                        </a:cubicBezTo>
                        <a:cubicBezTo>
                          <a:pt x="8087662" y="6484157"/>
                          <a:pt x="2951033" y="6215591"/>
                          <a:pt x="1044698" y="6372532"/>
                        </a:cubicBezTo>
                        <a:cubicBezTo>
                          <a:pt x="350123" y="6363672"/>
                          <a:pt x="-115048" y="5875667"/>
                          <a:pt x="0" y="5310421"/>
                        </a:cubicBezTo>
                        <a:cubicBezTo>
                          <a:pt x="-206551" y="3212982"/>
                          <a:pt x="-59103" y="2736052"/>
                          <a:pt x="0" y="1062110"/>
                        </a:cubicBezTo>
                        <a:close/>
                      </a:path>
                      <a:path w="11526539" h="6372532" fill="none" stroke="0" extrusionOk="0">
                        <a:moveTo>
                          <a:pt x="0" y="1062110"/>
                        </a:moveTo>
                        <a:cubicBezTo>
                          <a:pt x="-47134" y="477643"/>
                          <a:pt x="522023" y="52038"/>
                          <a:pt x="1044698" y="0"/>
                        </a:cubicBezTo>
                        <a:cubicBezTo>
                          <a:pt x="2930757" y="-28461"/>
                          <a:pt x="7597134" y="42104"/>
                          <a:pt x="10481840" y="0"/>
                        </a:cubicBezTo>
                        <a:cubicBezTo>
                          <a:pt x="11050452" y="-72421"/>
                          <a:pt x="11602948" y="600005"/>
                          <a:pt x="11526539" y="1062110"/>
                        </a:cubicBezTo>
                        <a:cubicBezTo>
                          <a:pt x="11675129" y="1472157"/>
                          <a:pt x="11407909" y="4294717"/>
                          <a:pt x="11526539" y="5310421"/>
                        </a:cubicBezTo>
                        <a:cubicBezTo>
                          <a:pt x="11491664" y="5954808"/>
                          <a:pt x="10939335" y="6420853"/>
                          <a:pt x="10481840" y="6372532"/>
                        </a:cubicBezTo>
                        <a:cubicBezTo>
                          <a:pt x="6791817" y="6374769"/>
                          <a:pt x="2540460" y="6025360"/>
                          <a:pt x="1044698" y="6372532"/>
                        </a:cubicBezTo>
                        <a:cubicBezTo>
                          <a:pt x="453302" y="6400645"/>
                          <a:pt x="-81539" y="5922942"/>
                          <a:pt x="0" y="5310421"/>
                        </a:cubicBezTo>
                        <a:cubicBezTo>
                          <a:pt x="-3338" y="3175156"/>
                          <a:pt x="61158" y="2705663"/>
                          <a:pt x="0" y="106211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F5A00DEF-1C0E-759E-0200-9F6B1F17AD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91136" y="485166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EC12966-EA11-2864-9166-5AB0D797C085}"/>
              </a:ext>
            </a:extLst>
          </p:cNvPr>
          <p:cNvSpPr txBox="1"/>
          <p:nvPr/>
        </p:nvSpPr>
        <p:spPr>
          <a:xfrm>
            <a:off x="4124391" y="810028"/>
            <a:ext cx="3808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 bị trừ, số trừ, hiệu</a:t>
            </a:r>
          </a:p>
        </p:txBody>
      </p:sp>
      <p:sp>
        <p:nvSpPr>
          <p:cNvPr id="4" name="Rounded Rectangle 20">
            <a:extLst>
              <a:ext uri="{FF2B5EF4-FFF2-40B4-BE49-F238E27FC236}">
                <a16:creationId xmlns:a16="http://schemas.microsoft.com/office/drawing/2014/main" xmlns="" id="{1CA908B1-EA5D-BAAC-0F7A-E9F697FCF3FB}"/>
              </a:ext>
            </a:extLst>
          </p:cNvPr>
          <p:cNvSpPr/>
          <p:nvPr/>
        </p:nvSpPr>
        <p:spPr>
          <a:xfrm>
            <a:off x="4064613" y="615943"/>
            <a:ext cx="3928034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CEC09EB-8540-E0F4-EC59-59E26C364A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69" b="93780" l="9551" r="89888">
                        <a14:foregroundMark x1="24719" y1="24880" x2="67416" y2="28230"/>
                        <a14:foregroundMark x1="67416" y1="27273" x2="26966" y2="21053"/>
                        <a14:foregroundMark x1="67416" y1="93780" x2="67416" y2="93780"/>
                        <a14:foregroundMark x1="38764" y1="12440" x2="38764" y2="12440"/>
                        <a14:foregroundMark x1="41573" y1="12440" x2="61798" y2="14833"/>
                        <a14:foregroundMark x1="61798" y1="13876" x2="40449" y2="12440"/>
                        <a14:foregroundMark x1="40449" y1="11483" x2="62360" y2="12440"/>
                        <a14:foregroundMark x1="62360" y1="12440" x2="64607" y2="13397"/>
                        <a14:foregroundMark x1="56180" y1="36842" x2="51685" y2="34450"/>
                      </a14:backgroundRemoval>
                    </a14:imgEffect>
                    <a14:imgEffect>
                      <a14:sharpenSoften amount="27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313">
            <a:off x="9856070" y="1843560"/>
            <a:ext cx="1707395" cy="2004750"/>
          </a:xfrm>
          <a:prstGeom prst="rect">
            <a:avLst/>
          </a:prstGeom>
        </p:spPr>
      </p:pic>
      <p:sp>
        <p:nvSpPr>
          <p:cNvPr id="8" name="Rounded Rectangular Callout 25">
            <a:extLst>
              <a:ext uri="{FF2B5EF4-FFF2-40B4-BE49-F238E27FC236}">
                <a16:creationId xmlns:a16="http://schemas.microsoft.com/office/drawing/2014/main" xmlns="" id="{D8E751CA-C99B-DE26-493B-CC6A98D97C7A}"/>
              </a:ext>
            </a:extLst>
          </p:cNvPr>
          <p:cNvSpPr/>
          <p:nvPr/>
        </p:nvSpPr>
        <p:spPr>
          <a:xfrm>
            <a:off x="7992647" y="980195"/>
            <a:ext cx="2536546" cy="921898"/>
          </a:xfrm>
          <a:prstGeom prst="wedgeRoundRectCallout">
            <a:avLst>
              <a:gd name="adj1" fmla="val 38889"/>
              <a:gd name="adj2" fmla="val 7830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F815297-F90E-0860-7901-E2196AA5A637}"/>
              </a:ext>
            </a:extLst>
          </p:cNvPr>
          <p:cNvSpPr/>
          <p:nvPr/>
        </p:nvSpPr>
        <p:spPr>
          <a:xfrm>
            <a:off x="7992647" y="1025832"/>
            <a:ext cx="2536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Còn lại bao nhiêu con chim?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4EC5D85-5C42-46CD-E803-A44947886376}"/>
              </a:ext>
            </a:extLst>
          </p:cNvPr>
          <p:cNvSpPr/>
          <p:nvPr/>
        </p:nvSpPr>
        <p:spPr>
          <a:xfrm>
            <a:off x="6481826" y="2307326"/>
            <a:ext cx="34505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12 - 2 =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Còn lại 10 con chim</a:t>
            </a: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xmlns="" id="{54289035-1B6B-E63E-497B-2D0829F3BE31}"/>
              </a:ext>
            </a:extLst>
          </p:cNvPr>
          <p:cNvSpPr/>
          <p:nvPr/>
        </p:nvSpPr>
        <p:spPr>
          <a:xfrm>
            <a:off x="1421115" y="3684318"/>
            <a:ext cx="9279506" cy="2697432"/>
          </a:xfrm>
          <a:prstGeom prst="roundRect">
            <a:avLst/>
          </a:prstGeom>
          <a:solidFill>
            <a:srgbClr val="FFE285">
              <a:alpha val="72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A5593FE6-BBAC-A657-2D4B-2980CC2F6517}"/>
              </a:ext>
            </a:extLst>
          </p:cNvPr>
          <p:cNvSpPr/>
          <p:nvPr/>
        </p:nvSpPr>
        <p:spPr>
          <a:xfrm>
            <a:off x="2473638" y="3938855"/>
            <a:ext cx="701518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7A694E1-EE78-02E0-0695-A11B6001D4B8}"/>
              </a:ext>
            </a:extLst>
          </p:cNvPr>
          <p:cNvSpPr txBox="1"/>
          <p:nvPr/>
        </p:nvSpPr>
        <p:spPr>
          <a:xfrm>
            <a:off x="3924045" y="3519187"/>
            <a:ext cx="11715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DE19CE1-6FA8-11D7-C4D2-69B27499FB73}"/>
              </a:ext>
            </a:extLst>
          </p:cNvPr>
          <p:cNvSpPr/>
          <p:nvPr/>
        </p:nvSpPr>
        <p:spPr>
          <a:xfrm>
            <a:off x="5701628" y="3938855"/>
            <a:ext cx="755335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506B77D-7A0A-814A-236F-2B61BD062940}"/>
              </a:ext>
            </a:extLst>
          </p:cNvPr>
          <p:cNvSpPr txBox="1"/>
          <p:nvPr/>
        </p:nvSpPr>
        <p:spPr>
          <a:xfrm>
            <a:off x="6905817" y="3946227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ED6AE920-A59B-FF69-033E-A0BC7916959F}"/>
              </a:ext>
            </a:extLst>
          </p:cNvPr>
          <p:cNvSpPr/>
          <p:nvPr/>
        </p:nvSpPr>
        <p:spPr>
          <a:xfrm>
            <a:off x="8625828" y="3952142"/>
            <a:ext cx="755335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ounded Rectangle 34">
            <a:extLst>
              <a:ext uri="{FF2B5EF4-FFF2-40B4-BE49-F238E27FC236}">
                <a16:creationId xmlns:a16="http://schemas.microsoft.com/office/drawing/2014/main" xmlns="" id="{199F6A25-6AF7-1B5E-9896-A381C2C7DD14}"/>
              </a:ext>
            </a:extLst>
          </p:cNvPr>
          <p:cNvSpPr/>
          <p:nvPr/>
        </p:nvSpPr>
        <p:spPr>
          <a:xfrm>
            <a:off x="1870330" y="4765868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 bị trừ</a:t>
            </a:r>
          </a:p>
        </p:txBody>
      </p:sp>
      <p:sp>
        <p:nvSpPr>
          <p:cNvPr id="22" name="Rounded Rectangle 36">
            <a:extLst>
              <a:ext uri="{FF2B5EF4-FFF2-40B4-BE49-F238E27FC236}">
                <a16:creationId xmlns:a16="http://schemas.microsoft.com/office/drawing/2014/main" xmlns="" id="{E62C16D4-0911-28BA-F761-E5773295C7B4}"/>
              </a:ext>
            </a:extLst>
          </p:cNvPr>
          <p:cNvSpPr/>
          <p:nvPr/>
        </p:nvSpPr>
        <p:spPr>
          <a:xfrm>
            <a:off x="5095620" y="4765867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 trừ</a:t>
            </a:r>
          </a:p>
        </p:txBody>
      </p:sp>
      <p:sp>
        <p:nvSpPr>
          <p:cNvPr id="23" name="Rounded Rectangle 41">
            <a:extLst>
              <a:ext uri="{FF2B5EF4-FFF2-40B4-BE49-F238E27FC236}">
                <a16:creationId xmlns:a16="http://schemas.microsoft.com/office/drawing/2014/main" xmlns="" id="{1DCB20AA-7838-2AE4-F6BD-F34CC9C0AC0B}"/>
              </a:ext>
            </a:extLst>
          </p:cNvPr>
          <p:cNvSpPr/>
          <p:nvPr/>
        </p:nvSpPr>
        <p:spPr>
          <a:xfrm>
            <a:off x="8126357" y="4760744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Hiệu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xmlns="" id="{E5009BAB-B8BE-7EDC-2946-4C554BC275A5}"/>
              </a:ext>
            </a:extLst>
          </p:cNvPr>
          <p:cNvSpPr/>
          <p:nvPr/>
        </p:nvSpPr>
        <p:spPr>
          <a:xfrm rot="5400000">
            <a:off x="4185386" y="3032014"/>
            <a:ext cx="401243" cy="5031356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8EF4460-F274-E112-5F57-DC6950E152B1}"/>
              </a:ext>
            </a:extLst>
          </p:cNvPr>
          <p:cNvSpPr/>
          <p:nvPr/>
        </p:nvSpPr>
        <p:spPr>
          <a:xfrm>
            <a:off x="1888605" y="5785676"/>
            <a:ext cx="4994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12 - 2 cũng gọi là hiệu.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E9B4EDA-05E4-E5C0-DF5F-8D2182BE09E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5000"/>
                    </a14:imgEffect>
                    <a14:imgEffect>
                      <a14:brightnessContrast bright="3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125"/>
          <a:stretch/>
        </p:blipFill>
        <p:spPr>
          <a:xfrm>
            <a:off x="1528206" y="1618957"/>
            <a:ext cx="4891912" cy="1937634"/>
          </a:xfrm>
          <a:prstGeom prst="roundRect">
            <a:avLst>
              <a:gd name="adj" fmla="val 32606"/>
            </a:avLst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C37B041-4D75-E8B9-0073-03798B126764}"/>
              </a:ext>
            </a:extLst>
          </p:cNvPr>
          <p:cNvSpPr/>
          <p:nvPr/>
        </p:nvSpPr>
        <p:spPr>
          <a:xfrm>
            <a:off x="2442562" y="3940657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B7D94EA-8E0A-E8B3-D333-FA4B6A5DA3B9}"/>
              </a:ext>
            </a:extLst>
          </p:cNvPr>
          <p:cNvSpPr/>
          <p:nvPr/>
        </p:nvSpPr>
        <p:spPr>
          <a:xfrm>
            <a:off x="8609814" y="3968122"/>
            <a:ext cx="7553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629069547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7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4" grpId="0" animBg="1"/>
          <p:bldP spid="4" grpId="1" animBg="1"/>
          <p:bldP spid="8" grpId="0" animBg="1"/>
          <p:bldP spid="10" grpId="0"/>
          <p:bldP spid="13" grpId="0" build="p"/>
          <p:bldP spid="14" grpId="0" animBg="1"/>
          <p:bldP spid="15" grpId="0" animBg="1"/>
          <p:bldP spid="16" grpId="0"/>
          <p:bldP spid="17" grpId="0" animBg="1"/>
          <p:bldP spid="18" grpId="0"/>
          <p:bldP spid="19" grpId="0" animBg="1"/>
          <p:bldP spid="21" grpId="0" animBg="1"/>
          <p:bldP spid="22" grpId="0" animBg="1"/>
          <p:bldP spid="23" grpId="0" animBg="1"/>
          <p:bldP spid="24" grpId="0" animBg="1"/>
          <p:bldP spid="25" grpId="0"/>
          <p:bldP spid="27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7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4" grpId="0" animBg="1"/>
          <p:bldP spid="4" grpId="1" animBg="1"/>
          <p:bldP spid="8" grpId="0" animBg="1"/>
          <p:bldP spid="10" grpId="0"/>
          <p:bldP spid="13" grpId="0" build="p"/>
          <p:bldP spid="14" grpId="0" animBg="1"/>
          <p:bldP spid="15" grpId="0" animBg="1"/>
          <p:bldP spid="16" grpId="0"/>
          <p:bldP spid="17" grpId="0" animBg="1"/>
          <p:bldP spid="18" grpId="0"/>
          <p:bldP spid="19" grpId="0" animBg="1"/>
          <p:bldP spid="21" grpId="0" animBg="1"/>
          <p:bldP spid="22" grpId="0" animBg="1"/>
          <p:bldP spid="23" grpId="0" animBg="1"/>
          <p:bldP spid="24" grpId="0" animBg="1"/>
          <p:bldP spid="25" grpId="0"/>
          <p:bldP spid="27" grpId="0"/>
          <p:bldP spid="28" grpId="0"/>
        </p:bldLst>
      </p:timing>
    </mc:Fallback>
  </mc:AlternateContent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350</Words>
  <Application>Microsoft Office PowerPoint</Application>
  <PresentationFormat>Custom</PresentationFormat>
  <Paragraphs>127</Paragraphs>
  <Slides>19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4_Office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ASUS</cp:lastModifiedBy>
  <cp:revision>16</cp:revision>
  <dcterms:created xsi:type="dcterms:W3CDTF">2024-04-25T04:02:40Z</dcterms:created>
  <dcterms:modified xsi:type="dcterms:W3CDTF">2025-09-12T23:47:08Z</dcterms:modified>
</cp:coreProperties>
</file>