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318" r:id="rId4"/>
    <p:sldId id="320" r:id="rId5"/>
    <p:sldId id="267" r:id="rId6"/>
    <p:sldId id="271" r:id="rId7"/>
    <p:sldId id="273" r:id="rId8"/>
    <p:sldId id="272" r:id="rId9"/>
    <p:sldId id="274" r:id="rId10"/>
    <p:sldId id="275" r:id="rId11"/>
    <p:sldId id="257" r:id="rId12"/>
    <p:sldId id="260" r:id="rId13"/>
    <p:sldId id="268" r:id="rId14"/>
    <p:sldId id="315" r:id="rId15"/>
    <p:sldId id="313" r:id="rId16"/>
    <p:sldId id="316" r:id="rId17"/>
    <p:sldId id="309" r:id="rId18"/>
    <p:sldId id="310" r:id="rId19"/>
    <p:sldId id="311" r:id="rId20"/>
    <p:sldId id="312" r:id="rId21"/>
    <p:sldId id="261" r:id="rId22"/>
    <p:sldId id="303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EDA4-B8E4-40C3-815C-51398913881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3569-BF66-4183-ACD0-64D44C63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0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3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6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7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8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0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1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44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E61A84AB-0792-9F27-B797-ED931B843F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microsoft.com/office/2007/relationships/hdphoto" Target="../media/hdphoto6.wdp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4.jpeg"/><Relationship Id="rId7" Type="http://schemas.openxmlformats.org/officeDocument/2006/relationships/slide" Target="slide8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69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endParaRPr lang="vi-VN" altLang="zh-CN" sz="3900" b="1" i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endParaRPr lang="vi-VN" altLang="zh-CN" sz="3900" b="1" i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altLang="zh-CN" sz="3900" b="1" i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微软雅黑" panose="020B0503020204020204" pitchFamily="34" charset="-122"/>
                <a:cs typeface="Calibri" panose="020F0502020204030204" pitchFamily="34" charset="0"/>
              </a:rPr>
              <a:t>Tiết 1</a:t>
            </a:r>
            <a:endParaRPr lang="en-US" altLang="zh-CN" sz="3900" b="1" i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 Light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=""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265" y="314970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805" y="845368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19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=""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7CE344-F65A-19A1-B3B3-2CD2F61F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7" y="1876726"/>
            <a:ext cx="1122980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=""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9AF8E7-3639-EB27-ECC3-070FC0AE927B}"/>
              </a:ext>
            </a:extLst>
          </p:cNvPr>
          <p:cNvSpPr txBox="1"/>
          <p:nvPr/>
        </p:nvSpPr>
        <p:spPr>
          <a:xfrm>
            <a:off x="4037026" y="699856"/>
            <a:ext cx="604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Số gà hơn số vịt mấy con?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="" xmlns:a16="http://schemas.microsoft.com/office/drawing/2014/main" id="{BF659604-1D9E-294C-86B9-82D94CAC84BB}"/>
              </a:ext>
            </a:extLst>
          </p:cNvPr>
          <p:cNvSpPr/>
          <p:nvPr/>
        </p:nvSpPr>
        <p:spPr>
          <a:xfrm flipH="1">
            <a:off x="1323976" y="1533524"/>
            <a:ext cx="1238249" cy="122872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="" xmlns:a16="http://schemas.microsoft.com/office/drawing/2014/main" id="{ED3B4B0D-B208-2557-2AC5-E4B9B016AA5E}"/>
              </a:ext>
            </a:extLst>
          </p:cNvPr>
          <p:cNvSpPr/>
          <p:nvPr/>
        </p:nvSpPr>
        <p:spPr>
          <a:xfrm flipH="1">
            <a:off x="2743199" y="1750142"/>
            <a:ext cx="904566" cy="1032388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="" xmlns:a16="http://schemas.microsoft.com/office/drawing/2014/main" id="{8A5E6F97-5287-61BD-0E0B-56BC266676E5}"/>
              </a:ext>
            </a:extLst>
          </p:cNvPr>
          <p:cNvSpPr/>
          <p:nvPr/>
        </p:nvSpPr>
        <p:spPr>
          <a:xfrm>
            <a:off x="38188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A991A36C-5156-CD17-A266-E441222EF80F}"/>
              </a:ext>
            </a:extLst>
          </p:cNvPr>
          <p:cNvSpPr/>
          <p:nvPr/>
        </p:nvSpPr>
        <p:spPr>
          <a:xfrm>
            <a:off x="47332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2A40D8BF-35AC-A24F-AA72-78FF09684143}"/>
              </a:ext>
            </a:extLst>
          </p:cNvPr>
          <p:cNvSpPr/>
          <p:nvPr/>
        </p:nvSpPr>
        <p:spPr>
          <a:xfrm>
            <a:off x="5568982" y="192712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="" xmlns:a16="http://schemas.microsoft.com/office/drawing/2014/main" id="{76F3D1F8-4C5E-9E30-9F2E-211E91343913}"/>
              </a:ext>
            </a:extLst>
          </p:cNvPr>
          <p:cNvSpPr/>
          <p:nvPr/>
        </p:nvSpPr>
        <p:spPr>
          <a:xfrm>
            <a:off x="6375227" y="191729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="" xmlns:a16="http://schemas.microsoft.com/office/drawing/2014/main" id="{81BB4696-AB22-D03A-CC14-9153E35A81D9}"/>
              </a:ext>
            </a:extLst>
          </p:cNvPr>
          <p:cNvSpPr/>
          <p:nvPr/>
        </p:nvSpPr>
        <p:spPr>
          <a:xfrm>
            <a:off x="7191304" y="1858298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="" xmlns:a16="http://schemas.microsoft.com/office/drawing/2014/main" id="{C5E2F160-2150-4C0D-B51D-7F1946E48161}"/>
              </a:ext>
            </a:extLst>
          </p:cNvPr>
          <p:cNvSpPr/>
          <p:nvPr/>
        </p:nvSpPr>
        <p:spPr>
          <a:xfrm>
            <a:off x="8017214" y="1868130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="" xmlns:a16="http://schemas.microsoft.com/office/drawing/2014/main" id="{4E89A5E6-C4EA-3577-7B0E-67CA4C46F18D}"/>
              </a:ext>
            </a:extLst>
          </p:cNvPr>
          <p:cNvSpPr/>
          <p:nvPr/>
        </p:nvSpPr>
        <p:spPr>
          <a:xfrm>
            <a:off x="8793962" y="183863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="" xmlns:a16="http://schemas.microsoft.com/office/drawing/2014/main" id="{B1C017D6-5865-D1D6-D6F1-C5B711651961}"/>
              </a:ext>
            </a:extLst>
          </p:cNvPr>
          <p:cNvSpPr/>
          <p:nvPr/>
        </p:nvSpPr>
        <p:spPr>
          <a:xfrm>
            <a:off x="9678865" y="182880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="" xmlns:a16="http://schemas.microsoft.com/office/drawing/2014/main" id="{861DE719-1CDC-40D6-45D9-6D9D90805552}"/>
              </a:ext>
            </a:extLst>
          </p:cNvPr>
          <p:cNvSpPr/>
          <p:nvPr/>
        </p:nvSpPr>
        <p:spPr>
          <a:xfrm>
            <a:off x="1386350" y="295951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="" xmlns:a16="http://schemas.microsoft.com/office/drawing/2014/main" id="{38363AAA-0F06-A4DA-E849-E21C81E22F84}"/>
              </a:ext>
            </a:extLst>
          </p:cNvPr>
          <p:cNvSpPr/>
          <p:nvPr/>
        </p:nvSpPr>
        <p:spPr>
          <a:xfrm>
            <a:off x="244823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93238299-81A4-DF43-82FB-528E1402AF2B}"/>
              </a:ext>
            </a:extLst>
          </p:cNvPr>
          <p:cNvSpPr/>
          <p:nvPr/>
        </p:nvSpPr>
        <p:spPr>
          <a:xfrm>
            <a:off x="345112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899508AE-F769-4B18-59A6-47D515CAF5C2}"/>
              </a:ext>
            </a:extLst>
          </p:cNvPr>
          <p:cNvSpPr/>
          <p:nvPr/>
        </p:nvSpPr>
        <p:spPr>
          <a:xfrm>
            <a:off x="4404853" y="292018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="" xmlns:a16="http://schemas.microsoft.com/office/drawing/2014/main" id="{F4B3DC15-4EDC-E9E9-CF08-D01A93DD2803}"/>
              </a:ext>
            </a:extLst>
          </p:cNvPr>
          <p:cNvSpPr/>
          <p:nvPr/>
        </p:nvSpPr>
        <p:spPr>
          <a:xfrm>
            <a:off x="5289756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="" xmlns:a16="http://schemas.microsoft.com/office/drawing/2014/main" id="{49F321E9-9774-7327-0FCA-10325DCB11E9}"/>
              </a:ext>
            </a:extLst>
          </p:cNvPr>
          <p:cNvSpPr/>
          <p:nvPr/>
        </p:nvSpPr>
        <p:spPr>
          <a:xfrm>
            <a:off x="6135330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="" xmlns:a16="http://schemas.microsoft.com/office/drawing/2014/main" id="{C2444B12-FBA5-C4F1-DCAA-24A230C3D9B1}"/>
              </a:ext>
            </a:extLst>
          </p:cNvPr>
          <p:cNvSpPr/>
          <p:nvPr/>
        </p:nvSpPr>
        <p:spPr>
          <a:xfrm>
            <a:off x="6990736" y="2959509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="" xmlns:a16="http://schemas.microsoft.com/office/drawing/2014/main" id="{8E4EA240-6B80-D8B9-1733-0E5E06066FB8}"/>
              </a:ext>
            </a:extLst>
          </p:cNvPr>
          <p:cNvSpPr/>
          <p:nvPr/>
        </p:nvSpPr>
        <p:spPr>
          <a:xfrm rot="5400000">
            <a:off x="8966753" y="1815721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AC5A40D-6D90-515A-41D8-2585C8719621}"/>
              </a:ext>
            </a:extLst>
          </p:cNvPr>
          <p:cNvSpPr txBox="1"/>
          <p:nvPr/>
        </p:nvSpPr>
        <p:spPr>
          <a:xfrm>
            <a:off x="8872076" y="309745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1" name="Rounded Rectangle 20">
            <a:extLst>
              <a:ext uri="{FF2B5EF4-FFF2-40B4-BE49-F238E27FC236}">
                <a16:creationId xmlns="" xmlns:a16="http://schemas.microsoft.com/office/drawing/2014/main" id="{6752DC0D-F807-6016-6CEB-2EA8CE1FA2E1}"/>
              </a:ext>
            </a:extLst>
          </p:cNvPr>
          <p:cNvSpPr/>
          <p:nvPr/>
        </p:nvSpPr>
        <p:spPr>
          <a:xfrm>
            <a:off x="3493761" y="4188542"/>
            <a:ext cx="6352016" cy="2251587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CEC10BE-A1D4-C4C8-5F30-B406E8A792EB}"/>
              </a:ext>
            </a:extLst>
          </p:cNvPr>
          <p:cNvSpPr txBox="1"/>
          <p:nvPr/>
        </p:nvSpPr>
        <p:spPr>
          <a:xfrm>
            <a:off x="3692513" y="4358676"/>
            <a:ext cx="595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x-non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x-non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7 = 3 (con)</a:t>
            </a:r>
            <a:endParaRPr kumimoji="0" lang="x-non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con</a:t>
            </a:r>
            <a:endParaRPr kumimoji="0" lang="x-non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/>
      <p:bldP spid="41" grpId="0" animBg="1"/>
      <p:bldP spid="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=""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E9FFBC44-B99A-37FA-1AAB-5D2BDD099570}"/>
              </a:ext>
            </a:extLst>
          </p:cNvPr>
          <p:cNvSpPr/>
          <p:nvPr/>
        </p:nvSpPr>
        <p:spPr>
          <a:xfrm flipH="1">
            <a:off x="1605731" y="97155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232F8DAE-CE3A-A7D1-5995-9B110FF5133A}"/>
              </a:ext>
            </a:extLst>
          </p:cNvPr>
          <p:cNvSpPr/>
          <p:nvPr/>
        </p:nvSpPr>
        <p:spPr>
          <a:xfrm flipH="1">
            <a:off x="272968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6407478A-F766-1A65-E83A-A4D9ABDC3D45}"/>
              </a:ext>
            </a:extLst>
          </p:cNvPr>
          <p:cNvSpPr/>
          <p:nvPr/>
        </p:nvSpPr>
        <p:spPr>
          <a:xfrm flipH="1">
            <a:off x="3986981" y="99060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="" xmlns:a16="http://schemas.microsoft.com/office/drawing/2014/main" id="{FA64A761-683D-8B47-9CED-700DC09D0E16}"/>
              </a:ext>
            </a:extLst>
          </p:cNvPr>
          <p:cNvSpPr/>
          <p:nvPr/>
        </p:nvSpPr>
        <p:spPr>
          <a:xfrm flipH="1">
            <a:off x="5196656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="" xmlns:a16="http://schemas.microsoft.com/office/drawing/2014/main" id="{02D74FAF-F69A-47EB-5CEF-12DA9B9C8CAD}"/>
              </a:ext>
            </a:extLst>
          </p:cNvPr>
          <p:cNvSpPr/>
          <p:nvPr/>
        </p:nvSpPr>
        <p:spPr>
          <a:xfrm flipH="1">
            <a:off x="640633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9F79CB48-7658-55E5-B2B3-B325B9A023EA}"/>
              </a:ext>
            </a:extLst>
          </p:cNvPr>
          <p:cNvSpPr/>
          <p:nvPr/>
        </p:nvSpPr>
        <p:spPr>
          <a:xfrm flipH="1">
            <a:off x="1285874" y="23622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="" xmlns:a16="http://schemas.microsoft.com/office/drawing/2014/main" id="{21A1190B-9087-552D-46C6-4C3FD942DC38}"/>
              </a:ext>
            </a:extLst>
          </p:cNvPr>
          <p:cNvSpPr/>
          <p:nvPr/>
        </p:nvSpPr>
        <p:spPr>
          <a:xfrm flipH="1">
            <a:off x="2381249" y="23717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="" xmlns:a16="http://schemas.microsoft.com/office/drawing/2014/main" id="{BDCE1A12-4F97-8606-2AC6-A939D8DE59EA}"/>
              </a:ext>
            </a:extLst>
          </p:cNvPr>
          <p:cNvSpPr/>
          <p:nvPr/>
        </p:nvSpPr>
        <p:spPr>
          <a:xfrm flipH="1">
            <a:off x="3619499" y="23526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EB1D97F1-C444-2B5F-741B-C1FE129A3293}"/>
              </a:ext>
            </a:extLst>
          </p:cNvPr>
          <p:cNvSpPr/>
          <p:nvPr/>
        </p:nvSpPr>
        <p:spPr>
          <a:xfrm flipH="1">
            <a:off x="4810124" y="24003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F5628D31-73B3-6A6C-E897-189DF7DD4586}"/>
              </a:ext>
            </a:extLst>
          </p:cNvPr>
          <p:cNvSpPr/>
          <p:nvPr/>
        </p:nvSpPr>
        <p:spPr>
          <a:xfrm flipH="1">
            <a:off x="6067424" y="234315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97851DC7-F218-8AF2-C95E-833569ED1192}"/>
              </a:ext>
            </a:extLst>
          </p:cNvPr>
          <p:cNvSpPr/>
          <p:nvPr/>
        </p:nvSpPr>
        <p:spPr>
          <a:xfrm flipH="1">
            <a:off x="7286624" y="22955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08DC669F-1BBF-F22B-BA14-4883DAFB34A3}"/>
              </a:ext>
            </a:extLst>
          </p:cNvPr>
          <p:cNvSpPr/>
          <p:nvPr/>
        </p:nvSpPr>
        <p:spPr>
          <a:xfrm flipH="1">
            <a:off x="8458199" y="22383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="" xmlns:a16="http://schemas.microsoft.com/office/drawing/2014/main" id="{89C6B039-2A4C-7980-8881-D3D9AA876883}"/>
              </a:ext>
            </a:extLst>
          </p:cNvPr>
          <p:cNvSpPr/>
          <p:nvPr/>
        </p:nvSpPr>
        <p:spPr>
          <a:xfrm rot="16200000" flipV="1">
            <a:off x="8570866" y="1331865"/>
            <a:ext cx="384268" cy="148590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EE7354-F689-AF3C-D636-4380677666F8}"/>
              </a:ext>
            </a:extLst>
          </p:cNvPr>
          <p:cNvSpPr txBox="1"/>
          <p:nvPr/>
        </p:nvSpPr>
        <p:spPr>
          <a:xfrm>
            <a:off x="8421816" y="1296544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20">
            <a:extLst>
              <a:ext uri="{FF2B5EF4-FFF2-40B4-BE49-F238E27FC236}">
                <a16:creationId xmlns="" xmlns:a16="http://schemas.microsoft.com/office/drawing/2014/main" id="{91878E74-E8F0-EB17-1E43-C67FB4DDD1DC}"/>
              </a:ext>
            </a:extLst>
          </p:cNvPr>
          <p:cNvSpPr/>
          <p:nvPr/>
        </p:nvSpPr>
        <p:spPr>
          <a:xfrm>
            <a:off x="3163902" y="35417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ABE749B-EDC0-B812-9C8B-EC73AB2155E1}"/>
              </a:ext>
            </a:extLst>
          </p:cNvPr>
          <p:cNvSpPr txBox="1"/>
          <p:nvPr/>
        </p:nvSpPr>
        <p:spPr>
          <a:xfrm>
            <a:off x="3362654" y="3625850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– 5 = 2 (con)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con</a:t>
            </a:r>
          </a:p>
        </p:txBody>
      </p:sp>
    </p:spTree>
    <p:extLst>
      <p:ext uri="{BB962C8B-B14F-4D97-AF65-F5344CB8AC3E}">
        <p14:creationId xmlns:p14="http://schemas.microsoft.com/office/powerpoint/2010/main" val="336097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1" grpId="0" animBg="1"/>
      <p:bldP spid="3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cartoon of a child with glasses and a pencil&#10;&#10;Description automatically generated">
            <a:extLst>
              <a:ext uri="{FF2B5EF4-FFF2-40B4-BE49-F238E27FC236}">
                <a16:creationId xmlns="" xmlns:a16="http://schemas.microsoft.com/office/drawing/2014/main" id="{39F5EE52-2D5A-A6FF-F865-4ED47DE4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90063" l="9962" r="89912">
                        <a14:foregroundMark x1="36822" y1="49369" x2="47667" y2="61672"/>
                        <a14:foregroundMark x1="54098" y1="62934" x2="63178" y2="48107"/>
                        <a14:foregroundMark x1="34552" y1="65773" x2="36822" y2="65931"/>
                        <a14:foregroundMark x1="51828" y1="85016" x2="52081" y2="82019"/>
                        <a14:foregroundMark x1="43884" y1="88959" x2="45902" y2="80915"/>
                        <a14:foregroundMark x1="41488" y1="88486" x2="51955" y2="90063"/>
                        <a14:foregroundMark x1="51955" y1="90063" x2="58260" y2="88644"/>
                        <a14:foregroundMark x1="58260" y1="88644" x2="57755" y2="8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1"/>
            <a:ext cx="4152900" cy="365711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FD8981FF-CF69-D9B8-DA4C-20A9C7F41B28}"/>
              </a:ext>
            </a:extLst>
          </p:cNvPr>
          <p:cNvSpPr/>
          <p:nvPr/>
        </p:nvSpPr>
        <p:spPr>
          <a:xfrm>
            <a:off x="1704975" y="781050"/>
            <a:ext cx="3952875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, ta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="" xmlns:a16="http://schemas.microsoft.com/office/drawing/2014/main" id="{FF6F177F-87CF-C453-04EF-5A00AB66CEF7}"/>
              </a:ext>
            </a:extLst>
          </p:cNvPr>
          <p:cNvSpPr/>
          <p:nvPr/>
        </p:nvSpPr>
        <p:spPr>
          <a:xfrm>
            <a:off x="5059377" y="31226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89B3177-7F57-C3F8-5936-78625049719D}"/>
              </a:ext>
            </a:extLst>
          </p:cNvPr>
          <p:cNvSpPr txBox="1"/>
          <p:nvPr/>
        </p:nvSpPr>
        <p:spPr>
          <a:xfrm>
            <a:off x="5314950" y="3429000"/>
            <a:ext cx="586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tích, tìm hiểu đề bài (Cho biết gì? Hỏi gì?).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=""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72D165-6BB5-4C84-565A-A9BD32FF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321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0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1A1E82-68E0-EF92-A447-4DC3FA597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6" y="2083630"/>
            <a:ext cx="5183735" cy="3983795"/>
          </a:xfrm>
          <a:prstGeom prst="rect">
            <a:avLst/>
          </a:prstGeom>
        </p:spPr>
      </p:pic>
      <p:pic>
        <p:nvPicPr>
          <p:cNvPr id="11" name="Picture 4" descr="Không có mô tả.">
            <a:extLst>
              <a:ext uri="{FF2B5EF4-FFF2-40B4-BE49-F238E27FC236}">
                <a16:creationId xmlns=""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102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046535" y="1051672"/>
            <a:ext cx="605826" cy="830997"/>
            <a:chOff x="3174278" y="237323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1699986" y="1211156"/>
            <a:ext cx="917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chim cành trên hơn số chim cành dưới mấy con? 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A60EA23-6D2F-E619-349A-40CAE2A44CF9}"/>
              </a:ext>
            </a:extLst>
          </p:cNvPr>
          <p:cNvGrpSpPr/>
          <p:nvPr/>
        </p:nvGrpSpPr>
        <p:grpSpPr>
          <a:xfrm>
            <a:off x="391144" y="2273194"/>
            <a:ext cx="7959642" cy="3225691"/>
            <a:chOff x="779632" y="2533675"/>
            <a:chExt cx="7959642" cy="3225691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1F46920-E7BA-820C-6AA8-05D4ED65C96B}"/>
                </a:ext>
              </a:extLst>
            </p:cNvPr>
            <p:cNvSpPr/>
            <p:nvPr/>
          </p:nvSpPr>
          <p:spPr>
            <a:xfrm>
              <a:off x="779632" y="2533675"/>
              <a:ext cx="7959642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93">
              <a:extLst>
                <a:ext uri="{FF2B5EF4-FFF2-40B4-BE49-F238E27FC236}">
                  <a16:creationId xmlns="" xmlns:a16="http://schemas.microsoft.com/office/drawing/2014/main" id="{9C3DE8EE-8360-800B-9146-18E4A78801D2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94">
              <a:extLst>
                <a:ext uri="{FF2B5EF4-FFF2-40B4-BE49-F238E27FC236}">
                  <a16:creationId xmlns="" xmlns:a16="http://schemas.microsoft.com/office/drawing/2014/main" id="{D5F649BD-BC18-6CCD-7A51-B9461C44BFD9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95">
              <a:extLst>
                <a:ext uri="{FF2B5EF4-FFF2-40B4-BE49-F238E27FC236}">
                  <a16:creationId xmlns="" xmlns:a16="http://schemas.microsoft.com/office/drawing/2014/main" id="{95396EB4-BDA4-F543-D693-CA230CDAFC7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6">
              <a:extLst>
                <a:ext uri="{FF2B5EF4-FFF2-40B4-BE49-F238E27FC236}">
                  <a16:creationId xmlns="" xmlns:a16="http://schemas.microsoft.com/office/drawing/2014/main" id="{6EA4E4EE-76A8-C4CA-ADE3-17689FB4230A}"/>
                </a:ext>
              </a:extLst>
            </p:cNvPr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97">
            <a:extLst>
              <a:ext uri="{FF2B5EF4-FFF2-40B4-BE49-F238E27FC236}">
                <a16:creationId xmlns="" xmlns:a16="http://schemas.microsoft.com/office/drawing/2014/main" id="{A46727AC-026D-2A73-500A-DC101D4B0420}"/>
              </a:ext>
            </a:extLst>
          </p:cNvPr>
          <p:cNvSpPr/>
          <p:nvPr/>
        </p:nvSpPr>
        <p:spPr>
          <a:xfrm>
            <a:off x="1882065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4" name="Rounded Rectangle 98">
            <a:extLst>
              <a:ext uri="{FF2B5EF4-FFF2-40B4-BE49-F238E27FC236}">
                <a16:creationId xmlns="" xmlns:a16="http://schemas.microsoft.com/office/drawing/2014/main" id="{FD5801A9-BF72-4549-A881-0EC9EFC9E851}"/>
              </a:ext>
            </a:extLst>
          </p:cNvPr>
          <p:cNvSpPr/>
          <p:nvPr/>
        </p:nvSpPr>
        <p:spPr>
          <a:xfrm>
            <a:off x="3202491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99">
            <a:extLst>
              <a:ext uri="{FF2B5EF4-FFF2-40B4-BE49-F238E27FC236}">
                <a16:creationId xmlns="" xmlns:a16="http://schemas.microsoft.com/office/drawing/2014/main" id="{8AB55F82-1860-0805-69E5-CE5887AA0B48}"/>
              </a:ext>
            </a:extLst>
          </p:cNvPr>
          <p:cNvSpPr/>
          <p:nvPr/>
        </p:nvSpPr>
        <p:spPr>
          <a:xfrm>
            <a:off x="4539032" y="378404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6" name="Rounded Rectangle 100">
            <a:extLst>
              <a:ext uri="{FF2B5EF4-FFF2-40B4-BE49-F238E27FC236}">
                <a16:creationId xmlns="" xmlns:a16="http://schemas.microsoft.com/office/drawing/2014/main" id="{01E1200A-65E1-7C28-58F8-4FFB351FD7F5}"/>
              </a:ext>
            </a:extLst>
          </p:cNvPr>
          <p:cNvSpPr/>
          <p:nvPr/>
        </p:nvSpPr>
        <p:spPr>
          <a:xfrm>
            <a:off x="3833278" y="48221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304801"/>
            <a:ext cx="11260018" cy="6315074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315074" fill="none" extrusionOk="0">
                        <a:moveTo>
                          <a:pt x="0" y="1052533"/>
                        </a:moveTo>
                        <a:cubicBezTo>
                          <a:pt x="-56089" y="474782"/>
                          <a:pt x="435909" y="58476"/>
                          <a:pt x="995902" y="0"/>
                        </a:cubicBezTo>
                        <a:cubicBezTo>
                          <a:pt x="1892396" y="379215"/>
                          <a:pt x="8357266" y="-349717"/>
                          <a:pt x="10264116" y="0"/>
                        </a:cubicBezTo>
                        <a:cubicBezTo>
                          <a:pt x="10845627" y="-43410"/>
                          <a:pt x="11399743" y="513815"/>
                          <a:pt x="11260018" y="1052533"/>
                        </a:cubicBezTo>
                        <a:cubicBezTo>
                          <a:pt x="11270297" y="2682551"/>
                          <a:pt x="11316473" y="3944864"/>
                          <a:pt x="11260018" y="5262540"/>
                        </a:cubicBezTo>
                        <a:cubicBezTo>
                          <a:pt x="11232233" y="5832717"/>
                          <a:pt x="10761495" y="6338868"/>
                          <a:pt x="10264116" y="6315074"/>
                        </a:cubicBezTo>
                        <a:cubicBezTo>
                          <a:pt x="6323830" y="6483503"/>
                          <a:pt x="2522221" y="6150719"/>
                          <a:pt x="995902" y="6315074"/>
                        </a:cubicBezTo>
                        <a:cubicBezTo>
                          <a:pt x="425468" y="6477812"/>
                          <a:pt x="-43745" y="5882336"/>
                          <a:pt x="0" y="5262540"/>
                        </a:cubicBezTo>
                        <a:cubicBezTo>
                          <a:pt x="69980" y="4823854"/>
                          <a:pt x="-942" y="2485090"/>
                          <a:pt x="0" y="1052533"/>
                        </a:cubicBezTo>
                        <a:close/>
                      </a:path>
                      <a:path w="11260018" h="6315074" stroke="0" extrusionOk="0">
                        <a:moveTo>
                          <a:pt x="0" y="1052533"/>
                        </a:moveTo>
                        <a:cubicBezTo>
                          <a:pt x="55473" y="490158"/>
                          <a:pt x="491080" y="9825"/>
                          <a:pt x="995902" y="0"/>
                        </a:cubicBezTo>
                        <a:cubicBezTo>
                          <a:pt x="4411379" y="-217150"/>
                          <a:pt x="6037635" y="4720"/>
                          <a:pt x="10264116" y="0"/>
                        </a:cubicBezTo>
                        <a:cubicBezTo>
                          <a:pt x="10829197" y="10797"/>
                          <a:pt x="11207267" y="566129"/>
                          <a:pt x="11260018" y="1052533"/>
                        </a:cubicBezTo>
                        <a:cubicBezTo>
                          <a:pt x="11313948" y="2862877"/>
                          <a:pt x="11379571" y="4456599"/>
                          <a:pt x="11260018" y="5262540"/>
                        </a:cubicBezTo>
                        <a:cubicBezTo>
                          <a:pt x="11296720" y="5926870"/>
                          <a:pt x="10744321" y="6314262"/>
                          <a:pt x="10264116" y="6315074"/>
                        </a:cubicBezTo>
                        <a:cubicBezTo>
                          <a:pt x="7110956" y="6481431"/>
                          <a:pt x="1963265" y="6231978"/>
                          <a:pt x="995902" y="6315074"/>
                        </a:cubicBezTo>
                        <a:cubicBezTo>
                          <a:pt x="392522" y="6222071"/>
                          <a:pt x="-109919" y="5824683"/>
                          <a:pt x="0" y="5262540"/>
                        </a:cubicBezTo>
                        <a:cubicBezTo>
                          <a:pt x="-155994" y="3477839"/>
                          <a:pt x="-60103" y="1487869"/>
                          <a:pt x="0" y="1052533"/>
                        </a:cubicBezTo>
                        <a:close/>
                      </a:path>
                      <a:path w="11260018" h="6315074" fill="none" stroke="0" extrusionOk="0">
                        <a:moveTo>
                          <a:pt x="0" y="1052533"/>
                        </a:moveTo>
                        <a:cubicBezTo>
                          <a:pt x="2980" y="470090"/>
                          <a:pt x="529958" y="28373"/>
                          <a:pt x="995902" y="0"/>
                        </a:cubicBezTo>
                        <a:cubicBezTo>
                          <a:pt x="2130063" y="-140222"/>
                          <a:pt x="8578029" y="7581"/>
                          <a:pt x="10264116" y="0"/>
                        </a:cubicBezTo>
                        <a:cubicBezTo>
                          <a:pt x="10833745" y="-51636"/>
                          <a:pt x="11334971" y="564408"/>
                          <a:pt x="11260018" y="1052533"/>
                        </a:cubicBezTo>
                        <a:cubicBezTo>
                          <a:pt x="11373961" y="2454224"/>
                          <a:pt x="11168259" y="3711114"/>
                          <a:pt x="11260018" y="5262540"/>
                        </a:cubicBezTo>
                        <a:cubicBezTo>
                          <a:pt x="11263346" y="5870022"/>
                          <a:pt x="10741095" y="6342810"/>
                          <a:pt x="10264116" y="6315074"/>
                        </a:cubicBezTo>
                        <a:cubicBezTo>
                          <a:pt x="6473863" y="6182236"/>
                          <a:pt x="2524419" y="6001725"/>
                          <a:pt x="995902" y="6315074"/>
                        </a:cubicBezTo>
                        <a:cubicBezTo>
                          <a:pt x="430062" y="6417711"/>
                          <a:pt x="-106643" y="5838602"/>
                          <a:pt x="0" y="5262540"/>
                        </a:cubicBezTo>
                        <a:cubicBezTo>
                          <a:pt x="-149288" y="4486875"/>
                          <a:pt x="-191524" y="2595380"/>
                          <a:pt x="0" y="10525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B4E232-C31B-AB6D-AB33-88462D250024}"/>
              </a:ext>
            </a:extLst>
          </p:cNvPr>
          <p:cNvGrpSpPr/>
          <p:nvPr/>
        </p:nvGrpSpPr>
        <p:grpSpPr>
          <a:xfrm>
            <a:off x="1115705" y="424552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8AF9F95C-83B4-9EBF-EF4D-8013A4A843A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D027040-F684-4567-EA1E-64687C716F1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99DA2D-6182-D1BA-86BA-127FEA9A3B3D}"/>
              </a:ext>
            </a:extLst>
          </p:cNvPr>
          <p:cNvSpPr txBox="1"/>
          <p:nvPr/>
        </p:nvSpPr>
        <p:spPr>
          <a:xfrm>
            <a:off x="1775900" y="492411"/>
            <a:ext cx="997922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đã tô màu 6 bông hoa, còn 4 bông hoa chưa tô màu. Hỏi số bông hoa chưa tô màu kém số bông hoa đã tô màu mấy bông?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EB9415-186A-0D68-7CB6-E5976C67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25" y="1510429"/>
            <a:ext cx="4878976" cy="22848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F152EF2-B773-DEE7-573C-900F90486418}"/>
              </a:ext>
            </a:extLst>
          </p:cNvPr>
          <p:cNvGrpSpPr/>
          <p:nvPr/>
        </p:nvGrpSpPr>
        <p:grpSpPr>
          <a:xfrm>
            <a:off x="1721531" y="3718675"/>
            <a:ext cx="8748937" cy="2839826"/>
            <a:chOff x="752918" y="2763643"/>
            <a:chExt cx="8748937" cy="283982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95879F8-F52F-71E7-35A7-2A46ED486827}"/>
                </a:ext>
              </a:extLst>
            </p:cNvPr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64">
              <a:extLst>
                <a:ext uri="{FF2B5EF4-FFF2-40B4-BE49-F238E27FC236}">
                  <a16:creationId xmlns="" xmlns:a16="http://schemas.microsoft.com/office/drawing/2014/main" id="{847EA6AB-E297-3F30-F214-C8A6703BB245}"/>
                </a:ext>
              </a:extLst>
            </p:cNvPr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65">
              <a:extLst>
                <a:ext uri="{FF2B5EF4-FFF2-40B4-BE49-F238E27FC236}">
                  <a16:creationId xmlns="" xmlns:a16="http://schemas.microsoft.com/office/drawing/2014/main" id="{8AF7C18F-25B9-EE5B-2CC0-CADC24E83F0E}"/>
                </a:ext>
              </a:extLst>
            </p:cNvPr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67">
              <a:extLst>
                <a:ext uri="{FF2B5EF4-FFF2-40B4-BE49-F238E27FC236}">
                  <a16:creationId xmlns="" xmlns:a16="http://schemas.microsoft.com/office/drawing/2014/main" id="{2E8B89B2-6767-7B7F-519C-E7CD36E75D94}"/>
                </a:ext>
              </a:extLst>
            </p:cNvPr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69">
              <a:extLst>
                <a:ext uri="{FF2B5EF4-FFF2-40B4-BE49-F238E27FC236}">
                  <a16:creationId xmlns="" xmlns:a16="http://schemas.microsoft.com/office/drawing/2014/main" id="{A778C291-298A-E3A6-53BA-C9EF6C580E2E}"/>
                </a:ext>
              </a:extLst>
            </p:cNvPr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71">
            <a:extLst>
              <a:ext uri="{FF2B5EF4-FFF2-40B4-BE49-F238E27FC236}">
                <a16:creationId xmlns="" xmlns:a16="http://schemas.microsoft.com/office/drawing/2014/main" id="{E4A830EB-9572-22E0-B148-38CE25F77CF4}"/>
              </a:ext>
            </a:extLst>
          </p:cNvPr>
          <p:cNvSpPr/>
          <p:nvPr/>
        </p:nvSpPr>
        <p:spPr>
          <a:xfrm>
            <a:off x="3506221" y="500214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2" name="Rounded Rectangle 73">
            <a:extLst>
              <a:ext uri="{FF2B5EF4-FFF2-40B4-BE49-F238E27FC236}">
                <a16:creationId xmlns="" xmlns:a16="http://schemas.microsoft.com/office/drawing/2014/main" id="{499464ED-52B2-201C-2940-86C72ABC0F24}"/>
              </a:ext>
            </a:extLst>
          </p:cNvPr>
          <p:cNvSpPr/>
          <p:nvPr/>
        </p:nvSpPr>
        <p:spPr>
          <a:xfrm>
            <a:off x="4751697" y="5000524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3" name="Rounded Rectangle 75">
            <a:extLst>
              <a:ext uri="{FF2B5EF4-FFF2-40B4-BE49-F238E27FC236}">
                <a16:creationId xmlns="" xmlns:a16="http://schemas.microsoft.com/office/drawing/2014/main" id="{04F28B0D-6D4F-886A-E5FE-1A8CB40C5FC9}"/>
              </a:ext>
            </a:extLst>
          </p:cNvPr>
          <p:cNvSpPr/>
          <p:nvPr/>
        </p:nvSpPr>
        <p:spPr>
          <a:xfrm>
            <a:off x="6155513" y="500052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77">
            <a:extLst>
              <a:ext uri="{FF2B5EF4-FFF2-40B4-BE49-F238E27FC236}">
                <a16:creationId xmlns="" xmlns:a16="http://schemas.microsoft.com/office/drawing/2014/main" id="{B2D4E339-DBD3-A96C-563C-572F9CA36E13}"/>
              </a:ext>
            </a:extLst>
          </p:cNvPr>
          <p:cNvSpPr/>
          <p:nvPr/>
        </p:nvSpPr>
        <p:spPr>
          <a:xfrm>
            <a:off x="5608178" y="587537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0A12D7D-4422-8310-56FE-81E752C78580}"/>
              </a:ext>
            </a:extLst>
          </p:cNvPr>
          <p:cNvCxnSpPr>
            <a:cxnSpLocks/>
          </p:cNvCxnSpPr>
          <p:nvPr/>
        </p:nvCxnSpPr>
        <p:spPr>
          <a:xfrm>
            <a:off x="2712720" y="1018433"/>
            <a:ext cx="2895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F14F325-F49B-5EE5-6F57-331DD68494F5}"/>
              </a:ext>
            </a:extLst>
          </p:cNvPr>
          <p:cNvCxnSpPr>
            <a:cxnSpLocks/>
          </p:cNvCxnSpPr>
          <p:nvPr/>
        </p:nvCxnSpPr>
        <p:spPr>
          <a:xfrm>
            <a:off x="6461760" y="1038753"/>
            <a:ext cx="3484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57461A9C-05E4-AE31-6D65-D38E67BC5D10}"/>
              </a:ext>
            </a:extLst>
          </p:cNvPr>
          <p:cNvCxnSpPr>
            <a:cxnSpLocks/>
          </p:cNvCxnSpPr>
          <p:nvPr/>
        </p:nvCxnSpPr>
        <p:spPr>
          <a:xfrm>
            <a:off x="1936115" y="1529009"/>
            <a:ext cx="8879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4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47D7F5E-3593-8276-620A-1B42A3510F14}"/>
              </a:ext>
            </a:extLst>
          </p:cNvPr>
          <p:cNvGrpSpPr/>
          <p:nvPr/>
        </p:nvGrpSpPr>
        <p:grpSpPr>
          <a:xfrm>
            <a:off x="755150" y="590493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8F9EDE24-0B63-E931-8B72-B1946D203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ECEFC72-BF35-CBE2-817C-D51E3F1A411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BE13B3-DD98-7683-3E33-1EDCFF1C8E3B}"/>
              </a:ext>
            </a:extLst>
          </p:cNvPr>
          <p:cNvSpPr txBox="1"/>
          <p:nvPr/>
        </p:nvSpPr>
        <p:spPr>
          <a:xfrm>
            <a:off x="1371601" y="713605"/>
            <a:ext cx="1004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7 tuổi, bố 38 tuổi. Hỏi bố hơn Mai bao nhiêu tuổi?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2" descr="Dad admire his daughter character cartoon Vector Image">
            <a:extLst>
              <a:ext uri="{FF2B5EF4-FFF2-40B4-BE49-F238E27FC236}">
                <a16:creationId xmlns="" xmlns:a16="http://schemas.microsoft.com/office/drawing/2014/main" id="{E23FF596-EC88-8E75-E78E-B19B5C80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3D039BB-B28F-783F-DEC6-D3DE50CF701C}"/>
              </a:ext>
            </a:extLst>
          </p:cNvPr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D2AFB19-6258-79E4-790E-620BC91F7135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36">
              <a:extLst>
                <a:ext uri="{FF2B5EF4-FFF2-40B4-BE49-F238E27FC236}">
                  <a16:creationId xmlns="" xmlns:a16="http://schemas.microsoft.com/office/drawing/2014/main" id="{26AF9CC9-585D-44A7-E1DE-C2D38F99475D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37">
              <a:extLst>
                <a:ext uri="{FF2B5EF4-FFF2-40B4-BE49-F238E27FC236}">
                  <a16:creationId xmlns="" xmlns:a16="http://schemas.microsoft.com/office/drawing/2014/main" id="{33C47582-B40A-57B0-F734-AF704298A372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38">
              <a:extLst>
                <a:ext uri="{FF2B5EF4-FFF2-40B4-BE49-F238E27FC236}">
                  <a16:creationId xmlns="" xmlns:a16="http://schemas.microsoft.com/office/drawing/2014/main" id="{B0A9291C-CDE1-B242-A12D-D8516AB89FF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39">
              <a:extLst>
                <a:ext uri="{FF2B5EF4-FFF2-40B4-BE49-F238E27FC236}">
                  <a16:creationId xmlns="" xmlns:a16="http://schemas.microsoft.com/office/drawing/2014/main" id="{7F05D272-5518-9113-2759-0A5217533AFC}"/>
                </a:ext>
              </a:extLst>
            </p:cNvPr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40">
            <a:extLst>
              <a:ext uri="{FF2B5EF4-FFF2-40B4-BE49-F238E27FC236}">
                <a16:creationId xmlns="" xmlns:a16="http://schemas.microsoft.com/office/drawing/2014/main" id="{9B6915E5-B9DD-F239-6888-D03BCE5FBFC4}"/>
              </a:ext>
            </a:extLst>
          </p:cNvPr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="" xmlns:a16="http://schemas.microsoft.com/office/drawing/2014/main" id="{3420C295-E0B7-FAFB-55A2-742D61050941}"/>
              </a:ext>
            </a:extLst>
          </p:cNvPr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3" name="Rounded Rectangle 42">
            <a:extLst>
              <a:ext uri="{FF2B5EF4-FFF2-40B4-BE49-F238E27FC236}">
                <a16:creationId xmlns="" xmlns:a16="http://schemas.microsoft.com/office/drawing/2014/main" id="{CA7822F4-E93D-991F-98EB-4ADDF9E4436A}"/>
              </a:ext>
            </a:extLst>
          </p:cNvPr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Rounded Rectangle 43">
            <a:extLst>
              <a:ext uri="{FF2B5EF4-FFF2-40B4-BE49-F238E27FC236}">
                <a16:creationId xmlns="" xmlns:a16="http://schemas.microsoft.com/office/drawing/2014/main" id="{409731B7-B95E-2DCA-DE0A-5204364599FA}"/>
              </a:ext>
            </a:extLst>
          </p:cNvPr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45393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=""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=""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FFFE4C-648B-1376-9355-C0494C3F2CB0}"/>
              </a:ext>
            </a:extLst>
          </p:cNvPr>
          <p:cNvSpPr txBox="1"/>
          <p:nvPr/>
        </p:nvSpPr>
        <p:spPr>
          <a:xfrm>
            <a:off x="1271730" y="671160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 trường học có 5 thùng đựng rác tái chế và 10 thùng đựng rác khác. Hỏi số thùng đựng rác khác hơn số thùng đựng rác tái chế mấy thùng?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FDD4235-C8FF-A25E-BC8A-4AE4CA6911E5}"/>
              </a:ext>
            </a:extLst>
          </p:cNvPr>
          <p:cNvGrpSpPr/>
          <p:nvPr/>
        </p:nvGrpSpPr>
        <p:grpSpPr>
          <a:xfrm>
            <a:off x="608284" y="694585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C4772AF-4EE6-A434-A74D-9D9B5892340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9975768-2BAB-96E6-828B-B270A37B878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BCEB69-1089-F5DF-DC89-F4F96434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5" y="2580030"/>
            <a:ext cx="10976295" cy="31456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04D6316-6D42-A100-118D-5960B0813682}"/>
              </a:ext>
            </a:extLst>
          </p:cNvPr>
          <p:cNvGrpSpPr/>
          <p:nvPr/>
        </p:nvGrpSpPr>
        <p:grpSpPr>
          <a:xfrm>
            <a:off x="911197" y="2509011"/>
            <a:ext cx="10799397" cy="3170099"/>
            <a:chOff x="752918" y="2763643"/>
            <a:chExt cx="10799397" cy="317009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2EEFA675-C0C1-593A-223F-0FA308509848}"/>
                </a:ext>
              </a:extLst>
            </p:cNvPr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 thùng đựng rác khác hơn số thùng đựng rác tái chế số 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	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="" xmlns:a16="http://schemas.microsoft.com/office/drawing/2014/main" id="{196A9176-C04B-6A80-A3F5-D06A9A81BE6A}"/>
                </a:ext>
              </a:extLst>
            </p:cNvPr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3">
              <a:extLst>
                <a:ext uri="{FF2B5EF4-FFF2-40B4-BE49-F238E27FC236}">
                  <a16:creationId xmlns="" xmlns:a16="http://schemas.microsoft.com/office/drawing/2014/main" id="{7C9F1511-6F3D-F282-ABAE-A561767B1208}"/>
                </a:ext>
              </a:extLst>
            </p:cNvPr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="" xmlns:a16="http://schemas.microsoft.com/office/drawing/2014/main" id="{D89DE15B-C7D8-B141-6B24-59957F94C7FE}"/>
                </a:ext>
              </a:extLst>
            </p:cNvPr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5">
              <a:extLst>
                <a:ext uri="{FF2B5EF4-FFF2-40B4-BE49-F238E27FC236}">
                  <a16:creationId xmlns="" xmlns:a16="http://schemas.microsoft.com/office/drawing/2014/main" id="{948C16B8-1679-A205-1EB5-F2F499722250}"/>
                </a:ext>
              </a:extLst>
            </p:cNvPr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6">
            <a:extLst>
              <a:ext uri="{FF2B5EF4-FFF2-40B4-BE49-F238E27FC236}">
                <a16:creationId xmlns="" xmlns:a16="http://schemas.microsoft.com/office/drawing/2014/main" id="{BCBB0FFE-A9AF-79C0-F19B-65D6C38CDA76}"/>
              </a:ext>
            </a:extLst>
          </p:cNvPr>
          <p:cNvSpPr/>
          <p:nvPr/>
        </p:nvSpPr>
        <p:spPr>
          <a:xfrm>
            <a:off x="2667745" y="397990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2" name="Rounded Rectangle 17">
            <a:extLst>
              <a:ext uri="{FF2B5EF4-FFF2-40B4-BE49-F238E27FC236}">
                <a16:creationId xmlns="" xmlns:a16="http://schemas.microsoft.com/office/drawing/2014/main" id="{09C1BFFB-5CC7-4A69-CCA8-68D79569DDAD}"/>
              </a:ext>
            </a:extLst>
          </p:cNvPr>
          <p:cNvSpPr/>
          <p:nvPr/>
        </p:nvSpPr>
        <p:spPr>
          <a:xfrm>
            <a:off x="4711994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="" xmlns:a16="http://schemas.microsoft.com/office/drawing/2014/main" id="{71EB5DE3-A3B9-CF6D-6E1E-97EFA8FF4F40}"/>
              </a:ext>
            </a:extLst>
          </p:cNvPr>
          <p:cNvSpPr/>
          <p:nvPr/>
        </p:nvSpPr>
        <p:spPr>
          <a:xfrm>
            <a:off x="6660427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="" xmlns:a16="http://schemas.microsoft.com/office/drawing/2014/main" id="{54FED2B6-8334-2F04-80B2-937779BF7FAB}"/>
              </a:ext>
            </a:extLst>
          </p:cNvPr>
          <p:cNvSpPr/>
          <p:nvPr/>
        </p:nvSpPr>
        <p:spPr>
          <a:xfrm>
            <a:off x="6134099" y="496271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A6086B9B-9F85-DE1A-31DE-33B94E6611B8}"/>
              </a:ext>
            </a:extLst>
          </p:cNvPr>
          <p:cNvCxnSpPr>
            <a:cxnSpLocks/>
          </p:cNvCxnSpPr>
          <p:nvPr/>
        </p:nvCxnSpPr>
        <p:spPr>
          <a:xfrm>
            <a:off x="4074795" y="1104158"/>
            <a:ext cx="4307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A6DDBE2B-9D5A-CE9B-E2D3-9E420F208487}"/>
              </a:ext>
            </a:extLst>
          </p:cNvPr>
          <p:cNvCxnSpPr>
            <a:cxnSpLocks/>
          </p:cNvCxnSpPr>
          <p:nvPr/>
        </p:nvCxnSpPr>
        <p:spPr>
          <a:xfrm>
            <a:off x="9094470" y="1123208"/>
            <a:ext cx="23831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167419D-4B23-9E85-F603-7093E22168F9}"/>
              </a:ext>
            </a:extLst>
          </p:cNvPr>
          <p:cNvCxnSpPr>
            <a:cxnSpLocks/>
          </p:cNvCxnSpPr>
          <p:nvPr/>
        </p:nvCxnSpPr>
        <p:spPr>
          <a:xfrm>
            <a:off x="1360170" y="1523258"/>
            <a:ext cx="1421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E1449EB-07FB-82BE-381D-23198C386AD7}"/>
              </a:ext>
            </a:extLst>
          </p:cNvPr>
          <p:cNvCxnSpPr>
            <a:cxnSpLocks/>
          </p:cNvCxnSpPr>
          <p:nvPr/>
        </p:nvCxnSpPr>
        <p:spPr>
          <a:xfrm>
            <a:off x="4189095" y="1561358"/>
            <a:ext cx="7231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AAE5D9D0-B162-6111-E1AC-38C89DE0E90B}"/>
              </a:ext>
            </a:extLst>
          </p:cNvPr>
          <p:cNvCxnSpPr>
            <a:cxnSpLocks/>
          </p:cNvCxnSpPr>
          <p:nvPr/>
        </p:nvCxnSpPr>
        <p:spPr>
          <a:xfrm>
            <a:off x="1417320" y="2009033"/>
            <a:ext cx="2783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98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=""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B00C9B-4592-9947-C40F-0C52B88E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7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0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=""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9396A8-9502-B092-8A7D-0AE910A4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24247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8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=""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cartoon of a child wearing a red and white outfit&#10;&#10;Description automatically generated">
            <a:extLst>
              <a:ext uri="{FF2B5EF4-FFF2-40B4-BE49-F238E27FC236}">
                <a16:creationId xmlns="" xmlns:a16="http://schemas.microsoft.com/office/drawing/2014/main" id="{073F4167-C2F7-01CA-3D2C-4C0C21E2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502252" y="1676497"/>
            <a:ext cx="4043590" cy="509577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6DEBFFCF-F30B-9098-4DE9-DBAF0673B571}"/>
              </a:ext>
            </a:extLst>
          </p:cNvPr>
          <p:cNvSpPr/>
          <p:nvPr/>
        </p:nvSpPr>
        <p:spPr>
          <a:xfrm>
            <a:off x="4152900" y="581025"/>
            <a:ext cx="4057650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Em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toán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302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=""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=""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B269E1-F1B7-35D0-843D-895C4FC1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630" y="489982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=""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=""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=""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525E68-5878-3CC7-C80C-47F917D3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8568" y="-10596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40D823-4CD3-E3B0-0B6D-CF733886A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06" y="1525094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=""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785652"/>
            <a:chOff x="1638300" y="1530458"/>
            <a:chExt cx="9048750" cy="3785652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=""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9978946" y="288890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=""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=""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=""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=""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=""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=""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-191387" y="1071817"/>
            <a:ext cx="3172711" cy="1907630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768416" y="1666051"/>
            <a:ext cx="159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thúc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=""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259687" y="754102"/>
            <a:ext cx="7839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1. Cho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10,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7,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2741041"/>
            <a:ext cx="56108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33140" y="2055921"/>
            <a:ext cx="561086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33139" y="3454736"/>
            <a:ext cx="56108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1714" y="418811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=""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=""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494666" y="618907"/>
            <a:ext cx="7077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2. Cho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9,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2,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3219988"/>
            <a:ext cx="56108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04565" y="2470025"/>
            <a:ext cx="607282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90289" y="4644081"/>
            <a:ext cx="60585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</a:t>
            </a:r>
            <a:r>
              <a:rPr lang="en-US" sz="4000" b="1" dirty="0">
                <a:solidFill>
                  <a:srgbClr val="790F1D"/>
                </a:solidFill>
              </a:rPr>
              <a:t>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6477" y="3915770"/>
            <a:ext cx="605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=""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=""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341880" y="670928"/>
            <a:ext cx="7508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3.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15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đậu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,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sau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4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bay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còn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lại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mấy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69257" y="3188269"/>
            <a:ext cx="591527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12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69257" y="2282330"/>
            <a:ext cx="652912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695768" y="5010465"/>
            <a:ext cx="605853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11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695768" y="409936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16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=""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=""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=""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B41DA3E-87D5-56F8-3554-573DC720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48" y="119248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65" y="1499928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22" y="2358679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667</Words>
  <Application>Microsoft Office PowerPoint</Application>
  <PresentationFormat>Custom</PresentationFormat>
  <Paragraphs>115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24</cp:revision>
  <dcterms:created xsi:type="dcterms:W3CDTF">2024-04-25T09:02:13Z</dcterms:created>
  <dcterms:modified xsi:type="dcterms:W3CDTF">2025-09-13T00:03:09Z</dcterms:modified>
</cp:coreProperties>
</file>