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97" r:id="rId3"/>
  </p:sldMasterIdLst>
  <p:notesMasterIdLst>
    <p:notesMasterId r:id="rId14"/>
  </p:notesMasterIdLst>
  <p:sldIdLst>
    <p:sldId id="2639" r:id="rId4"/>
    <p:sldId id="316" r:id="rId5"/>
    <p:sldId id="317" r:id="rId6"/>
    <p:sldId id="2632" r:id="rId7"/>
    <p:sldId id="2633" r:id="rId8"/>
    <p:sldId id="2634" r:id="rId9"/>
    <p:sldId id="2635" r:id="rId10"/>
    <p:sldId id="341" r:id="rId11"/>
    <p:sldId id="2636" r:id="rId12"/>
    <p:sldId id="31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503" autoAdjust="0"/>
  </p:normalViewPr>
  <p:slideViewPr>
    <p:cSldViewPr snapToGrid="0">
      <p:cViewPr varScale="1">
        <p:scale>
          <a:sx n="68" d="100"/>
          <a:sy n="68" d="100"/>
        </p:scale>
        <p:origin x="-822" y="-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357A65-D08F-4A7B-82FC-99FB120ACB5E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AED09B-FDCA-4D5F-ADFB-41B9FD3B9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903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bóng</a:t>
            </a:r>
            <a:r>
              <a:rPr lang="en-US" baseline="0" dirty="0"/>
              <a:t> </a:t>
            </a:r>
            <a:r>
              <a:rPr lang="en-US" baseline="0" dirty="0" err="1"/>
              <a:t>rổ</a:t>
            </a:r>
            <a:r>
              <a:rPr lang="en-US" baseline="0" dirty="0"/>
              <a:t> </a:t>
            </a:r>
            <a:r>
              <a:rPr lang="en-US" baseline="0" dirty="0" err="1"/>
              <a:t>cao</a:t>
            </a:r>
            <a:r>
              <a:rPr lang="en-US" baseline="0" dirty="0"/>
              <a:t> </a:t>
            </a:r>
            <a:r>
              <a:rPr lang="en-US" baseline="0" dirty="0" err="1"/>
              <a:t>nhất</a:t>
            </a:r>
            <a:r>
              <a:rPr lang="en-US" baseline="0" dirty="0"/>
              <a:t>.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bóng</a:t>
            </a:r>
            <a:r>
              <a:rPr lang="en-US" baseline="0" dirty="0"/>
              <a:t> </a:t>
            </a:r>
            <a:r>
              <a:rPr lang="en-US" baseline="0" dirty="0" err="1"/>
              <a:t>rổ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môn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thao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cao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. </a:t>
            </a:r>
            <a:r>
              <a:rPr lang="en-US" baseline="0" dirty="0" err="1"/>
              <a:t>Ngược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, </a:t>
            </a:r>
            <a:r>
              <a:rPr lang="en-US" baseline="0" dirty="0" err="1"/>
              <a:t>ăn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, </a:t>
            </a:r>
            <a:r>
              <a:rPr lang="en-US" baseline="0" dirty="0" err="1"/>
              <a:t>ít</a:t>
            </a:r>
            <a:r>
              <a:rPr lang="en-US" baseline="0" dirty="0"/>
              <a:t> </a:t>
            </a:r>
            <a:r>
              <a:rPr lang="en-US" baseline="0" dirty="0" err="1"/>
              <a:t>vận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béo</a:t>
            </a:r>
            <a:r>
              <a:rPr lang="en-US" baseline="0" dirty="0"/>
              <a:t> </a:t>
            </a:r>
            <a:r>
              <a:rPr lang="en-US" baseline="0" dirty="0" err="1"/>
              <a:t>phì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chiều</a:t>
            </a:r>
            <a:r>
              <a:rPr lang="en-US" baseline="0" dirty="0"/>
              <a:t> </a:t>
            </a:r>
            <a:r>
              <a:rPr lang="en-US" baseline="0" dirty="0" err="1"/>
              <a:t>cao</a:t>
            </a:r>
            <a:r>
              <a:rPr lang="en-US" baseline="0" dirty="0"/>
              <a:t> </a:t>
            </a:r>
            <a:r>
              <a:rPr lang="en-US" baseline="0" dirty="0" err="1"/>
              <a:t>chậm</a:t>
            </a:r>
            <a:r>
              <a:rPr lang="en-US" baseline="0" dirty="0"/>
              <a:t> pt </a:t>
            </a:r>
            <a:r>
              <a:rPr lang="en-US" baseline="0" dirty="0" err="1"/>
              <a:t>hơn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ED09B-FDCA-4D5F-ADFB-41B9FD3B928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436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7B1344-61FD-782C-7DCD-49E53571F3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9053485-9C52-17B1-A7D4-DE76CB1035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EB4FF90-EC55-294B-5D5B-79751035BE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0AD05A-D4C5-41A7-9D0A-B061BF5A553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FC72443-6D39-D5B5-5D7F-91565CC9A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73E0B6-5D67-4864-5E0A-864BA5FF3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954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67FDD7-E43E-9995-8E3B-904D1AD4D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409749E-C212-D5CD-9DA0-869031ACE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EEF637-CCBF-F511-ACB7-FF27131B53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0AD05A-D4C5-41A7-9D0A-B061BF5A553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C4DCEC-B376-EC52-E12A-6C424BC8D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E0DF54-E5DA-8477-270C-1024AAB0F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528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A40590F-3E8D-6A83-2C49-52ABA0C3CA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1E830E1-3F67-C0CB-D30A-73FB7BC9DF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4B85BB-D67C-B66D-3251-C294A19CBD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0AD05A-D4C5-41A7-9D0A-B061BF5A553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DE8A1E2-A918-428E-40EC-3D8934D12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28D0D3-6D64-0655-8235-7B473BF92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22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426CB6-1A62-254A-846A-D81CBE3F04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3AB653F-97AD-3E31-30B8-C4048366B4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24DAEC-9FE6-5652-C4F2-689506CAA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3BC0E-FA4A-4166-9A55-A1B46ABA5E0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626C71-E6E9-9357-DB75-0AE770CCA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9599DAD-67CC-1528-5A57-8DDB0F4E3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8A39A-53E1-4D77-9370-0EA5F6004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0461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8B9F00-6E62-E93B-1EA9-F12E49D6E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D9FC683-53D5-AF50-0559-F88969D21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BE4384D-2828-5327-5C89-2C981D803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3BC0E-FA4A-4166-9A55-A1B46ABA5E0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874BC6-CFD2-BDB4-EA12-ADB1CE96A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527019-DB22-C268-5017-A7E3542C2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8A39A-53E1-4D77-9370-0EA5F6004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427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042669-BBFD-2A79-ACB9-D1550091F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4EB0D48-05D2-95AD-6E59-1AA09818F6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EF4F667-7DE4-C1A2-A44D-E2490038E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3BC0E-FA4A-4166-9A55-A1B46ABA5E0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6A999FF-2C13-174D-7D54-065A9D7FC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5ACA75-90EB-A942-2470-908E85BF2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8A39A-53E1-4D77-9370-0EA5F6004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195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F187D7-9BF4-E2EE-3F20-079E97A3E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CE857E8-5AB1-85B1-0E22-13C7B7F512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3AE634E-17DD-BC22-E35B-D80EF5EF18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A0B4DF9-25DA-E74B-7D6F-5B488BD63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3BC0E-FA4A-4166-9A55-A1B46ABA5E0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E01931B-1D50-DAF7-5D4F-0D1A6B3E7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9A43D55-74D6-D4BC-954A-F867740DD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8A39A-53E1-4D77-9370-0EA5F6004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0841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CBE757-3D80-74C8-A2B0-0C1875164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053F565-2B49-2857-F6F9-F8364BFE50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304887D-AE53-B06D-A470-3F4B8A6887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13F0990-3CB2-4969-30FA-38A13AE09D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7A333F0-BB06-662B-75AB-B1DE3458F2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D7A1FE8-D2F5-F37B-AEBD-96EFA6E98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3BC0E-FA4A-4166-9A55-A1B46ABA5E0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D87D273-223C-050C-1319-F142468AA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AC90B76-9DCC-71AC-D9A2-FB11E277A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8A39A-53E1-4D77-9370-0EA5F6004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8418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E0CD1F-45AA-0BBD-669F-A71D8BFFE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DF5A017-0249-1ECC-8F04-8EE4D86A3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3BC0E-FA4A-4166-9A55-A1B46ABA5E0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9F75C7-6FDD-C34F-DE36-D0559E565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79FA55B-4708-9FBA-ACB3-4CD2E66B2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8A39A-53E1-4D77-9370-0EA5F6004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041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EFFC6FA-B3C8-ACE0-A488-AC4263E61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3BC0E-FA4A-4166-9A55-A1B46ABA5E0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0C15717-26CB-F55E-9F79-B4CF3933F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3683DED-28C4-880D-6F9A-948810DA6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8A39A-53E1-4D77-9370-0EA5F6004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7950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F67C7C-7751-3DEF-B2DF-91783CA85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927DA2E-8B4A-92D4-181C-41ADE0F3D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067F909-502F-8769-A820-71F768EF00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A5DE8CA-D25F-5461-0572-121932496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3BC0E-FA4A-4166-9A55-A1B46ABA5E0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394C744-CF95-0979-2E8F-9DFF78602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4FC9DAB-C689-71D2-B2D3-6388A7BA2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8A39A-53E1-4D77-9370-0EA5F6004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671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0451F6-22B1-9F7A-8188-19B90F815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624C1B-A7D0-54E5-C58D-426B647674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16C471D-F7F8-BD68-3FFA-99D3073004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0AD05A-D4C5-41A7-9D0A-B061BF5A553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989C42-9EC9-3E9B-DABF-851034F12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612691-57B4-75B9-CC77-6E2303307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975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DAC7F9-1D1E-C518-4C44-B839470EB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BF464CA-68B1-5050-70D2-13F7EAFC04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08D458C-1F0B-CB44-98AD-06E909DEAB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B6728D7-27F6-464D-A0FF-122B91777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3BC0E-FA4A-4166-9A55-A1B46ABA5E0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678F00C-35FE-69C5-6113-1DC54C538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B974013-0BDB-81AB-3D0B-3E29D0E24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8A39A-53E1-4D77-9370-0EA5F6004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158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C296A5-355B-6ABC-94E5-E6A44EBA0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BA5970A-B305-B0F6-2612-88C728761C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164849C-8A0C-4CCF-D5BC-3AFFEEF30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3BC0E-FA4A-4166-9A55-A1B46ABA5E0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74468E-88F7-B55C-0764-EC97DD232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7299A29-DBF6-4EA4-9F7D-2091D5394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8A39A-53E1-4D77-9370-0EA5F6004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2146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9B77440-C26F-E0BA-596C-7F717F5981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AB41AB6-56C4-8C26-4A2C-AA81F840B4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8F7195-ADCE-1E6A-3F8B-ECADC123E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3BC0E-FA4A-4166-9A55-A1B46ABA5E0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C261FC-E64E-DD9E-636B-AF03F4BC5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0C3927-4D21-BEEE-66D5-BA73036A5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8A39A-53E1-4D77-9370-0EA5F6004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8110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7B8D192-19FA-B3FD-54D7-5BB9003AFD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C05F88C-C4F4-328D-87AB-CFBFF4B2BD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25EC55E-AABC-0258-A371-761B7533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>
                <a:solidFill>
                  <a:prstClr val="black"/>
                </a:solidFill>
              </a:rPr>
              <a:pPr/>
              <a:t>9/13/2025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81BE7B2-942A-DA45-774D-A3EEC6498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28A59AC-1DFD-52FD-0DB0-30185A868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5041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CD8734-30AF-E74D-08A9-FA2B7E34F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B9507A9-CC25-6531-DC5D-F5CCF4EB9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67D9519-A081-888A-F2A5-27FC21B3E1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>
                <a:solidFill>
                  <a:prstClr val="black"/>
                </a:solidFill>
              </a:rPr>
              <a:pPr/>
              <a:t>9/13/2025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F934C23-634D-7B12-9B46-79B6A4CA1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5DADB81-9AF1-BB05-9269-E30A31F00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9015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7E83E38-8BBE-2CBE-3769-B497FB1E4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B0B9BB-8EA0-06EE-E78A-512766E27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474A5E5-A4EE-9EC9-121D-7D63292D2F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>
                <a:solidFill>
                  <a:prstClr val="black"/>
                </a:solidFill>
              </a:rPr>
              <a:pPr/>
              <a:t>9/13/2025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81E41FA-1065-CBC0-40C0-B71291065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E874932-3B4E-9EA5-21E7-266686588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1155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C19B9B7-BE28-812A-A4EB-DA578FD4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F1BEABF-DB87-ADEA-B662-5B7C67B20F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0247250-5B87-EE5F-022D-62C1FDA3E7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43DF6FC-EC73-444D-F02F-4432E491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>
                <a:solidFill>
                  <a:prstClr val="black"/>
                </a:solidFill>
              </a:rPr>
              <a:pPr/>
              <a:t>9/13/2025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697599B-686B-8DD4-DDE0-F7B3B3E6B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B910C65-F02B-2D87-5062-7783327B5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9626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B320196-A789-F0ED-4D34-AD185E9D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7BBCF63-6270-FED1-061F-9836E7FBC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055BCBD-EE7F-348E-0230-3BEF507030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9B6095C-3235-2C4F-09C5-07C0B01679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57EAD3A-1717-5C4C-00C1-A1B1ABF433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9A21D7E-C42B-EFCE-D6EA-03E84CC2B8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>
                <a:solidFill>
                  <a:prstClr val="black"/>
                </a:solidFill>
              </a:rPr>
              <a:pPr/>
              <a:t>9/13/2025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23E656F-8064-4FBC-D89C-6983CD50E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5A68D052-4DAB-F1EA-0675-9B4229087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6461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75169E7-101B-7A09-2931-EA41C1A63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A74DB15-7567-2F19-9DA4-805C5C1DE6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>
                <a:solidFill>
                  <a:prstClr val="black"/>
                </a:solidFill>
              </a:rPr>
              <a:pPr/>
              <a:t>9/13/2025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B1E4D25-6148-18E1-38A2-79A0B7183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261E9F7-1E46-BEE4-17F2-D13D25E7C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4276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FC0D99C-DDC1-3528-9F41-776ADC9F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>
                <a:solidFill>
                  <a:prstClr val="black"/>
                </a:solidFill>
              </a:rPr>
              <a:pPr/>
              <a:t>9/13/2025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FB7534E-FF0A-298B-6B55-2F216BD24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6F37A7E-54F5-8E5A-5AE8-B01618EA4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670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184776-BC33-B963-795D-245B137C9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E37A43A-AB20-FD81-7CE1-BB29EA011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9D1F7E-22F5-ABE1-7CCD-0532951EF2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0AD05A-D4C5-41A7-9D0A-B061BF5A553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3594BD-5AF6-2A5F-C566-11D88435B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8ED4859-7EE3-A46A-4BF1-C082D400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6358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5635123-31D2-4B8A-10C5-3D2015B84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C56F87D-01E9-664B-7D3C-F44ED15DC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3F4662E-C3AF-212F-AF04-24B4153AD2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8D826D3-C272-B1D9-018D-3D383E5AB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>
                <a:solidFill>
                  <a:prstClr val="black"/>
                </a:solidFill>
              </a:rPr>
              <a:pPr/>
              <a:t>9/13/2025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E83C26F-93CE-FB49-6875-8018F36B3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8D03A06-D914-9D8F-861A-7813A8BD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9274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D9EA06-997C-E02B-532D-0001022C6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020138F-D581-C7B9-CA37-8B8DF4573D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1DCD620-2D76-4F7B-7CFE-C7AE2EA560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0E39216-F502-8F58-4075-89A21799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>
                <a:solidFill>
                  <a:prstClr val="black"/>
                </a:solidFill>
              </a:rPr>
              <a:pPr/>
              <a:t>9/13/2025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C8AB817-EC74-9C61-6AB2-810422004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D6BE123-C511-C357-533B-697A364F4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0615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2DE50AD-4475-E58D-C5CC-5439D17E5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F84051A-BC5A-49CD-996B-3EA7CA8D7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DAA3E4E-61C4-97BF-76F0-7E943C23A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>
                <a:solidFill>
                  <a:prstClr val="black"/>
                </a:solidFill>
              </a:rPr>
              <a:pPr/>
              <a:t>9/13/2025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878E6A9-3C67-FA11-0220-02FF2312A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B87E4B5-2559-1EE6-923E-A5D393507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9232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44C400C-FB21-C68A-96AD-116D1B6D8F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9BFBD95-E035-E492-BE72-FA7B7E5FB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B7B7A4B-8D18-2064-76D7-01710B7EB6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>
                <a:solidFill>
                  <a:prstClr val="black"/>
                </a:solidFill>
              </a:rPr>
              <a:pPr/>
              <a:t>9/13/2025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67493F0-945D-CBEF-00E0-130BCB424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2F32077-2F1B-EBCA-B4CE-7F78AC081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609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EFD487-355C-B894-59DC-49506FF39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94895C7-8DA2-CED9-7708-6CE9883359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C7A2A53-DAD9-B676-AA7A-1196D4ADC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C006BDC-E1FF-A3B7-327C-818366639B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0AD05A-D4C5-41A7-9D0A-B061BF5A553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7840C79-049B-2985-C44A-83778F0E5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69B4655-5839-399F-A3D3-1B4648331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834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A648C8-A609-67E5-6DBD-2EA96BF5B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6CAD7F7-6423-34E9-A123-F8391B37F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07FDAF4-0935-044D-35A4-0C1BE47A71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0503B7E-0683-49AF-B9CB-E23938BC78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09AC5F7-FFF6-70E1-D918-4014B0CA47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1299283-CC1B-01E7-7BBB-A1AA3ED360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0AD05A-D4C5-41A7-9D0A-B061BF5A553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99C23BA-2713-3567-6A3E-061804723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F45BABE-5946-6C60-D8F2-A3284CE5B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095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B5C02F-71F8-C1D5-6F11-B97FA98CE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999C224-0C0B-B790-2231-F27CAC1BFF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0AD05A-D4C5-41A7-9D0A-B061BF5A553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522132E-DDDC-4F65-43CF-90C374B25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636EFE2-AF2C-0723-C09A-4C45E728E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960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8EC6A9C-7C6E-4D24-48F6-4D3B3F44FC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0AD05A-D4C5-41A7-9D0A-B061BF5A553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9D0E8D6-7807-75EE-A984-B9B15C6D8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D3500CB-84FB-308F-75D6-387A53D9A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456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A80864-5FAE-0830-5D43-D3F1DF360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3E1431E-608E-597D-9294-36D04B296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2D42DBF-0C65-5010-3759-1DEDA87D4E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3101E5C-E618-5FA5-C8E9-F5820A2578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0AD05A-D4C5-41A7-9D0A-B061BF5A553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6756F7A-8BEC-091F-E6C8-ECFF6FDB4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2D645DD-AC13-960D-8555-688C0566F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862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77D31C-083D-A7ED-0C66-30F5C2393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D247CBE-27C7-09AB-D7BF-F4C9536BCF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A00CA10-1CFF-AA58-346F-ABFFA972D2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539DC2B-80D5-EDE5-9366-DDEF23E389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0AD05A-D4C5-41A7-9D0A-B061BF5A553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21B2BF3-9853-2117-99CA-04D07885F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52797E3-8D04-6B88-CA65-99049A322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620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898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2ADA962F-FA3A-6F10-0B7E-BF31CF10A7B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44068F0-38EF-1769-EDD5-13BBC6D1E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B23E104-5F34-1C15-A99D-A61E6B790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6C0A62-11C7-DFF4-54C4-DA99624080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83BC0E-FA4A-4166-9A55-A1B46ABA5E0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B4DBC2-C3ED-F47E-23C5-EE6C67E05B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3209A7-F56A-04EE-BED7-D83D1403F0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D8A39A-53E1-4D77-9370-0EA5F6004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307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1166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desk and a lamp&#10;&#10;Description automatically generated">
            <a:extLst>
              <a:ext uri="{FF2B5EF4-FFF2-40B4-BE49-F238E27FC236}">
                <a16:creationId xmlns="" xmlns:a16="http://schemas.microsoft.com/office/drawing/2014/main" id="{45D4716E-76A2-D052-D4E7-9BD5EB6BF4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E83923C4-28FC-9558-0DD1-E6585527E867}"/>
              </a:ext>
            </a:extLst>
          </p:cNvPr>
          <p:cNvSpPr/>
          <p:nvPr/>
        </p:nvSpPr>
        <p:spPr>
          <a:xfrm>
            <a:off x="3477763" y="314969"/>
            <a:ext cx="8465318" cy="4608721"/>
          </a:xfrm>
          <a:custGeom>
            <a:avLst/>
            <a:gdLst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608721" fill="none" extrusionOk="0">
                <a:moveTo>
                  <a:pt x="0" y="768136"/>
                </a:moveTo>
                <a:cubicBezTo>
                  <a:pt x="-51311" y="335607"/>
                  <a:pt x="364064" y="16486"/>
                  <a:pt x="768136" y="0"/>
                </a:cubicBezTo>
                <a:cubicBezTo>
                  <a:pt x="3155073" y="130954"/>
                  <a:pt x="5878183" y="43574"/>
                  <a:pt x="7697182" y="0"/>
                </a:cubicBezTo>
                <a:cubicBezTo>
                  <a:pt x="8161680" y="62026"/>
                  <a:pt x="8497301" y="383083"/>
                  <a:pt x="8465318" y="768136"/>
                </a:cubicBezTo>
                <a:cubicBezTo>
                  <a:pt x="8314879" y="1603370"/>
                  <a:pt x="8551197" y="3389970"/>
                  <a:pt x="8465318" y="3840585"/>
                </a:cubicBezTo>
                <a:cubicBezTo>
                  <a:pt x="8384042" y="4278162"/>
                  <a:pt x="8112414" y="4602513"/>
                  <a:pt x="7697182" y="4608721"/>
                </a:cubicBezTo>
                <a:cubicBezTo>
                  <a:pt x="4887636" y="4763918"/>
                  <a:pt x="3628710" y="4771741"/>
                  <a:pt x="768136" y="4608721"/>
                </a:cubicBezTo>
                <a:cubicBezTo>
                  <a:pt x="348502" y="4546558"/>
                  <a:pt x="-61390" y="4300661"/>
                  <a:pt x="0" y="3840585"/>
                </a:cubicBezTo>
                <a:cubicBezTo>
                  <a:pt x="64656" y="2562637"/>
                  <a:pt x="-17807" y="1330279"/>
                  <a:pt x="0" y="768136"/>
                </a:cubicBezTo>
                <a:close/>
              </a:path>
              <a:path w="8465318" h="4608721" stroke="0" extrusionOk="0">
                <a:moveTo>
                  <a:pt x="0" y="768136"/>
                </a:moveTo>
                <a:cubicBezTo>
                  <a:pt x="-67941" y="301999"/>
                  <a:pt x="310962" y="12365"/>
                  <a:pt x="768136" y="0"/>
                </a:cubicBezTo>
                <a:cubicBezTo>
                  <a:pt x="2036685" y="132882"/>
                  <a:pt x="6647414" y="-84951"/>
                  <a:pt x="7697182" y="0"/>
                </a:cubicBezTo>
                <a:cubicBezTo>
                  <a:pt x="8072522" y="47744"/>
                  <a:pt x="8453932" y="406838"/>
                  <a:pt x="8465318" y="768136"/>
                </a:cubicBezTo>
                <a:cubicBezTo>
                  <a:pt x="8485505" y="1309041"/>
                  <a:pt x="8617798" y="3009130"/>
                  <a:pt x="8465318" y="3840585"/>
                </a:cubicBezTo>
                <a:cubicBezTo>
                  <a:pt x="8548470" y="4274679"/>
                  <a:pt x="8124312" y="4602754"/>
                  <a:pt x="7697182" y="4608721"/>
                </a:cubicBezTo>
                <a:cubicBezTo>
                  <a:pt x="4310713" y="4696360"/>
                  <a:pt x="3734555" y="4536042"/>
                  <a:pt x="768136" y="4608721"/>
                </a:cubicBezTo>
                <a:cubicBezTo>
                  <a:pt x="343329" y="4603216"/>
                  <a:pt x="-28309" y="4304156"/>
                  <a:pt x="0" y="3840585"/>
                </a:cubicBezTo>
                <a:cubicBezTo>
                  <a:pt x="-38581" y="2403149"/>
                  <a:pt x="63341" y="1527504"/>
                  <a:pt x="0" y="76813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endParaRPr lang="vi-VN" altLang="zh-CN" sz="3900" b="1" i="1" dirty="0" smtClean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endParaRPr lang="vi-VN" altLang="zh-CN" sz="3900" b="1" i="1" dirty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altLang="zh-CN" sz="3900" b="1" i="1" dirty="0" smtClean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微软雅黑" panose="020B0503020204020204" pitchFamily="34" charset="-122"/>
                <a:cs typeface="Calibri" panose="020F0502020204030204" pitchFamily="34" charset="0"/>
              </a:rPr>
              <a:t>Tiết </a:t>
            </a:r>
            <a:r>
              <a:rPr lang="vi-VN" altLang="zh-CN" sz="3900" b="1" i="1" dirty="0" smtClean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微软雅黑" panose="020B0503020204020204" pitchFamily="34" charset="-122"/>
                <a:cs typeface="Calibri" panose="020F0502020204030204" pitchFamily="34" charset="0"/>
              </a:rPr>
              <a:t>2</a:t>
            </a:r>
            <a:endParaRPr lang="en-US" altLang="zh-CN" sz="3900" b="1" i="1" dirty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 Light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16" name="Picture 15" descr="A cartoon of a child wearing a red and white outfit&#10;&#10;Description automatically generated">
            <a:extLst>
              <a:ext uri="{FF2B5EF4-FFF2-40B4-BE49-F238E27FC236}">
                <a16:creationId xmlns="" xmlns:a16="http://schemas.microsoft.com/office/drawing/2014/main" id="{DE7F278D-DE8A-99B7-48C6-4D11354785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3"/>
          <a:stretch/>
        </p:blipFill>
        <p:spPr>
          <a:xfrm flipH="1">
            <a:off x="-45075" y="1571779"/>
            <a:ext cx="4043590" cy="50957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BF2F4B1F-733F-6A7F-96BC-C0510DC749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2265" y="314970"/>
            <a:ext cx="2072820" cy="15911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45B92826-9509-2822-D976-FDFD81D945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8805" y="845368"/>
            <a:ext cx="6925656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1905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xmlns="" id="{FDCC2EDF-7CCD-22A4-894C-9F937DF29A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45" y="1468868"/>
            <a:ext cx="5652655" cy="56526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8A45423-89C9-CD83-FBE3-1EDDBC3DDD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8046" y="1539172"/>
            <a:ext cx="5657578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206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619049B-6734-4469-86BA-2E9285CD4DCC}"/>
              </a:ext>
            </a:extLst>
          </p:cNvPr>
          <p:cNvSpPr/>
          <p:nvPr/>
        </p:nvSpPr>
        <p:spPr>
          <a:xfrm>
            <a:off x="179882" y="303551"/>
            <a:ext cx="11767279" cy="62508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298EE81-BD3F-B592-7E15-BC8DAA682A0A}"/>
              </a:ext>
            </a:extLst>
          </p:cNvPr>
          <p:cNvGrpSpPr/>
          <p:nvPr/>
        </p:nvGrpSpPr>
        <p:grpSpPr>
          <a:xfrm>
            <a:off x="1003892" y="4397962"/>
            <a:ext cx="6096000" cy="1872239"/>
            <a:chOff x="865668" y="4451125"/>
            <a:chExt cx="6096000" cy="187223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2504400F-2626-677B-D1AA-1B147CE6E14E}"/>
                </a:ext>
              </a:extLst>
            </p:cNvPr>
            <p:cNvGrpSpPr/>
            <p:nvPr/>
          </p:nvGrpSpPr>
          <p:grpSpPr>
            <a:xfrm>
              <a:off x="865668" y="4451125"/>
              <a:ext cx="6096000" cy="1845565"/>
              <a:chOff x="839789" y="2418248"/>
              <a:chExt cx="6096000" cy="1845565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B6C3419D-B84F-61C1-3D7A-2E408614C88C}"/>
                  </a:ext>
                </a:extLst>
              </p:cNvPr>
              <p:cNvSpPr/>
              <p:nvPr/>
            </p:nvSpPr>
            <p:spPr>
              <a:xfrm>
                <a:off x="839789" y="2418248"/>
                <a:ext cx="6096000" cy="179728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Băng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giấy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xanh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ngắn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hơn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băng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giấy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đỏ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mấy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xăng-ti-mét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kumimoji="0" lang="x-none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cm –             cm =           cm</a:t>
                </a:r>
                <a:endParaRPr kumimoji="0" lang="x-none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Rounded Rectangle 65">
                <a:extLst>
                  <a:ext uri="{FF2B5EF4-FFF2-40B4-BE49-F238E27FC236}">
                    <a16:creationId xmlns:a16="http://schemas.microsoft.com/office/drawing/2014/main" xmlns="" id="{C248F17E-0E04-989F-CCEB-6590C131B9AC}"/>
                  </a:ext>
                </a:extLst>
              </p:cNvPr>
              <p:cNvSpPr/>
              <p:nvPr/>
            </p:nvSpPr>
            <p:spPr>
              <a:xfrm>
                <a:off x="4764735" y="3542771"/>
                <a:ext cx="679431" cy="72104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x-none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sp>
          <p:nvSpPr>
            <p:cNvPr id="6" name="Rounded Rectangle 67">
              <a:extLst>
                <a:ext uri="{FF2B5EF4-FFF2-40B4-BE49-F238E27FC236}">
                  <a16:creationId xmlns:a16="http://schemas.microsoft.com/office/drawing/2014/main" xmlns="" id="{3AEDEF43-689D-224C-4CDA-0340B2591A48}"/>
                </a:ext>
              </a:extLst>
            </p:cNvPr>
            <p:cNvSpPr/>
            <p:nvPr/>
          </p:nvSpPr>
          <p:spPr>
            <a:xfrm>
              <a:off x="3132316" y="5602322"/>
              <a:ext cx="679431" cy="7210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7" name="Rounded Rectangle 68">
              <a:extLst>
                <a:ext uri="{FF2B5EF4-FFF2-40B4-BE49-F238E27FC236}">
                  <a16:creationId xmlns:a16="http://schemas.microsoft.com/office/drawing/2014/main" xmlns="" id="{979B47BC-49B5-FFF4-6D6B-49186A1201FA}"/>
                </a:ext>
              </a:extLst>
            </p:cNvPr>
            <p:cNvSpPr/>
            <p:nvPr/>
          </p:nvSpPr>
          <p:spPr>
            <a:xfrm>
              <a:off x="1417094" y="5602322"/>
              <a:ext cx="679431" cy="7210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1FB61DDA-06F2-080A-F744-950559FCC6EC}"/>
              </a:ext>
            </a:extLst>
          </p:cNvPr>
          <p:cNvGrpSpPr/>
          <p:nvPr/>
        </p:nvGrpSpPr>
        <p:grpSpPr>
          <a:xfrm>
            <a:off x="2880015" y="314588"/>
            <a:ext cx="605826" cy="830997"/>
            <a:chOff x="3174278" y="237323"/>
            <a:chExt cx="605826" cy="83099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4DA4CF1E-3CD6-B1BE-AD03-CD3B842144D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19959715-F977-3970-9151-8E60E780277F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74264CE-9AA4-1E8A-A2DB-A320E46D42A0}"/>
              </a:ext>
            </a:extLst>
          </p:cNvPr>
          <p:cNvSpPr txBox="1"/>
          <p:nvPr/>
        </p:nvSpPr>
        <p:spPr>
          <a:xfrm>
            <a:off x="3511635" y="539697"/>
            <a:ext cx="48954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Số?</a:t>
            </a:r>
          </a:p>
        </p:txBody>
      </p:sp>
      <p:pic>
        <p:nvPicPr>
          <p:cNvPr id="17" name="Picture 16" descr="C:\Users\TUAN\Downloads\Luyện tập 1.png">
            <a:extLst>
              <a:ext uri="{FF2B5EF4-FFF2-40B4-BE49-F238E27FC236}">
                <a16:creationId xmlns:a16="http://schemas.microsoft.com/office/drawing/2014/main" xmlns="" id="{7C951FEB-AF83-1110-2838-BCF0D604E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24950"/>
            <a:ext cx="2237784" cy="863493"/>
          </a:xfrm>
          <a:prstGeom prst="rect">
            <a:avLst/>
          </a:prstGeom>
          <a:noFill/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652BB661-8450-493E-BDDE-899225B338E1}"/>
              </a:ext>
            </a:extLst>
          </p:cNvPr>
          <p:cNvGrpSpPr/>
          <p:nvPr/>
        </p:nvGrpSpPr>
        <p:grpSpPr>
          <a:xfrm>
            <a:off x="7571422" y="1914621"/>
            <a:ext cx="3727860" cy="3535360"/>
            <a:chOff x="6615953" y="1375818"/>
            <a:chExt cx="4329952" cy="410636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42F9725B-4FF0-64A8-A6AB-FB39CF685EFD}"/>
                </a:ext>
              </a:extLst>
            </p:cNvPr>
            <p:cNvSpPr/>
            <p:nvPr/>
          </p:nvSpPr>
          <p:spPr>
            <a:xfrm>
              <a:off x="6615953" y="1899040"/>
              <a:ext cx="4329952" cy="75303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DB4E96D-88BD-27B4-25C4-DC58F6C254F1}"/>
                </a:ext>
              </a:extLst>
            </p:cNvPr>
            <p:cNvSpPr/>
            <p:nvPr/>
          </p:nvSpPr>
          <p:spPr>
            <a:xfrm>
              <a:off x="6615953" y="3289649"/>
              <a:ext cx="2675964" cy="75303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DD65C68B-3591-62F9-CD8F-EBE6ABDF4336}"/>
                </a:ext>
              </a:extLst>
            </p:cNvPr>
            <p:cNvSpPr/>
            <p:nvPr/>
          </p:nvSpPr>
          <p:spPr>
            <a:xfrm>
              <a:off x="6615953" y="4729147"/>
              <a:ext cx="3671047" cy="753035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2DD84725-36DE-4D56-9994-C6297267ABFA}"/>
                </a:ext>
              </a:extLst>
            </p:cNvPr>
            <p:cNvSpPr txBox="1"/>
            <p:nvPr/>
          </p:nvSpPr>
          <p:spPr>
            <a:xfrm>
              <a:off x="7826188" y="1375818"/>
              <a:ext cx="17077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7 cm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FF6702B7-C521-B4E2-76A2-343BAE9EDCC6}"/>
                </a:ext>
              </a:extLst>
            </p:cNvPr>
            <p:cNvSpPr txBox="1"/>
            <p:nvPr/>
          </p:nvSpPr>
          <p:spPr>
            <a:xfrm>
              <a:off x="7100047" y="2803241"/>
              <a:ext cx="1707777" cy="523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 cm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B3CC35BB-C69B-58C2-97EF-C81F33CDBDD0}"/>
                </a:ext>
              </a:extLst>
            </p:cNvPr>
            <p:cNvSpPr txBox="1"/>
            <p:nvPr/>
          </p:nvSpPr>
          <p:spPr>
            <a:xfrm>
              <a:off x="7597587" y="4232143"/>
              <a:ext cx="1707777" cy="52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 cm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985A1103-79A8-3122-6CE8-AD9D487A471B}"/>
              </a:ext>
            </a:extLst>
          </p:cNvPr>
          <p:cNvSpPr/>
          <p:nvPr/>
        </p:nvSpPr>
        <p:spPr>
          <a:xfrm>
            <a:off x="930142" y="1194525"/>
            <a:ext cx="10612741" cy="1243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xăng-ti-mét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x-non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62000" marR="0" lvl="0" indent="-7620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6 cm – 4cm = 2 cm</a:t>
            </a:r>
            <a:endParaRPr kumimoji="0" lang="x-non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DC1DB560-948F-433A-2241-F046468D738D}"/>
              </a:ext>
            </a:extLst>
          </p:cNvPr>
          <p:cNvGrpSpPr/>
          <p:nvPr/>
        </p:nvGrpSpPr>
        <p:grpSpPr>
          <a:xfrm>
            <a:off x="978013" y="2365085"/>
            <a:ext cx="6096000" cy="1845565"/>
            <a:chOff x="839789" y="2418248"/>
            <a:chExt cx="6096000" cy="1845565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21110AAF-C3F3-84F2-4788-344FA777620C}"/>
                </a:ext>
              </a:extLst>
            </p:cNvPr>
            <p:cNvSpPr/>
            <p:nvPr/>
          </p:nvSpPr>
          <p:spPr>
            <a:xfrm>
              <a:off x="839789" y="2418248"/>
              <a:ext cx="6096000" cy="179728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a)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Băng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giấy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màu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đỏ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dài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băng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giấy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màu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mấy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xăng-ti-mét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7 cm – 4 cm =           cm</a:t>
              </a:r>
              <a:endPara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Rounded Rectangle 61">
              <a:extLst>
                <a:ext uri="{FF2B5EF4-FFF2-40B4-BE49-F238E27FC236}">
                  <a16:creationId xmlns:a16="http://schemas.microsoft.com/office/drawing/2014/main" xmlns="" id="{B451AF90-F8CE-273C-3132-65966D5941F2}"/>
                </a:ext>
              </a:extLst>
            </p:cNvPr>
            <p:cNvSpPr/>
            <p:nvPr/>
          </p:nvSpPr>
          <p:spPr>
            <a:xfrm>
              <a:off x="4316157" y="3542771"/>
              <a:ext cx="679431" cy="7210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31" name="Rounded Rectangle 62">
            <a:extLst>
              <a:ext uri="{FF2B5EF4-FFF2-40B4-BE49-F238E27FC236}">
                <a16:creationId xmlns:a16="http://schemas.microsoft.com/office/drawing/2014/main" xmlns="" id="{E3C398F4-57C7-9888-EF42-5129020A326D}"/>
              </a:ext>
            </a:extLst>
          </p:cNvPr>
          <p:cNvSpPr/>
          <p:nvPr/>
        </p:nvSpPr>
        <p:spPr>
          <a:xfrm>
            <a:off x="4454962" y="3482394"/>
            <a:ext cx="679431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32" name="Rounded Rectangle 66">
            <a:extLst>
              <a:ext uri="{FF2B5EF4-FFF2-40B4-BE49-F238E27FC236}">
                <a16:creationId xmlns:a16="http://schemas.microsoft.com/office/drawing/2014/main" xmlns="" id="{7D81630B-E083-62A3-D53E-3812BA3B45A4}"/>
              </a:ext>
            </a:extLst>
          </p:cNvPr>
          <p:cNvSpPr/>
          <p:nvPr/>
        </p:nvSpPr>
        <p:spPr>
          <a:xfrm>
            <a:off x="1555318" y="5549159"/>
            <a:ext cx="679431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sp>
        <p:nvSpPr>
          <p:cNvPr id="33" name="Rounded Rectangle 69">
            <a:extLst>
              <a:ext uri="{FF2B5EF4-FFF2-40B4-BE49-F238E27FC236}">
                <a16:creationId xmlns:a16="http://schemas.microsoft.com/office/drawing/2014/main" xmlns="" id="{1FC60CF8-2DB1-4C04-5BB7-1F9BD5B6B85D}"/>
              </a:ext>
            </a:extLst>
          </p:cNvPr>
          <p:cNvSpPr/>
          <p:nvPr/>
        </p:nvSpPr>
        <p:spPr>
          <a:xfrm>
            <a:off x="3270540" y="5549159"/>
            <a:ext cx="679431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34" name="Rounded Rectangle 70">
            <a:extLst>
              <a:ext uri="{FF2B5EF4-FFF2-40B4-BE49-F238E27FC236}">
                <a16:creationId xmlns:a16="http://schemas.microsoft.com/office/drawing/2014/main" xmlns="" id="{DAD40622-3D18-C8FF-08A6-BB8BA1CC68F5}"/>
              </a:ext>
            </a:extLst>
          </p:cNvPr>
          <p:cNvSpPr/>
          <p:nvPr/>
        </p:nvSpPr>
        <p:spPr>
          <a:xfrm>
            <a:off x="4928837" y="5528936"/>
            <a:ext cx="679431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70229963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7" grpId="0"/>
          <p:bldP spid="31" grpId="0" animBg="1"/>
          <p:bldP spid="32" grpId="0" animBg="1"/>
          <p:bldP spid="33" grpId="0" animBg="1"/>
          <p:bldP spid="3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7" grpId="0"/>
          <p:bldP spid="31" grpId="0" animBg="1"/>
          <p:bldP spid="32" grpId="0" animBg="1"/>
          <p:bldP spid="33" grpId="0" animBg="1"/>
          <p:bldP spid="34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619049B-6734-4469-86BA-2E9285CD4DCC}"/>
              </a:ext>
            </a:extLst>
          </p:cNvPr>
          <p:cNvSpPr/>
          <p:nvPr/>
        </p:nvSpPr>
        <p:spPr>
          <a:xfrm>
            <a:off x="179882" y="303551"/>
            <a:ext cx="11767279" cy="62508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50FB81D-2123-56B0-B7D5-9EA9C43E02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72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014" y="850353"/>
            <a:ext cx="9519280" cy="353479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4D41E2D-BDEE-EE72-F410-2B4E851C6D6F}"/>
              </a:ext>
            </a:extLst>
          </p:cNvPr>
          <p:cNvGrpSpPr/>
          <p:nvPr/>
        </p:nvGrpSpPr>
        <p:grpSpPr>
          <a:xfrm>
            <a:off x="1017802" y="493569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95F0F236-2FBC-B849-D588-F5338700CF8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E6EE15E4-3844-5C56-E4AB-BC7400C87C12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A832E2B-FC82-76FB-96D0-C390427C68E8}"/>
              </a:ext>
            </a:extLst>
          </p:cNvPr>
          <p:cNvSpPr txBox="1"/>
          <p:nvPr/>
        </p:nvSpPr>
        <p:spPr>
          <a:xfrm>
            <a:off x="1677997" y="498561"/>
            <a:ext cx="9284353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Bút nào ngắn nhất? </a:t>
            </a:r>
            <a:endParaRPr kumimoji="0" lang="x-non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Rounded Rectangle 8">
            <a:extLst>
              <a:ext uri="{FF2B5EF4-FFF2-40B4-BE49-F238E27FC236}">
                <a16:creationId xmlns:a16="http://schemas.microsoft.com/office/drawing/2014/main" xmlns="" id="{E55772CD-458F-B44E-C906-AE96B3D19A7A}"/>
              </a:ext>
            </a:extLst>
          </p:cNvPr>
          <p:cNvSpPr/>
          <p:nvPr/>
        </p:nvSpPr>
        <p:spPr>
          <a:xfrm>
            <a:off x="1287592" y="5056799"/>
            <a:ext cx="2623738" cy="777967"/>
          </a:xfrm>
          <a:prstGeom prst="roundRect">
            <a:avLst>
              <a:gd name="adj" fmla="val 50000"/>
            </a:avLst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 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Bút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chì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xmlns="" id="{7C6EF2EE-6F0B-CA25-B322-8D9B92B6A2A4}"/>
              </a:ext>
            </a:extLst>
          </p:cNvPr>
          <p:cNvSpPr/>
          <p:nvPr/>
        </p:nvSpPr>
        <p:spPr>
          <a:xfrm>
            <a:off x="4761456" y="5052124"/>
            <a:ext cx="2704168" cy="759171"/>
          </a:xfrm>
          <a:prstGeom prst="roundRect">
            <a:avLst>
              <a:gd name="adj" fmla="val 50000"/>
            </a:avLst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 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Bút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mực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Rounded Rectangle 10">
            <a:extLst>
              <a:ext uri="{FF2B5EF4-FFF2-40B4-BE49-F238E27FC236}">
                <a16:creationId xmlns:a16="http://schemas.microsoft.com/office/drawing/2014/main" xmlns="" id="{C4581FB5-1ED0-4992-8C30-F0BE917B78D6}"/>
              </a:ext>
            </a:extLst>
          </p:cNvPr>
          <p:cNvSpPr/>
          <p:nvPr/>
        </p:nvSpPr>
        <p:spPr>
          <a:xfrm>
            <a:off x="8444620" y="5066534"/>
            <a:ext cx="2431465" cy="777967"/>
          </a:xfrm>
          <a:prstGeom prst="roundRect">
            <a:avLst>
              <a:gd name="adj" fmla="val 50000"/>
            </a:avLst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Bút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sáp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DC0578D5-DAAA-383E-50BA-EF67523085DC}"/>
              </a:ext>
            </a:extLst>
          </p:cNvPr>
          <p:cNvSpPr/>
          <p:nvPr/>
        </p:nvSpPr>
        <p:spPr>
          <a:xfrm>
            <a:off x="1276384" y="5056799"/>
            <a:ext cx="739642" cy="78770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472E1318-FF9B-EA78-D7E9-EFB8820569A3}"/>
              </a:ext>
            </a:extLst>
          </p:cNvPr>
          <p:cNvSpPr/>
          <p:nvPr/>
        </p:nvSpPr>
        <p:spPr>
          <a:xfrm>
            <a:off x="4770650" y="5042389"/>
            <a:ext cx="739642" cy="76890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D1AC97F6-093D-2A13-5F07-3A5CAD11AFA6}"/>
              </a:ext>
            </a:extLst>
          </p:cNvPr>
          <p:cNvSpPr/>
          <p:nvPr/>
        </p:nvSpPr>
        <p:spPr>
          <a:xfrm>
            <a:off x="8442578" y="5066534"/>
            <a:ext cx="739642" cy="76890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957605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3832"/>
                                      </p:to>
                                    </p:animClr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3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3832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4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AF649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5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619049B-6734-4469-86BA-2E9285CD4DCC}"/>
              </a:ext>
            </a:extLst>
          </p:cNvPr>
          <p:cNvSpPr/>
          <p:nvPr/>
        </p:nvSpPr>
        <p:spPr>
          <a:xfrm>
            <a:off x="179882" y="303551"/>
            <a:ext cx="11767279" cy="62508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2CFA7F8-28C3-3DDF-D81E-3A6B0EFFBA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72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55" y="567722"/>
            <a:ext cx="9519280" cy="353479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FDC9596E-D21C-3476-DF70-CFBA85D9550E}"/>
              </a:ext>
            </a:extLst>
          </p:cNvPr>
          <p:cNvGrpSpPr/>
          <p:nvPr/>
        </p:nvGrpSpPr>
        <p:grpSpPr>
          <a:xfrm>
            <a:off x="719207" y="567722"/>
            <a:ext cx="605826" cy="830997"/>
            <a:chOff x="3174278" y="237323"/>
            <a:chExt cx="605826" cy="83099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947EEF78-0DBC-D1BD-0989-B638F98EABF9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B2B8FD32-720A-A2AD-3B45-431FAE066972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744DF38-A615-F3E9-C673-9DAC2E2923DD}"/>
              </a:ext>
            </a:extLst>
          </p:cNvPr>
          <p:cNvSpPr txBox="1"/>
          <p:nvPr/>
        </p:nvSpPr>
        <p:spPr>
          <a:xfrm>
            <a:off x="1325033" y="618438"/>
            <a:ext cx="9284353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Số? </a:t>
            </a:r>
            <a:endParaRPr kumimoji="0" lang="x-non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D63D5892-60D2-203B-062C-305D298CED9A}"/>
              </a:ext>
            </a:extLst>
          </p:cNvPr>
          <p:cNvGrpSpPr/>
          <p:nvPr/>
        </p:nvGrpSpPr>
        <p:grpSpPr>
          <a:xfrm>
            <a:off x="550368" y="3475653"/>
            <a:ext cx="9284353" cy="1909305"/>
            <a:chOff x="847681" y="4172495"/>
            <a:chExt cx="9284353" cy="190930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7686F90D-18C1-F4D4-A72F-6E47B194E61F}"/>
                </a:ext>
              </a:extLst>
            </p:cNvPr>
            <p:cNvSpPr txBox="1"/>
            <p:nvPr/>
          </p:nvSpPr>
          <p:spPr>
            <a:xfrm>
              <a:off x="847681" y="4172495"/>
              <a:ext cx="9284353" cy="1909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Bút chì dài hơn bút mực          cm.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Bút sáp ngắn hơn bút chì           cm. </a:t>
              </a:r>
              <a:endPara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" name="Rounded Rectangle 24">
              <a:extLst>
                <a:ext uri="{FF2B5EF4-FFF2-40B4-BE49-F238E27FC236}">
                  <a16:creationId xmlns:a16="http://schemas.microsoft.com/office/drawing/2014/main" xmlns="" id="{1267AC23-7B23-2D2C-8A8E-B5E191678476}"/>
                </a:ext>
              </a:extLst>
            </p:cNvPr>
            <p:cNvSpPr/>
            <p:nvPr/>
          </p:nvSpPr>
          <p:spPr>
            <a:xfrm>
              <a:off x="5973009" y="4386776"/>
              <a:ext cx="679431" cy="7210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2" name="Rounded Rectangle 25">
              <a:extLst>
                <a:ext uri="{FF2B5EF4-FFF2-40B4-BE49-F238E27FC236}">
                  <a16:creationId xmlns:a16="http://schemas.microsoft.com/office/drawing/2014/main" xmlns="" id="{58123343-5D20-9352-5D6C-A00AEEE19AA6}"/>
                </a:ext>
              </a:extLst>
            </p:cNvPr>
            <p:cNvSpPr/>
            <p:nvPr/>
          </p:nvSpPr>
          <p:spPr>
            <a:xfrm>
              <a:off x="6263670" y="5360758"/>
              <a:ext cx="679431" cy="7210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23" name="Rounded Rectangle 26">
            <a:extLst>
              <a:ext uri="{FF2B5EF4-FFF2-40B4-BE49-F238E27FC236}">
                <a16:creationId xmlns:a16="http://schemas.microsoft.com/office/drawing/2014/main" xmlns="" id="{433E669F-51DC-0C6A-0747-5B1D5A3292A7}"/>
              </a:ext>
            </a:extLst>
          </p:cNvPr>
          <p:cNvSpPr/>
          <p:nvPr/>
        </p:nvSpPr>
        <p:spPr>
          <a:xfrm>
            <a:off x="5675695" y="3692010"/>
            <a:ext cx="679431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24" name="Rounded Rectangle 27">
            <a:extLst>
              <a:ext uri="{FF2B5EF4-FFF2-40B4-BE49-F238E27FC236}">
                <a16:creationId xmlns:a16="http://schemas.microsoft.com/office/drawing/2014/main" xmlns="" id="{B21A6C53-5CD5-21B5-75C8-8E41D43CCE00}"/>
              </a:ext>
            </a:extLst>
          </p:cNvPr>
          <p:cNvSpPr/>
          <p:nvPr/>
        </p:nvSpPr>
        <p:spPr>
          <a:xfrm>
            <a:off x="5828334" y="4663916"/>
            <a:ext cx="913509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7FB670F7-5662-333F-610F-DC2D3E6370DA}"/>
              </a:ext>
            </a:extLst>
          </p:cNvPr>
          <p:cNvSpPr/>
          <p:nvPr/>
        </p:nvSpPr>
        <p:spPr>
          <a:xfrm>
            <a:off x="7280923" y="3788845"/>
            <a:ext cx="40703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(25 cm – 20 cm = 5 cm)</a:t>
            </a:r>
            <a:endParaRPr kumimoji="0" lang="x-none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D8B14AB-55E0-8CE0-2E0F-AE701BBFC35C}"/>
              </a:ext>
            </a:extLst>
          </p:cNvPr>
          <p:cNvSpPr/>
          <p:nvPr/>
        </p:nvSpPr>
        <p:spPr>
          <a:xfrm>
            <a:off x="7485082" y="4798202"/>
            <a:ext cx="42707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(25 cm – 10 cm = 15 cm)</a:t>
            </a:r>
            <a:endParaRPr kumimoji="0" lang="x-none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3813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 animBg="1"/>
      <p:bldP spid="24" grpId="0" animBg="1"/>
      <p:bldP spid="25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619049B-6734-4469-86BA-2E9285CD4DCC}"/>
              </a:ext>
            </a:extLst>
          </p:cNvPr>
          <p:cNvSpPr/>
          <p:nvPr/>
        </p:nvSpPr>
        <p:spPr>
          <a:xfrm>
            <a:off x="179882" y="303551"/>
            <a:ext cx="11767279" cy="62508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D909540-3D05-C45D-9CE5-6B29D41EB6C7}"/>
              </a:ext>
            </a:extLst>
          </p:cNvPr>
          <p:cNvSpPr txBox="1"/>
          <p:nvPr/>
        </p:nvSpPr>
        <p:spPr>
          <a:xfrm>
            <a:off x="1374073" y="515534"/>
            <a:ext cx="6486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Ba bạn rô- bốt rủ nhau đo chiều cao.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27347C5-EB1D-5DC9-AA4A-C83765542EFC}"/>
              </a:ext>
            </a:extLst>
          </p:cNvPr>
          <p:cNvGrpSpPr/>
          <p:nvPr/>
        </p:nvGrpSpPr>
        <p:grpSpPr>
          <a:xfrm>
            <a:off x="963650" y="331728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8467044D-3AEC-66D0-F394-38DA04DAEED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6BAC1156-2FDE-D865-BB4E-32DE90299AD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AA831CC-661F-6B35-CF52-DF9755146F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8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637" y="1151313"/>
            <a:ext cx="7841076" cy="3341050"/>
          </a:xfrm>
          <a:prstGeom prst="rect">
            <a:avLst/>
          </a:prstGeom>
        </p:spPr>
      </p:pic>
      <p:sp>
        <p:nvSpPr>
          <p:cNvPr id="11" name="Rounded Rectangle 60">
            <a:extLst>
              <a:ext uri="{FF2B5EF4-FFF2-40B4-BE49-F238E27FC236}">
                <a16:creationId xmlns:a16="http://schemas.microsoft.com/office/drawing/2014/main" xmlns="" id="{2D5A0A09-333C-83EB-A038-B5BF5FE976E1}"/>
              </a:ext>
            </a:extLst>
          </p:cNvPr>
          <p:cNvSpPr/>
          <p:nvPr/>
        </p:nvSpPr>
        <p:spPr>
          <a:xfrm>
            <a:off x="1185590" y="5093310"/>
            <a:ext cx="2866188" cy="777967"/>
          </a:xfrm>
          <a:prstGeom prst="roundRect">
            <a:avLst>
              <a:gd name="adj" fmla="val 50000"/>
            </a:avLst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Rô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bốt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A</a:t>
            </a:r>
          </a:p>
        </p:txBody>
      </p:sp>
      <p:sp>
        <p:nvSpPr>
          <p:cNvPr id="13" name="Rounded Rectangle 61">
            <a:extLst>
              <a:ext uri="{FF2B5EF4-FFF2-40B4-BE49-F238E27FC236}">
                <a16:creationId xmlns:a16="http://schemas.microsoft.com/office/drawing/2014/main" xmlns="" id="{AA21DCA9-CE83-9061-0ADF-F6EC54871DE2}"/>
              </a:ext>
            </a:extLst>
          </p:cNvPr>
          <p:cNvSpPr/>
          <p:nvPr/>
        </p:nvSpPr>
        <p:spPr>
          <a:xfrm>
            <a:off x="4659453" y="5088635"/>
            <a:ext cx="2866189" cy="759171"/>
          </a:xfrm>
          <a:prstGeom prst="roundRect">
            <a:avLst>
              <a:gd name="adj" fmla="val 50000"/>
            </a:avLst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Rô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bốt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B</a:t>
            </a:r>
          </a:p>
        </p:txBody>
      </p:sp>
      <p:sp>
        <p:nvSpPr>
          <p:cNvPr id="14" name="Rounded Rectangle 62">
            <a:extLst>
              <a:ext uri="{FF2B5EF4-FFF2-40B4-BE49-F238E27FC236}">
                <a16:creationId xmlns:a16="http://schemas.microsoft.com/office/drawing/2014/main" xmlns="" id="{475522E0-67A4-89F2-F4C4-1B5E3CE1B8F7}"/>
              </a:ext>
            </a:extLst>
          </p:cNvPr>
          <p:cNvSpPr/>
          <p:nvPr/>
        </p:nvSpPr>
        <p:spPr>
          <a:xfrm>
            <a:off x="8342618" y="5103045"/>
            <a:ext cx="2866189" cy="777967"/>
          </a:xfrm>
          <a:prstGeom prst="roundRect">
            <a:avLst>
              <a:gd name="adj" fmla="val 50000"/>
            </a:avLst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Rô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bốt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C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09FCFF70-2977-6F0D-607A-B237CC14F797}"/>
              </a:ext>
            </a:extLst>
          </p:cNvPr>
          <p:cNvSpPr/>
          <p:nvPr/>
        </p:nvSpPr>
        <p:spPr>
          <a:xfrm>
            <a:off x="1174382" y="5093310"/>
            <a:ext cx="739642" cy="78770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17095459-B81B-1D31-363B-635EAAB44B34}"/>
              </a:ext>
            </a:extLst>
          </p:cNvPr>
          <p:cNvSpPr/>
          <p:nvPr/>
        </p:nvSpPr>
        <p:spPr>
          <a:xfrm>
            <a:off x="4668648" y="5078900"/>
            <a:ext cx="739642" cy="76890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CCA5DD8F-DE84-0D32-6A96-50DE9E696C45}"/>
              </a:ext>
            </a:extLst>
          </p:cNvPr>
          <p:cNvSpPr/>
          <p:nvPr/>
        </p:nvSpPr>
        <p:spPr>
          <a:xfrm>
            <a:off x="8340576" y="5103045"/>
            <a:ext cx="739642" cy="76890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D31BDFF-1CAA-FD16-720C-9D984343E1BB}"/>
              </a:ext>
            </a:extLst>
          </p:cNvPr>
          <p:cNvSpPr txBox="1"/>
          <p:nvPr/>
        </p:nvSpPr>
        <p:spPr>
          <a:xfrm>
            <a:off x="1185590" y="4353868"/>
            <a:ext cx="6486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Rô- bốt cao nhất là?</a:t>
            </a:r>
          </a:p>
        </p:txBody>
      </p:sp>
    </p:spTree>
    <p:extLst>
      <p:ext uri="{BB962C8B-B14F-4D97-AF65-F5344CB8AC3E}">
        <p14:creationId xmlns:p14="http://schemas.microsoft.com/office/powerpoint/2010/main" val="23694734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3832"/>
                                      </p:to>
                                    </p:animClr>
                                    <p:set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3832"/>
                                      </p:to>
                                    </p:animClr>
                                    <p:set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AF649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0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7" grpId="0" animBg="1"/>
      <p:bldP spid="18" grpId="0" animBg="1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619049B-6734-4469-86BA-2E9285CD4DCC}"/>
              </a:ext>
            </a:extLst>
          </p:cNvPr>
          <p:cNvSpPr/>
          <p:nvPr/>
        </p:nvSpPr>
        <p:spPr>
          <a:xfrm>
            <a:off x="179882" y="303551"/>
            <a:ext cx="11767279" cy="62508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4989843-DB62-18F9-8299-668B6C60DF63}"/>
              </a:ext>
            </a:extLst>
          </p:cNvPr>
          <p:cNvSpPr txBox="1"/>
          <p:nvPr/>
        </p:nvSpPr>
        <p:spPr>
          <a:xfrm>
            <a:off x="1363440" y="462371"/>
            <a:ext cx="6486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Ba bạn rô- bốt rủ nhau đo chiều cao.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F82037AC-7CC1-8811-B9FE-96D51C9EF060}"/>
              </a:ext>
            </a:extLst>
          </p:cNvPr>
          <p:cNvGrpSpPr/>
          <p:nvPr/>
        </p:nvGrpSpPr>
        <p:grpSpPr>
          <a:xfrm>
            <a:off x="953017" y="278565"/>
            <a:ext cx="605826" cy="830997"/>
            <a:chOff x="3174278" y="237323"/>
            <a:chExt cx="605826" cy="83099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B75063E6-5B94-C343-D1D8-C6E5EBB515D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FD59D459-787B-A91E-105B-AC984C62FF69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7FAAC1A-E135-D49B-A8F4-B0A8AC394E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8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04" y="1098150"/>
            <a:ext cx="7841076" cy="334105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2D1135B3-9BA3-2DB9-236A-2DD8677DDCA7}"/>
              </a:ext>
            </a:extLst>
          </p:cNvPr>
          <p:cNvGrpSpPr/>
          <p:nvPr/>
        </p:nvGrpSpPr>
        <p:grpSpPr>
          <a:xfrm>
            <a:off x="571633" y="4414037"/>
            <a:ext cx="9284353" cy="1909305"/>
            <a:chOff x="847681" y="4172495"/>
            <a:chExt cx="9284353" cy="190930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E1D8E3A9-D68F-3331-CDAF-EF077ADD60E2}"/>
                </a:ext>
              </a:extLst>
            </p:cNvPr>
            <p:cNvSpPr txBox="1"/>
            <p:nvPr/>
          </p:nvSpPr>
          <p:spPr>
            <a:xfrm>
              <a:off x="847681" y="4172495"/>
              <a:ext cx="9284353" cy="1909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Rô-bốt A cao hơn rô-bốt B          cm.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Rô-bốt B thấp hơn rô-bốt C         cm. </a:t>
              </a:r>
              <a:endPara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" name="Rounded Rectangle 8">
              <a:extLst>
                <a:ext uri="{FF2B5EF4-FFF2-40B4-BE49-F238E27FC236}">
                  <a16:creationId xmlns:a16="http://schemas.microsoft.com/office/drawing/2014/main" xmlns="" id="{34569A86-3873-712B-5034-7C62BE1A241B}"/>
                </a:ext>
              </a:extLst>
            </p:cNvPr>
            <p:cNvSpPr/>
            <p:nvPr/>
          </p:nvSpPr>
          <p:spPr>
            <a:xfrm>
              <a:off x="6438835" y="4386776"/>
              <a:ext cx="679431" cy="7210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2" name="Rounded Rectangle 9">
              <a:extLst>
                <a:ext uri="{FF2B5EF4-FFF2-40B4-BE49-F238E27FC236}">
                  <a16:creationId xmlns:a16="http://schemas.microsoft.com/office/drawing/2014/main" xmlns="" id="{4CA3CBE5-F989-84CC-792E-45CC57FFB9EF}"/>
                </a:ext>
              </a:extLst>
            </p:cNvPr>
            <p:cNvSpPr/>
            <p:nvPr/>
          </p:nvSpPr>
          <p:spPr>
            <a:xfrm>
              <a:off x="6487957" y="5360758"/>
              <a:ext cx="679431" cy="7210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23" name="Rounded Rectangle 10">
            <a:extLst>
              <a:ext uri="{FF2B5EF4-FFF2-40B4-BE49-F238E27FC236}">
                <a16:creationId xmlns:a16="http://schemas.microsoft.com/office/drawing/2014/main" xmlns="" id="{3DCCF5B6-ED3A-37AE-8D5D-78BFE7EF40D2}"/>
              </a:ext>
            </a:extLst>
          </p:cNvPr>
          <p:cNvSpPr/>
          <p:nvPr/>
        </p:nvSpPr>
        <p:spPr>
          <a:xfrm>
            <a:off x="6162790" y="4630394"/>
            <a:ext cx="679431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24" name="Rounded Rectangle 11">
            <a:extLst>
              <a:ext uri="{FF2B5EF4-FFF2-40B4-BE49-F238E27FC236}">
                <a16:creationId xmlns:a16="http://schemas.microsoft.com/office/drawing/2014/main" xmlns="" id="{F58BACB2-0692-3822-DBA4-5C04788F6046}"/>
              </a:ext>
            </a:extLst>
          </p:cNvPr>
          <p:cNvSpPr/>
          <p:nvPr/>
        </p:nvSpPr>
        <p:spPr>
          <a:xfrm>
            <a:off x="6211904" y="5602300"/>
            <a:ext cx="679432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F46E35FC-AC13-B24F-7F76-991C05A09065}"/>
              </a:ext>
            </a:extLst>
          </p:cNvPr>
          <p:cNvSpPr/>
          <p:nvPr/>
        </p:nvSpPr>
        <p:spPr>
          <a:xfrm>
            <a:off x="7578234" y="4727229"/>
            <a:ext cx="40703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(56 cm – 54 cm = 2 cm)</a:t>
            </a:r>
            <a:endParaRPr kumimoji="0" lang="x-none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7E1E5398-3AAC-A311-CD7F-F87B309BCA53}"/>
              </a:ext>
            </a:extLst>
          </p:cNvPr>
          <p:cNvSpPr/>
          <p:nvPr/>
        </p:nvSpPr>
        <p:spPr>
          <a:xfrm>
            <a:off x="7659553" y="5718464"/>
            <a:ext cx="40703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(59 cm – 54 cm = 5 cm)</a:t>
            </a:r>
            <a:endParaRPr kumimoji="0" lang="x-none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5320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619049B-6734-4469-86BA-2E9285CD4DCC}"/>
              </a:ext>
            </a:extLst>
          </p:cNvPr>
          <p:cNvSpPr/>
          <p:nvPr/>
        </p:nvSpPr>
        <p:spPr>
          <a:xfrm>
            <a:off x="179882" y="303551"/>
            <a:ext cx="11767279" cy="62508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153A2C8-2359-4BE5-675A-E25DA656C266}"/>
              </a:ext>
            </a:extLst>
          </p:cNvPr>
          <p:cNvGrpSpPr/>
          <p:nvPr/>
        </p:nvGrpSpPr>
        <p:grpSpPr>
          <a:xfrm>
            <a:off x="880915" y="356543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B66B2839-2E19-68AB-4134-830A6E5EF070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D51DD55D-40EF-4281-6799-293AC48466DC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AF81497-B376-F9BC-1A33-2A983BE2409B}"/>
              </a:ext>
            </a:extLst>
          </p:cNvPr>
          <p:cNvSpPr txBox="1"/>
          <p:nvPr/>
        </p:nvSpPr>
        <p:spPr>
          <a:xfrm>
            <a:off x="1489350" y="577158"/>
            <a:ext cx="9812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Mai và Nam gấp được các thuyền giấy như hình dưới đây:</a:t>
            </a:r>
            <a:endParaRPr kumimoji="0" lang="x-non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D99E9B7-8713-B5C6-3157-59C5A98B5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1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8" y="1104872"/>
            <a:ext cx="6008058" cy="296376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ADAE900-ADE7-D7F7-BD0B-E742CBDF1A42}"/>
              </a:ext>
            </a:extLst>
          </p:cNvPr>
          <p:cNvGrpSpPr/>
          <p:nvPr/>
        </p:nvGrpSpPr>
        <p:grpSpPr>
          <a:xfrm>
            <a:off x="1011076" y="3790642"/>
            <a:ext cx="9368668" cy="2049169"/>
            <a:chOff x="914019" y="4153402"/>
            <a:chExt cx="9368668" cy="204916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B60045C1-7EAF-E630-D1FB-F8C06C3A75AC}"/>
                </a:ext>
              </a:extLst>
            </p:cNvPr>
            <p:cNvSpPr/>
            <p:nvPr/>
          </p:nvSpPr>
          <p:spPr>
            <a:xfrm>
              <a:off x="914019" y="4153402"/>
              <a:ext cx="9368668" cy="20235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a) Mai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gấp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Nam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thuyền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b) Nam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gấp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kém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Mai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thuyền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ounded Rectangle 17">
              <a:extLst>
                <a:ext uri="{FF2B5EF4-FFF2-40B4-BE49-F238E27FC236}">
                  <a16:creationId xmlns:a16="http://schemas.microsoft.com/office/drawing/2014/main" xmlns="" id="{2E5E8118-2DB8-6C59-F5D2-107E6E62D4CC}"/>
                </a:ext>
              </a:extLst>
            </p:cNvPr>
            <p:cNvSpPr/>
            <p:nvPr/>
          </p:nvSpPr>
          <p:spPr>
            <a:xfrm>
              <a:off x="6024766" y="4319840"/>
              <a:ext cx="679431" cy="7210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6" name="Rounded Rectangle 18">
              <a:extLst>
                <a:ext uri="{FF2B5EF4-FFF2-40B4-BE49-F238E27FC236}">
                  <a16:creationId xmlns:a16="http://schemas.microsoft.com/office/drawing/2014/main" xmlns="" id="{CF635F60-8C89-246D-C326-EB287F5377CD}"/>
                </a:ext>
              </a:extLst>
            </p:cNvPr>
            <p:cNvSpPr/>
            <p:nvPr/>
          </p:nvSpPr>
          <p:spPr>
            <a:xfrm>
              <a:off x="6073880" y="5481529"/>
              <a:ext cx="679432" cy="7210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17" name="Rounded Rectangle 20">
            <a:extLst>
              <a:ext uri="{FF2B5EF4-FFF2-40B4-BE49-F238E27FC236}">
                <a16:creationId xmlns:a16="http://schemas.microsoft.com/office/drawing/2014/main" xmlns="" id="{686408A6-F123-D664-627F-C0AF3FBDBA83}"/>
              </a:ext>
            </a:extLst>
          </p:cNvPr>
          <p:cNvSpPr/>
          <p:nvPr/>
        </p:nvSpPr>
        <p:spPr>
          <a:xfrm>
            <a:off x="6122928" y="3957080"/>
            <a:ext cx="679431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18" name="Rounded Rectangle 21">
            <a:extLst>
              <a:ext uri="{FF2B5EF4-FFF2-40B4-BE49-F238E27FC236}">
                <a16:creationId xmlns:a16="http://schemas.microsoft.com/office/drawing/2014/main" xmlns="" id="{F5D96798-001C-6FBF-5BF9-0032C860CE01}"/>
              </a:ext>
            </a:extLst>
          </p:cNvPr>
          <p:cNvSpPr/>
          <p:nvPr/>
        </p:nvSpPr>
        <p:spPr>
          <a:xfrm>
            <a:off x="6172042" y="5118769"/>
            <a:ext cx="679432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73638E82-9EFC-1130-912F-17B11AD03DE6}"/>
              </a:ext>
            </a:extLst>
          </p:cNvPr>
          <p:cNvSpPr/>
          <p:nvPr/>
        </p:nvSpPr>
        <p:spPr>
          <a:xfrm rot="1216043">
            <a:off x="4015855" y="2149125"/>
            <a:ext cx="1544370" cy="18754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8" name="Rounded Rectangular Callout 23">
            <a:extLst>
              <a:ext uri="{FF2B5EF4-FFF2-40B4-BE49-F238E27FC236}">
                <a16:creationId xmlns:a16="http://schemas.microsoft.com/office/drawing/2014/main" xmlns="" id="{F0E56428-BB61-7DFE-9F9C-953BC6565434}"/>
              </a:ext>
            </a:extLst>
          </p:cNvPr>
          <p:cNvSpPr/>
          <p:nvPr/>
        </p:nvSpPr>
        <p:spPr>
          <a:xfrm>
            <a:off x="1236969" y="3067226"/>
            <a:ext cx="1559655" cy="1084076"/>
          </a:xfrm>
          <a:prstGeom prst="wedgeRoundRectCallout">
            <a:avLst>
              <a:gd name="adj1" fmla="val 51444"/>
              <a:gd name="adj2" fmla="val -8374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3B3E4BC4-D813-340D-1653-2AEB98A165E2}"/>
              </a:ext>
            </a:extLst>
          </p:cNvPr>
          <p:cNvSpPr/>
          <p:nvPr/>
        </p:nvSpPr>
        <p:spPr>
          <a:xfrm rot="20043691">
            <a:off x="6110282" y="2112121"/>
            <a:ext cx="1623751" cy="1875490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0" name="Rounded Rectangular Callout 25">
            <a:extLst>
              <a:ext uri="{FF2B5EF4-FFF2-40B4-BE49-F238E27FC236}">
                <a16:creationId xmlns:a16="http://schemas.microsoft.com/office/drawing/2014/main" xmlns="" id="{61023304-365D-B8FA-46DA-912270D6BC9A}"/>
              </a:ext>
            </a:extLst>
          </p:cNvPr>
          <p:cNvSpPr/>
          <p:nvPr/>
        </p:nvSpPr>
        <p:spPr>
          <a:xfrm>
            <a:off x="8640796" y="3014029"/>
            <a:ext cx="1559655" cy="1084076"/>
          </a:xfrm>
          <a:prstGeom prst="wedgeRoundRectCallout">
            <a:avLst>
              <a:gd name="adj1" fmla="val -58484"/>
              <a:gd name="adj2" fmla="val -8901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92E03730-2370-B6AB-57DB-B1648A683AC1}"/>
              </a:ext>
            </a:extLst>
          </p:cNvPr>
          <p:cNvSpPr/>
          <p:nvPr/>
        </p:nvSpPr>
        <p:spPr>
          <a:xfrm>
            <a:off x="8951641" y="4055535"/>
            <a:ext cx="23006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(8 – 6 = 2)</a:t>
            </a:r>
            <a:endParaRPr kumimoji="0" lang="x-none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C878B9E2-F988-39EA-F0A4-0919C53E4C55}"/>
              </a:ext>
            </a:extLst>
          </p:cNvPr>
          <p:cNvSpPr/>
          <p:nvPr/>
        </p:nvSpPr>
        <p:spPr>
          <a:xfrm>
            <a:off x="8951641" y="5118313"/>
            <a:ext cx="23006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(8 – 6 = 2)</a:t>
            </a:r>
            <a:endParaRPr kumimoji="0" lang="x-none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6059070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9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17" grpId="0" animBg="1"/>
          <p:bldP spid="18" grpId="0" animBg="1"/>
          <p:bldP spid="27" grpId="0" animBg="1"/>
          <p:bldP spid="28" grpId="0" animBg="1"/>
          <p:bldP spid="29" grpId="0" animBg="1"/>
          <p:bldP spid="30" grpId="0" animBg="1"/>
          <p:bldP spid="31" grpId="0"/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9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17" grpId="0" animBg="1"/>
          <p:bldP spid="18" grpId="0" animBg="1"/>
          <p:bldP spid="27" grpId="0" animBg="1"/>
          <p:bldP spid="28" grpId="0" animBg="1"/>
          <p:bldP spid="29" grpId="0" animBg="1"/>
          <p:bldP spid="30" grpId="0" animBg="1"/>
          <p:bldP spid="31" grpId="0"/>
          <p:bldP spid="32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LỜI GIẢI] Điền đáp án đúng vào ô trống Trong vườn có 28 cây bưởi - Tự Học  365">
            <a:extLst>
              <a:ext uri="{FF2B5EF4-FFF2-40B4-BE49-F238E27FC236}">
                <a16:creationId xmlns:a16="http://schemas.microsoft.com/office/drawing/2014/main" xmlns="" id="{9AD6E91C-55C1-4723-B87B-56AC6C891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27" y="1836296"/>
            <a:ext cx="6710391" cy="373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AC388DE1-9298-4E40-8849-C2EC552A66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053483"/>
            <a:ext cx="5164281" cy="51642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65E282F-BC99-230D-C3FF-1AC88C3B89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1725" y="2159750"/>
            <a:ext cx="6288331" cy="227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7390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619049B-6734-4469-86BA-2E9285CD4DCC}"/>
              </a:ext>
            </a:extLst>
          </p:cNvPr>
          <p:cNvSpPr/>
          <p:nvPr/>
        </p:nvSpPr>
        <p:spPr>
          <a:xfrm>
            <a:off x="179882" y="303551"/>
            <a:ext cx="11767279" cy="62508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94F70A6-88AC-F15A-4B97-7A4496CE08BD}"/>
              </a:ext>
            </a:extLst>
          </p:cNvPr>
          <p:cNvSpPr txBox="1"/>
          <p:nvPr/>
        </p:nvSpPr>
        <p:spPr>
          <a:xfrm>
            <a:off x="461169" y="476250"/>
            <a:ext cx="115260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Ai </a:t>
            </a:r>
            <a:r>
              <a:rPr lang="en-US" sz="4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 Theo </a:t>
            </a:r>
            <a:r>
              <a:rPr lang="en-US" sz="4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sao</a:t>
            </a:r>
            <a:r>
              <a:rPr lang="en-US" sz="4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C07C992-08F5-C1BC-B10D-2457E1789D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" t="4723" r="84712" b="48055"/>
          <a:stretch/>
        </p:blipFill>
        <p:spPr>
          <a:xfrm>
            <a:off x="2894013" y="1285507"/>
            <a:ext cx="2209800" cy="50486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6D26C9C-1E21-7C30-E8EF-44F5BA31602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8" t="9167" r="23063" b="20000"/>
          <a:stretch/>
        </p:blipFill>
        <p:spPr>
          <a:xfrm>
            <a:off x="6985794" y="2235345"/>
            <a:ext cx="2743200" cy="390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946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344</Words>
  <Application>Microsoft Office PowerPoint</Application>
  <PresentationFormat>Custom</PresentationFormat>
  <Paragraphs>74</Paragraphs>
  <Slides>10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2_Office Theme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ASUS</cp:lastModifiedBy>
  <cp:revision>12</cp:revision>
  <dcterms:created xsi:type="dcterms:W3CDTF">2024-04-25T10:49:05Z</dcterms:created>
  <dcterms:modified xsi:type="dcterms:W3CDTF">2025-09-13T00:07:44Z</dcterms:modified>
</cp:coreProperties>
</file>