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  <p:sldMasterId id="2147483734" r:id="rId6"/>
    <p:sldMasterId id="2147483746" r:id="rId7"/>
  </p:sldMasterIdLst>
  <p:notesMasterIdLst>
    <p:notesMasterId r:id="rId21"/>
  </p:notesMasterIdLst>
  <p:sldIdLst>
    <p:sldId id="257" r:id="rId8"/>
    <p:sldId id="474" r:id="rId9"/>
    <p:sldId id="258" r:id="rId10"/>
    <p:sldId id="260" r:id="rId11"/>
    <p:sldId id="261" r:id="rId12"/>
    <p:sldId id="262" r:id="rId13"/>
    <p:sldId id="263" r:id="rId14"/>
    <p:sldId id="310" r:id="rId15"/>
    <p:sldId id="506" r:id="rId16"/>
    <p:sldId id="507" r:id="rId17"/>
    <p:sldId id="483" r:id="rId18"/>
    <p:sldId id="267" r:id="rId19"/>
    <p:sldId id="4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9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1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4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8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9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5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195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43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45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7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42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419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40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99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436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32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6.xml"/><Relationship Id="rId18" Type="http://schemas.openxmlformats.org/officeDocument/2006/relationships/slide" Target="slide5.xml"/><Relationship Id="rId3" Type="http://schemas.openxmlformats.org/officeDocument/2006/relationships/image" Target="../media/image18.png"/><Relationship Id="rId21" Type="http://schemas.openxmlformats.org/officeDocument/2006/relationships/slide" Target="slide7.xml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11" Type="http://schemas.openxmlformats.org/officeDocument/2006/relationships/image" Target="../media/image26.gif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gif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Relationship Id="rId14" Type="http://schemas.openxmlformats.org/officeDocument/2006/relationships/image" Target="../media/image28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8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7193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tiếp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để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thành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023857-094A-4629-BDB7-E08F4966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8" y="0"/>
            <a:ext cx="1187302" cy="893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BE876-AA93-42EF-9628-3615A55AF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28" y="1066872"/>
            <a:ext cx="6791325" cy="5838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0" y="1265274"/>
            <a:ext cx="2902689" cy="170121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9" y="1265273"/>
            <a:ext cx="3067661" cy="244548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-239733" y="3710763"/>
            <a:ext cx="3067661" cy="279636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379520" y="3909163"/>
            <a:ext cx="3067661" cy="279636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6DD12-1884-46F3-BD89-C2E7C6D6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41" y="1096903"/>
            <a:ext cx="5969517" cy="5452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7817" y="947451"/>
            <a:ext cx="6619737" cy="4659133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788858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46" y="762538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6" y="2985757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373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truồng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5971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80" y="1690577"/>
            <a:ext cx="7814930" cy="17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3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228</Words>
  <Application>Microsoft Office PowerPoint</Application>
  <PresentationFormat>Widescreen</PresentationFormat>
  <Paragraphs>36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Montserrat Medium</vt:lpstr>
      <vt:lpstr>黑体</vt:lpstr>
      <vt:lpstr>Times New Roman</vt:lpstr>
      <vt:lpstr>1_Office Theme</vt:lpstr>
      <vt:lpstr>3_Office Theme</vt:lpstr>
      <vt:lpstr>Office Theme</vt:lpstr>
      <vt:lpstr>Default Design</vt:lpstr>
      <vt:lpstr>2_Office Theme</vt:lpstr>
      <vt:lpstr>1_Office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Nói tiếp để hoàn thành câu dưới đây: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Quang Hieu</cp:lastModifiedBy>
  <cp:revision>19</cp:revision>
  <dcterms:created xsi:type="dcterms:W3CDTF">2021-05-22T00:11:39Z</dcterms:created>
  <dcterms:modified xsi:type="dcterms:W3CDTF">2025-09-13T15:41:07Z</dcterms:modified>
</cp:coreProperties>
</file>