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04" r:id="rId6"/>
    <p:sldMasterId id="2147483716" r:id="rId7"/>
  </p:sldMasterIdLst>
  <p:notesMasterIdLst>
    <p:notesMasterId r:id="rId36"/>
  </p:notesMasterIdLst>
  <p:sldIdLst>
    <p:sldId id="11703" r:id="rId8"/>
    <p:sldId id="11705" r:id="rId9"/>
    <p:sldId id="256" r:id="rId10"/>
    <p:sldId id="11697" r:id="rId11"/>
    <p:sldId id="11698" r:id="rId12"/>
    <p:sldId id="260" r:id="rId13"/>
    <p:sldId id="261" r:id="rId14"/>
    <p:sldId id="258" r:id="rId15"/>
    <p:sldId id="339" r:id="rId16"/>
    <p:sldId id="340" r:id="rId17"/>
    <p:sldId id="310" r:id="rId18"/>
    <p:sldId id="341" r:id="rId19"/>
    <p:sldId id="344" r:id="rId20"/>
    <p:sldId id="345" r:id="rId21"/>
    <p:sldId id="11699" r:id="rId22"/>
    <p:sldId id="305" r:id="rId23"/>
    <p:sldId id="353" r:id="rId24"/>
    <p:sldId id="11700" r:id="rId25"/>
    <p:sldId id="11701" r:id="rId26"/>
    <p:sldId id="355" r:id="rId27"/>
    <p:sldId id="275" r:id="rId28"/>
    <p:sldId id="11694" r:id="rId29"/>
    <p:sldId id="11695" r:id="rId30"/>
    <p:sldId id="356" r:id="rId31"/>
    <p:sldId id="321" r:id="rId32"/>
    <p:sldId id="322" r:id="rId33"/>
    <p:sldId id="323" r:id="rId34"/>
    <p:sldId id="30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BA658-F514-40B7-8F74-0F2419116AE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A74E1-6D92-4BAA-827F-472AC8D1D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4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4BD4E7-7B34-46A3-8632-218B51A52F5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100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15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3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D6C96B-D26B-13D4-2B5E-E200F6701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2E1E98-CE3E-4D9F-6F51-122A87D15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1C7353-A0FB-B716-B49D-295FA9F5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EDC28-E377-E727-0B03-155C3CA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34D0C8-5E4B-678B-A6B8-3E544851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25D9C4-A26A-F2B3-A760-0196C74F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4CC173-1D99-6A5F-D32B-864D96AC0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FC4DB8-C95D-453A-7CCE-D4694BA6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C6D39E-49EB-4E71-6A04-F9C042E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A81DEE-5592-DDB3-A629-C523D9C0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6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4FD3E2-85C0-F96F-D60A-B145BE91C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3336E6-4BD8-199B-84EE-FCDD80815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4B132B-0C78-BBEA-B1FB-FC6F80F0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039784-01E4-F284-729A-0B4A0496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824BCA-2C46-6F34-3791-A7D3CFA7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7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8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0FA7E-4682-B878-9D39-CDA099E2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8F614A-BB1A-74C0-1C3C-68C867424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7F116-8959-9DC0-0A66-C4AF7FE8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DF1DBD-8C9E-1BE0-F846-C68BE706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7F674B-07A9-712D-EC23-9AB325F5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58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2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7FF2FF-B4F6-9743-76B9-1FA3044C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0540D4-3E4D-EA6D-2573-EEF9C758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596E36-D1C8-D3A1-BA07-0B94AC4B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546717-1D4B-8F7B-2F84-13842960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12B32F-19CC-AF02-32AE-8419D5D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514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0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7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4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1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40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5AFC1D-1376-726F-1814-A3C3D601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BB1236-75EF-D6FE-780C-FE74B2DBC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D04E4B-A91A-1F2B-84CA-EB691F78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B33034-91D3-F449-4BD5-5D0FAB2D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033FF6-63AA-FEEC-EE83-C5A7D78D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09993F-6E1A-EB5C-B5F7-B3D059F3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43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8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3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64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695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15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7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1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03B1-53EB-A052-E13A-B4A9650F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EC5C7F-A569-0DD3-0911-A52DA3352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FA84E7-FA4C-EF78-986F-4519E4DA8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10BC68-9A51-763B-C242-115C3DF1A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89990E7-A225-011D-660E-9C7D2B5B7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7933E1-1C0F-E97B-7B37-184CC95E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3D9DA7-BD3D-34C7-03AB-3C32C5BE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881B01-52D8-62C3-EFDF-85B151A6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0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5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8D1D5C-B07A-D9FD-6ED1-63775D1F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880092D-DEBA-E8A5-DDEE-8D50264A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44B357-C4D2-6DBE-9510-AA974D12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C39BFC-4F77-67AC-983A-A81F346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96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1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D6C96B-D26B-13D4-2B5E-E200F6701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2E1E98-CE3E-4D9F-6F51-122A87D15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1C7353-A0FB-B716-B49D-295FA9F5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EDC28-E377-E727-0B03-155C3CA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34D0C8-5E4B-678B-A6B8-3E544851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791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0FA7E-4682-B878-9D39-CDA099E2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8F614A-BB1A-74C0-1C3C-68C867424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7F116-8959-9DC0-0A66-C4AF7FE8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DF1DBD-8C9E-1BE0-F846-C68BE706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7F674B-07A9-712D-EC23-9AB325F5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159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7FF2FF-B4F6-9743-76B9-1FA3044C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0540D4-3E4D-EA6D-2573-EEF9C758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596E36-D1C8-D3A1-BA07-0B94AC4B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546717-1D4B-8F7B-2F84-13842960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12B32F-19CC-AF02-32AE-8419D5D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946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5AFC1D-1376-726F-1814-A3C3D601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BB1236-75EF-D6FE-780C-FE74B2DBC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D04E4B-A91A-1F2B-84CA-EB691F78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B33034-91D3-F449-4BD5-5D0FAB2D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033FF6-63AA-FEEC-EE83-C5A7D78D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09993F-6E1A-EB5C-B5F7-B3D059F3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101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03B1-53EB-A052-E13A-B4A9650F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EC5C7F-A569-0DD3-0911-A52DA3352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FA84E7-FA4C-EF78-986F-4519E4DA8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10BC68-9A51-763B-C242-115C3DF1A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89990E7-A225-011D-660E-9C7D2B5B7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7933E1-1C0F-E97B-7B37-184CC95E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3D9DA7-BD3D-34C7-03AB-3C32C5BE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881B01-52D8-62C3-EFDF-85B151A6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458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8D1D5C-B07A-D9FD-6ED1-63775D1F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880092D-DEBA-E8A5-DDEE-8D50264A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44B357-C4D2-6DBE-9510-AA974D12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C39BFC-4F77-67AC-983A-A81F346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093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C0F866-3224-3152-9936-A3297078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B876A2-F5C7-B969-3E04-94331396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CD7362-D8EE-DF45-E91A-34790683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9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C0F866-3224-3152-9936-A3297078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B876A2-F5C7-B969-3E04-94331396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CD7362-D8EE-DF45-E91A-34790683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031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69FB5-E23C-7058-1E98-A2A3E0F9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F0D3B8-69FC-A0ED-6292-62D10AA6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527C5A-8D3C-C597-7A14-57014DC7F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0AA074-E0BE-F077-6161-3C92AE34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D9EF71-B95F-7287-BBF0-8A7BE514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C53D66-FA89-544F-BC9E-2FE153AF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875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4428E4-3202-3598-0C84-603B474F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092846-B9F5-1E46-F200-841FD837D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8944AD-3AF7-D267-114D-FC098FAA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CCA38C-259F-49CE-14DE-3C317B16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34943D-F1E7-0129-15D2-958CF879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B856F7-01E6-2AF7-75B3-2D64AB56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077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25D9C4-A26A-F2B3-A760-0196C74F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4CC173-1D99-6A5F-D32B-864D96AC0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FC4DB8-C95D-453A-7CCE-D4694BA6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C6D39E-49EB-4E71-6A04-F9C042E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A81DEE-5592-DDB3-A629-C523D9C0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887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4FD3E2-85C0-F96F-D60A-B145BE91C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3336E6-4BD8-199B-84EE-FCDD80815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4B132B-0C78-BBEA-B1FB-FC6F80F0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039784-01E4-F284-729A-0B4A0496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824BCA-2C46-6F34-3791-A7D3CFA7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5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69FB5-E23C-7058-1E98-A2A3E0F9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F0D3B8-69FC-A0ED-6292-62D10AA6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527C5A-8D3C-C597-7A14-57014DC7F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0AA074-E0BE-F077-6161-3C92AE34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D9EF71-B95F-7287-BBF0-8A7BE514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C53D66-FA89-544F-BC9E-2FE153AF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4428E4-3202-3598-0C84-603B474F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092846-B9F5-1E46-F200-841FD837D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8944AD-3AF7-D267-114D-FC098FAA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CCA38C-259F-49CE-14DE-3C317B16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34943D-F1E7-0129-15D2-958CF879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B856F7-01E6-2AF7-75B3-2D64AB56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2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3D482F-0404-3B7D-206C-68B87A22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591EC-D0BB-1643-7331-E286DF9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788860-57EA-7015-D011-9E9C1C412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0A4BB3-FE64-EC7D-9582-C356F9E5C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A6BAF5-BC21-D9A6-5D85-8264B2E7A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6FE9044-A57B-AC6C-554B-AFB2FDE667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1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8742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0746E64-BA38-7722-784D-4DBD1E8471A8}"/>
              </a:ext>
            </a:extLst>
          </p:cNvPr>
          <p:cNvSpPr txBox="1"/>
          <p:nvPr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2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6FE9044-A57B-AC6C-554B-AFB2FDE667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6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3D482F-0404-3B7D-206C-68B87A22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591EC-D0BB-1643-7331-E286DF9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788860-57EA-7015-D011-9E9C1C412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BDF1-C05D-4E84-B3ED-1B2DA7C7A4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0A4BB3-FE64-EC7D-9582-C356F9E5C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A6BAF5-BC21-D9A6-5D85-8264B2E7A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2D77F-2762-43A5-B854-817D8D8C9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1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10" Type="http://schemas.microsoft.com/office/2007/relationships/hdphoto" Target="../media/hdphoto6.wdp"/><Relationship Id="rId4" Type="http://schemas.openxmlformats.org/officeDocument/2006/relationships/image" Target="../media/image45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svg"/><Relationship Id="rId5" Type="http://schemas.openxmlformats.org/officeDocument/2006/relationships/image" Target="../media/image41.png"/><Relationship Id="rId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3.png"/><Relationship Id="rId12" Type="http://schemas.openxmlformats.org/officeDocument/2006/relationships/image" Target="../media/image35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5.svg"/><Relationship Id="rId11" Type="http://schemas.openxmlformats.org/officeDocument/2006/relationships/image" Target="../media/image55.svg"/><Relationship Id="rId5" Type="http://schemas.openxmlformats.org/officeDocument/2006/relationships/image" Target="../media/image37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image" Target="../media/image45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sv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sv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5" Type="http://schemas.openxmlformats.org/officeDocument/2006/relationships/image" Target="../media/image41.svg"/><Relationship Id="rId10" Type="http://schemas.openxmlformats.org/officeDocument/2006/relationships/image" Target="../media/image49.png"/><Relationship Id="rId4" Type="http://schemas.openxmlformats.org/officeDocument/2006/relationships/image" Target="../media/image45.svg"/><Relationship Id="rId9" Type="http://schemas.microsoft.com/office/2007/relationships/hdphoto" Target="../media/hdphoto8.wdp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4.png"/><Relationship Id="rId11" Type="http://schemas.openxmlformats.org/officeDocument/2006/relationships/image" Target="../media/image14.png"/><Relationship Id="rId5" Type="http://schemas.openxmlformats.org/officeDocument/2006/relationships/image" Target="../media/image53.png"/><Relationship Id="rId10" Type="http://schemas.openxmlformats.org/officeDocument/2006/relationships/image" Target="../media/image35.gif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45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9.png"/><Relationship Id="rId5" Type="http://schemas.openxmlformats.org/officeDocument/2006/relationships/image" Target="../media/image45.svg"/><Relationship Id="rId10" Type="http://schemas.openxmlformats.org/officeDocument/2006/relationships/image" Target="../media/image61.png"/><Relationship Id="rId4" Type="http://schemas.openxmlformats.org/officeDocument/2006/relationships/image" Target="../media/image37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8.wdp"/><Relationship Id="rId18" Type="http://schemas.openxmlformats.org/officeDocument/2006/relationships/image" Target="../media/image73.sv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35.gif"/><Relationship Id="rId7" Type="http://schemas.openxmlformats.org/officeDocument/2006/relationships/image" Target="../media/image62.png"/><Relationship Id="rId12" Type="http://schemas.openxmlformats.org/officeDocument/2006/relationships/image" Target="../media/image48.png"/><Relationship Id="rId17" Type="http://schemas.openxmlformats.org/officeDocument/2006/relationships/image" Target="../media/image64.png"/><Relationship Id="rId2" Type="http://schemas.openxmlformats.org/officeDocument/2006/relationships/audio" Target="../media/media9.mp3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1" Type="http://schemas.microsoft.com/office/2007/relationships/media" Target="../media/media9.mp3"/><Relationship Id="rId6" Type="http://schemas.openxmlformats.org/officeDocument/2006/relationships/image" Target="../media/image45.sv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openxmlformats.org/officeDocument/2006/relationships/image" Target="../media/image63.png"/><Relationship Id="rId10" Type="http://schemas.openxmlformats.org/officeDocument/2006/relationships/image" Target="../media/image55.sv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13.wdp"/><Relationship Id="rId18" Type="http://schemas.openxmlformats.org/officeDocument/2006/relationships/image" Target="../media/image72.png"/><Relationship Id="rId26" Type="http://schemas.openxmlformats.org/officeDocument/2006/relationships/image" Target="../media/image76.png"/><Relationship Id="rId3" Type="http://schemas.openxmlformats.org/officeDocument/2006/relationships/audio" Target="../media/audio2.wav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69.png"/><Relationship Id="rId17" Type="http://schemas.microsoft.com/office/2007/relationships/hdphoto" Target="../media/hdphoto15.wdp"/><Relationship Id="rId25" Type="http://schemas.openxmlformats.org/officeDocument/2006/relationships/image" Target="../media/image85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6.png"/><Relationship Id="rId11" Type="http://schemas.microsoft.com/office/2007/relationships/hdphoto" Target="../media/hdphoto12.wdp"/><Relationship Id="rId24" Type="http://schemas.openxmlformats.org/officeDocument/2006/relationships/image" Target="../media/image75.png"/><Relationship Id="rId5" Type="http://schemas.openxmlformats.org/officeDocument/2006/relationships/image" Target="../media/image45.svg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28" Type="http://schemas.openxmlformats.org/officeDocument/2006/relationships/image" Target="../media/image78.png"/><Relationship Id="rId10" Type="http://schemas.openxmlformats.org/officeDocument/2006/relationships/image" Target="../media/image68.png"/><Relationship Id="rId19" Type="http://schemas.microsoft.com/office/2007/relationships/hdphoto" Target="../media/hdphoto16.wdp"/><Relationship Id="rId4" Type="http://schemas.openxmlformats.org/officeDocument/2006/relationships/image" Target="../media/image37.png"/><Relationship Id="rId9" Type="http://schemas.microsoft.com/office/2007/relationships/hdphoto" Target="../media/hdphoto11.wdp"/><Relationship Id="rId14" Type="http://schemas.openxmlformats.org/officeDocument/2006/relationships/image" Target="../media/image70.png"/><Relationship Id="rId22" Type="http://schemas.openxmlformats.org/officeDocument/2006/relationships/image" Target="../media/image74.png"/><Relationship Id="rId27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microsoft.com/office/2007/relationships/hdphoto" Target="../media/hdphoto8.wdp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2.png"/><Relationship Id="rId11" Type="http://schemas.openxmlformats.org/officeDocument/2006/relationships/image" Target="../media/image48.png"/><Relationship Id="rId5" Type="http://schemas.openxmlformats.org/officeDocument/2006/relationships/image" Target="../media/image45.svg"/><Relationship Id="rId15" Type="http://schemas.openxmlformats.org/officeDocument/2006/relationships/image" Target="../media/image71.svg"/><Relationship Id="rId10" Type="http://schemas.openxmlformats.org/officeDocument/2006/relationships/image" Target="../media/image47.png"/><Relationship Id="rId19" Type="http://schemas.openxmlformats.org/officeDocument/2006/relationships/image" Target="../media/image59.png"/><Relationship Id="rId4" Type="http://schemas.openxmlformats.org/officeDocument/2006/relationships/image" Target="../media/image37.png"/><Relationship Id="rId9" Type="http://schemas.openxmlformats.org/officeDocument/2006/relationships/image" Target="../media/image55.sv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8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82.png"/><Relationship Id="rId7" Type="http://schemas.openxmlformats.org/officeDocument/2006/relationships/image" Target="../media/image62.png"/><Relationship Id="rId12" Type="http://schemas.openxmlformats.org/officeDocument/2006/relationships/image" Target="../media/image48.png"/><Relationship Id="rId17" Type="http://schemas.openxmlformats.org/officeDocument/2006/relationships/image" Target="../media/image44.png"/><Relationship Id="rId2" Type="http://schemas.openxmlformats.org/officeDocument/2006/relationships/audio" Target="../media/media10.mp3"/><Relationship Id="rId16" Type="http://schemas.openxmlformats.org/officeDocument/2006/relationships/image" Target="../media/image80.png"/><Relationship Id="rId20" Type="http://schemas.openxmlformats.org/officeDocument/2006/relationships/image" Target="../media/image81.png"/><Relationship Id="rId1" Type="http://schemas.microsoft.com/office/2007/relationships/media" Target="../media/media10.mp3"/><Relationship Id="rId6" Type="http://schemas.openxmlformats.org/officeDocument/2006/relationships/image" Target="../media/image45.svg"/><Relationship Id="rId11" Type="http://schemas.openxmlformats.org/officeDocument/2006/relationships/image" Target="../media/image47.png"/><Relationship Id="rId24" Type="http://schemas.openxmlformats.org/officeDocument/2006/relationships/image" Target="../media/image14.png"/><Relationship Id="rId5" Type="http://schemas.openxmlformats.org/officeDocument/2006/relationships/image" Target="../media/image37.png"/><Relationship Id="rId15" Type="http://schemas.openxmlformats.org/officeDocument/2006/relationships/image" Target="../media/image59.png"/><Relationship Id="rId23" Type="http://schemas.openxmlformats.org/officeDocument/2006/relationships/image" Target="../media/image35.gif"/><Relationship Id="rId10" Type="http://schemas.openxmlformats.org/officeDocument/2006/relationships/image" Target="../media/image55.svg"/><Relationship Id="rId19" Type="http://schemas.openxmlformats.org/officeDocument/2006/relationships/image" Target="../media/image57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microsoft.com/office/2007/relationships/hdphoto" Target="../media/hdphoto1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2.png"/><Relationship Id="rId11" Type="http://schemas.microsoft.com/office/2007/relationships/hdphoto" Target="../media/hdphoto19.wdp"/><Relationship Id="rId5" Type="http://schemas.openxmlformats.org/officeDocument/2006/relationships/image" Target="../media/image45.svg"/><Relationship Id="rId15" Type="http://schemas.openxmlformats.org/officeDocument/2006/relationships/image" Target="../media/image84.png"/><Relationship Id="rId10" Type="http://schemas.openxmlformats.org/officeDocument/2006/relationships/image" Target="../media/image82.png"/><Relationship Id="rId4" Type="http://schemas.openxmlformats.org/officeDocument/2006/relationships/image" Target="../media/image37.png"/><Relationship Id="rId9" Type="http://schemas.openxmlformats.org/officeDocument/2006/relationships/image" Target="../media/image49.png"/><Relationship Id="rId1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9.wdp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2.png"/><Relationship Id="rId11" Type="http://schemas.openxmlformats.org/officeDocument/2006/relationships/image" Target="../media/image49.png"/><Relationship Id="rId5" Type="http://schemas.openxmlformats.org/officeDocument/2006/relationships/image" Target="../media/image45.svg"/><Relationship Id="rId15" Type="http://schemas.openxmlformats.org/officeDocument/2006/relationships/image" Target="../media/image80.png"/><Relationship Id="rId10" Type="http://schemas.microsoft.com/office/2007/relationships/hdphoto" Target="../media/hdphoto8.wdp"/><Relationship Id="rId4" Type="http://schemas.openxmlformats.org/officeDocument/2006/relationships/image" Target="../media/image37.png"/><Relationship Id="rId9" Type="http://schemas.openxmlformats.org/officeDocument/2006/relationships/image" Target="../media/image48.png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9.png"/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12" Type="http://schemas.openxmlformats.org/officeDocument/2006/relationships/image" Target="../media/image97.sv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1.svg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11" Type="http://schemas.openxmlformats.org/officeDocument/2006/relationships/image" Target="../media/image88.png"/><Relationship Id="rId5" Type="http://schemas.openxmlformats.org/officeDocument/2006/relationships/image" Target="../media/image48.png"/><Relationship Id="rId15" Type="http://schemas.openxmlformats.org/officeDocument/2006/relationships/image" Target="../media/image90.png"/><Relationship Id="rId10" Type="http://schemas.microsoft.com/office/2007/relationships/hdphoto" Target="../media/hdphoto9.wdp"/><Relationship Id="rId4" Type="http://schemas.openxmlformats.org/officeDocument/2006/relationships/image" Target="../media/image45.svg"/><Relationship Id="rId9" Type="http://schemas.openxmlformats.org/officeDocument/2006/relationships/image" Target="../media/image62.png"/><Relationship Id="rId14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7.png"/><Relationship Id="rId5" Type="http://schemas.microsoft.com/office/2007/relationships/media" Target="../media/media4.mp4"/><Relationship Id="rId10" Type="http://schemas.openxmlformats.org/officeDocument/2006/relationships/image" Target="../media/image16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7.png"/><Relationship Id="rId5" Type="http://schemas.microsoft.com/office/2007/relationships/media" Target="../media/media4.mp4"/><Relationship Id="rId10" Type="http://schemas.openxmlformats.org/officeDocument/2006/relationships/image" Target="../media/image16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7.png"/><Relationship Id="rId5" Type="http://schemas.microsoft.com/office/2007/relationships/media" Target="../media/media4.mp4"/><Relationship Id="rId10" Type="http://schemas.openxmlformats.org/officeDocument/2006/relationships/image" Target="../media/image16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sv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22.png"/><Relationship Id="rId16" Type="http://schemas.openxmlformats.org/officeDocument/2006/relationships/image" Target="../media/image3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4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800" b="1" dirty="0">
              <a:solidFill>
                <a:srgbClr val="5B9BD5">
                  <a:lumMod val="50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xmlns="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CF6360-1596-1B48-6344-7EB90501E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6739" y="2554161"/>
            <a:ext cx="760237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9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7223A44-6A1D-5BB0-A861-6B3C42C4C0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050582A-D4AF-F1A6-97D4-D03C00E78B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84FFFD9B-4758-E006-D76A-963F892D6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56612" y="461042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A41BAA-CB49-9565-FBF1-ABA6FA236A21}"/>
              </a:ext>
            </a:extLst>
          </p:cNvPr>
          <p:cNvSpPr txBox="1"/>
          <p:nvPr/>
        </p:nvSpPr>
        <p:spPr>
          <a:xfrm>
            <a:off x="4891699" y="681100"/>
            <a:ext cx="277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hạng, tổng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xmlns="" id="{43A78831-5CBC-3BAB-4199-3BB2A22A2C48}"/>
              </a:ext>
            </a:extLst>
          </p:cNvPr>
          <p:cNvSpPr/>
          <p:nvPr/>
        </p:nvSpPr>
        <p:spPr>
          <a:xfrm>
            <a:off x="4772143" y="5477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63E9A9-CF4E-C210-BED9-E65D8638E8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510897" y="1598561"/>
            <a:ext cx="5465137" cy="1927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56FD50-D67B-5649-AB0A-42454BA3BA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10198970" y="1751189"/>
            <a:ext cx="1707395" cy="2004750"/>
          </a:xfrm>
          <a:prstGeom prst="rect">
            <a:avLst/>
          </a:prstGeom>
        </p:spPr>
      </p:pic>
      <p:sp>
        <p:nvSpPr>
          <p:cNvPr id="9" name="Rounded Rectangular Callout 25">
            <a:extLst>
              <a:ext uri="{FF2B5EF4-FFF2-40B4-BE49-F238E27FC236}">
                <a16:creationId xmlns:a16="http://schemas.microsoft.com/office/drawing/2014/main" xmlns="" id="{3B8C6923-83FE-22E0-2060-C4CBF2851421}"/>
              </a:ext>
            </a:extLst>
          </p:cNvPr>
          <p:cNvSpPr/>
          <p:nvPr/>
        </p:nvSpPr>
        <p:spPr>
          <a:xfrm>
            <a:off x="7992647" y="757681"/>
            <a:ext cx="2536546" cy="1080616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540F4B-A920-25F2-F7E0-20F619958BDF}"/>
              </a:ext>
            </a:extLst>
          </p:cNvPr>
          <p:cNvSpPr/>
          <p:nvPr/>
        </p:nvSpPr>
        <p:spPr>
          <a:xfrm>
            <a:off x="7992647" y="761079"/>
            <a:ext cx="2536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 tất cả bao nhiêu con cá?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A0CF3C7-85A3-013B-25DB-5E5F5DE111C6}"/>
              </a:ext>
            </a:extLst>
          </p:cNvPr>
          <p:cNvSpPr/>
          <p:nvPr/>
        </p:nvSpPr>
        <p:spPr>
          <a:xfrm>
            <a:off x="7248136" y="2350066"/>
            <a:ext cx="31727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+ 3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 tất cả 9 con cá</a:t>
            </a: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xmlns="" id="{A0F83374-7F7F-40F0-8F50-1F7DCAE5A408}"/>
              </a:ext>
            </a:extLst>
          </p:cNvPr>
          <p:cNvSpPr/>
          <p:nvPr/>
        </p:nvSpPr>
        <p:spPr>
          <a:xfrm>
            <a:off x="1456247" y="3664549"/>
            <a:ext cx="9279506" cy="2645669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496108C-68A4-0123-7EA9-5A6A22CE1197}"/>
              </a:ext>
            </a:extLst>
          </p:cNvPr>
          <p:cNvSpPr/>
          <p:nvPr/>
        </p:nvSpPr>
        <p:spPr>
          <a:xfrm>
            <a:off x="2577102" y="3929811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A1EFB1-F617-0FDC-5979-9FC481BFAC7A}"/>
              </a:ext>
            </a:extLst>
          </p:cNvPr>
          <p:cNvSpPr txBox="1"/>
          <p:nvPr/>
        </p:nvSpPr>
        <p:spPr>
          <a:xfrm>
            <a:off x="3926953" y="4036684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0F082A0-B7BD-D6AA-2502-AA0CB7AE82BF}"/>
              </a:ext>
            </a:extLst>
          </p:cNvPr>
          <p:cNvSpPr/>
          <p:nvPr/>
        </p:nvSpPr>
        <p:spPr>
          <a:xfrm>
            <a:off x="5775977" y="3929811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C75C4D-C41B-CA95-C027-3AD940CEA9A3}"/>
              </a:ext>
            </a:extLst>
          </p:cNvPr>
          <p:cNvSpPr txBox="1"/>
          <p:nvPr/>
        </p:nvSpPr>
        <p:spPr>
          <a:xfrm>
            <a:off x="6873083" y="4036684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5762E2C-DCBC-0F52-1355-7475113712F2}"/>
              </a:ext>
            </a:extLst>
          </p:cNvPr>
          <p:cNvSpPr/>
          <p:nvPr/>
        </p:nvSpPr>
        <p:spPr>
          <a:xfrm>
            <a:off x="8700177" y="3943098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Rounded Rectangle 34">
            <a:extLst>
              <a:ext uri="{FF2B5EF4-FFF2-40B4-BE49-F238E27FC236}">
                <a16:creationId xmlns:a16="http://schemas.microsoft.com/office/drawing/2014/main" xmlns="" id="{BD5FE69A-6D86-AC58-8C18-4C6B7DCB6565}"/>
              </a:ext>
            </a:extLst>
          </p:cNvPr>
          <p:cNvSpPr/>
          <p:nvPr/>
        </p:nvSpPr>
        <p:spPr>
          <a:xfrm>
            <a:off x="1944678" y="4756824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21" name="Rounded Rectangle 36">
            <a:extLst>
              <a:ext uri="{FF2B5EF4-FFF2-40B4-BE49-F238E27FC236}">
                <a16:creationId xmlns:a16="http://schemas.microsoft.com/office/drawing/2014/main" xmlns="" id="{2B0A3B94-2EC4-225C-65EE-CD8704A720BF}"/>
              </a:ext>
            </a:extLst>
          </p:cNvPr>
          <p:cNvSpPr/>
          <p:nvPr/>
        </p:nvSpPr>
        <p:spPr>
          <a:xfrm>
            <a:off x="5169968" y="4756823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22" name="Rounded Rectangle 41">
            <a:extLst>
              <a:ext uri="{FF2B5EF4-FFF2-40B4-BE49-F238E27FC236}">
                <a16:creationId xmlns:a16="http://schemas.microsoft.com/office/drawing/2014/main" xmlns="" id="{5EEB739F-B615-D6F3-AD94-58DF95DF38BE}"/>
              </a:ext>
            </a:extLst>
          </p:cNvPr>
          <p:cNvSpPr/>
          <p:nvPr/>
        </p:nvSpPr>
        <p:spPr>
          <a:xfrm>
            <a:off x="8200705" y="4751700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9CE204E8-CDCB-8AFE-ED8D-4899702B46AA}"/>
              </a:ext>
            </a:extLst>
          </p:cNvPr>
          <p:cNvSpPr/>
          <p:nvPr/>
        </p:nvSpPr>
        <p:spPr>
          <a:xfrm rot="5400000">
            <a:off x="4259734" y="3022970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4952B9D-6669-CEFE-11DE-8569420C5ADF}"/>
              </a:ext>
            </a:extLst>
          </p:cNvPr>
          <p:cNvSpPr/>
          <p:nvPr/>
        </p:nvSpPr>
        <p:spPr>
          <a:xfrm>
            <a:off x="2253333" y="5780902"/>
            <a:ext cx="4994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9" grpId="0" animBg="1"/>
          <p:bldP spid="10" grpId="0"/>
          <p:bldP spid="12" grpId="0" build="p"/>
          <p:bldP spid="14" grpId="0" animBg="1"/>
          <p:bldP spid="15" grpId="0" animBg="1"/>
          <p:bldP spid="16" grpId="0"/>
          <p:bldP spid="17" grpId="0" animBg="1"/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9" grpId="0" animBg="1"/>
          <p:bldP spid="10" grpId="0"/>
          <p:bldP spid="12" grpId="0" build="p"/>
          <p:bldP spid="14" grpId="0" animBg="1"/>
          <p:bldP spid="15" grpId="0" animBg="1"/>
          <p:bldP spid="16" grpId="0"/>
          <p:bldP spid="17" grpId="0" animBg="1"/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85BCBDE-DC3D-BCD5-1380-37EFD58F35D0}"/>
              </a:ext>
            </a:extLst>
          </p:cNvPr>
          <p:cNvSpPr/>
          <p:nvPr/>
        </p:nvSpPr>
        <p:spPr>
          <a:xfrm>
            <a:off x="593588" y="746258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2DD73DD-50F2-C5D5-7760-3CD846F5C593}"/>
              </a:ext>
            </a:extLst>
          </p:cNvPr>
          <p:cNvSpPr/>
          <p:nvPr/>
        </p:nvSpPr>
        <p:spPr>
          <a:xfrm>
            <a:off x="2819400" y="1851597"/>
            <a:ext cx="921661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D4EEE70-AD5E-574E-F46D-3611876F9CF2}"/>
              </a:ext>
            </a:extLst>
          </p:cNvPr>
          <p:cNvSpPr/>
          <p:nvPr/>
        </p:nvSpPr>
        <p:spPr>
          <a:xfrm>
            <a:off x="5565445" y="1851597"/>
            <a:ext cx="791747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1D9F072-2E84-0A4A-0DF0-55A444334BF9}"/>
              </a:ext>
            </a:extLst>
          </p:cNvPr>
          <p:cNvSpPr/>
          <p:nvPr/>
        </p:nvSpPr>
        <p:spPr>
          <a:xfrm>
            <a:off x="8197174" y="1851597"/>
            <a:ext cx="791747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76187AF-D86C-2189-14FD-0607608DE280}"/>
              </a:ext>
            </a:extLst>
          </p:cNvPr>
          <p:cNvSpPr/>
          <p:nvPr/>
        </p:nvSpPr>
        <p:spPr>
          <a:xfrm>
            <a:off x="4245373" y="1851597"/>
            <a:ext cx="791747" cy="79174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2E15616-0A4B-ADE4-87A7-F459EFC413D7}"/>
              </a:ext>
            </a:extLst>
          </p:cNvPr>
          <p:cNvSpPr/>
          <p:nvPr/>
        </p:nvSpPr>
        <p:spPr>
          <a:xfrm>
            <a:off x="6878340" y="1851597"/>
            <a:ext cx="791747" cy="79174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xmlns="" id="{F51BAB27-33A3-A8AD-EE72-01459E96C0E5}"/>
              </a:ext>
            </a:extLst>
          </p:cNvPr>
          <p:cNvSpPr/>
          <p:nvPr/>
        </p:nvSpPr>
        <p:spPr>
          <a:xfrm>
            <a:off x="2344327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7E14A10B-193A-3F49-6282-053FDAF8467C}"/>
              </a:ext>
            </a:extLst>
          </p:cNvPr>
          <p:cNvCxnSpPr/>
          <p:nvPr/>
        </p:nvCxnSpPr>
        <p:spPr>
          <a:xfrm flipV="1">
            <a:off x="3345187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xmlns="" id="{96ACDA45-DD1C-652B-0A92-93616355ACE3}"/>
              </a:ext>
            </a:extLst>
          </p:cNvPr>
          <p:cNvSpPr/>
          <p:nvPr/>
        </p:nvSpPr>
        <p:spPr>
          <a:xfrm>
            <a:off x="497531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B2F0DDBD-5743-603A-BFDB-7E75BB0FB18C}"/>
              </a:ext>
            </a:extLst>
          </p:cNvPr>
          <p:cNvCxnSpPr/>
          <p:nvPr/>
        </p:nvCxnSpPr>
        <p:spPr>
          <a:xfrm flipV="1">
            <a:off x="5961318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23">
            <a:extLst>
              <a:ext uri="{FF2B5EF4-FFF2-40B4-BE49-F238E27FC236}">
                <a16:creationId xmlns:a16="http://schemas.microsoft.com/office/drawing/2014/main" xmlns="" id="{756B7FBD-A624-5FF8-C188-33444D9E1013}"/>
              </a:ext>
            </a:extLst>
          </p:cNvPr>
          <p:cNvSpPr/>
          <p:nvPr/>
        </p:nvSpPr>
        <p:spPr>
          <a:xfrm>
            <a:off x="7607042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15CA9D76-88FF-5040-A18E-A38F43CBA13B}"/>
              </a:ext>
            </a:extLst>
          </p:cNvPr>
          <p:cNvCxnSpPr/>
          <p:nvPr/>
        </p:nvCxnSpPr>
        <p:spPr>
          <a:xfrm flipV="1">
            <a:off x="8593047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5">
            <a:extLst>
              <a:ext uri="{FF2B5EF4-FFF2-40B4-BE49-F238E27FC236}">
                <a16:creationId xmlns:a16="http://schemas.microsoft.com/office/drawing/2014/main" xmlns="" id="{5CBCA1D1-949B-A168-D3D4-B776BD3F2D46}"/>
              </a:ext>
            </a:extLst>
          </p:cNvPr>
          <p:cNvSpPr/>
          <p:nvPr/>
        </p:nvSpPr>
        <p:spPr>
          <a:xfrm>
            <a:off x="3395781" y="4190295"/>
            <a:ext cx="5354886" cy="6090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…..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E6E35361-1F97-3A39-4AC2-54FB276518E1}"/>
              </a:ext>
            </a:extLst>
          </p:cNvPr>
          <p:cNvSpPr/>
          <p:nvPr/>
        </p:nvSpPr>
        <p:spPr>
          <a:xfrm>
            <a:off x="8086725" y="1851597"/>
            <a:ext cx="962025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55</a:t>
            </a:r>
          </a:p>
        </p:txBody>
      </p:sp>
      <p:sp>
        <p:nvSpPr>
          <p:cNvPr id="37" name="Rounded Rectangle 27">
            <a:extLst>
              <a:ext uri="{FF2B5EF4-FFF2-40B4-BE49-F238E27FC236}">
                <a16:creationId xmlns:a16="http://schemas.microsoft.com/office/drawing/2014/main" xmlns="" id="{54296A05-A9D9-A8AA-2DD8-657E8E5ACF03}"/>
              </a:ext>
            </a:extLst>
          </p:cNvPr>
          <p:cNvSpPr/>
          <p:nvPr/>
        </p:nvSpPr>
        <p:spPr>
          <a:xfrm>
            <a:off x="233566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hạng</a:t>
            </a:r>
          </a:p>
        </p:txBody>
      </p:sp>
      <p:sp>
        <p:nvSpPr>
          <p:cNvPr id="38" name="Rounded Rectangle 28">
            <a:extLst>
              <a:ext uri="{FF2B5EF4-FFF2-40B4-BE49-F238E27FC236}">
                <a16:creationId xmlns:a16="http://schemas.microsoft.com/office/drawing/2014/main" xmlns="" id="{8F680370-559E-1DFA-A3F1-A933FE3B0FC4}"/>
              </a:ext>
            </a:extLst>
          </p:cNvPr>
          <p:cNvSpPr/>
          <p:nvPr/>
        </p:nvSpPr>
        <p:spPr>
          <a:xfrm>
            <a:off x="497531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hạng</a:t>
            </a:r>
          </a:p>
        </p:txBody>
      </p:sp>
      <p:sp>
        <p:nvSpPr>
          <p:cNvPr id="39" name="Rounded Rectangle 29">
            <a:extLst>
              <a:ext uri="{FF2B5EF4-FFF2-40B4-BE49-F238E27FC236}">
                <a16:creationId xmlns:a16="http://schemas.microsoft.com/office/drawing/2014/main" xmlns="" id="{5D267BD3-9E53-AFF2-B249-9E2443E1CCB5}"/>
              </a:ext>
            </a:extLst>
          </p:cNvPr>
          <p:cNvSpPr/>
          <p:nvPr/>
        </p:nvSpPr>
        <p:spPr>
          <a:xfrm>
            <a:off x="7614962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xmlns="" id="{93139DCC-37E7-B6EC-3446-FE78040EAF5D}"/>
              </a:ext>
            </a:extLst>
          </p:cNvPr>
          <p:cNvSpPr/>
          <p:nvPr/>
        </p:nvSpPr>
        <p:spPr>
          <a:xfrm>
            <a:off x="3413282" y="4114095"/>
            <a:ext cx="5354886" cy="8103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 + 5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5" grpId="0"/>
      <p:bldP spid="36" grpId="0" animBg="1"/>
      <p:bldP spid="37" grpId="0" animBg="1"/>
      <p:bldP spid="38" grpId="0" animBg="1"/>
      <p:bldP spid="39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5C2B90-0C61-831F-346D-067E1D0B9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364" y="1761692"/>
            <a:ext cx="637087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xmlns="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A247B605-3E20-C3CC-73C6-F5A321CDCE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040">
            <a:off x="1629166" y="4805362"/>
            <a:ext cx="611114" cy="23405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xmlns="" id="{21D26071-CE93-DBC1-D4C2-627D84ABD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76580" y="13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428625" y="209550"/>
            <a:ext cx="11485924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39BE979-F076-D8D8-7093-2567FE0470AF}"/>
              </a:ext>
            </a:extLst>
          </p:cNvPr>
          <p:cNvGrpSpPr/>
          <p:nvPr/>
        </p:nvGrpSpPr>
        <p:grpSpPr>
          <a:xfrm>
            <a:off x="1179268" y="333376"/>
            <a:ext cx="11318437" cy="814009"/>
            <a:chOff x="223100" y="304800"/>
            <a:chExt cx="11027174" cy="81400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07BE438-1D99-1B40-D0B2-B6C8F925173A}"/>
                </a:ext>
              </a:extLst>
            </p:cNvPr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46"/>
              <a:r>
                <a:rPr lang="en-US" sz="4795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4933BFF-2C1C-F69B-F43F-4C9EA4F9A7F4}"/>
                </a:ext>
              </a:extLst>
            </p:cNvPr>
            <p:cNvSpPr txBox="1"/>
            <p:nvPr/>
          </p:nvSpPr>
          <p:spPr>
            <a:xfrm>
              <a:off x="1093884" y="411564"/>
              <a:ext cx="10156390" cy="70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8346"/>
              <a:r>
                <a:rPr lang="en-US" sz="3996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C7BBCBF2-5EDE-974A-9558-C36BA37BB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38476"/>
              </p:ext>
            </p:extLst>
          </p:nvPr>
        </p:nvGraphicFramePr>
        <p:xfrm>
          <a:off x="916065" y="1284157"/>
          <a:ext cx="10424655" cy="2740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9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13554"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36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hạng</a:t>
                      </a:r>
                      <a:endParaRPr lang="en-US" sz="36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3554"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36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hạng</a:t>
                      </a:r>
                      <a:endParaRPr lang="en-US" sz="36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5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3554"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8F27F05-54D1-301B-1BA4-4E505AB54FFC}"/>
              </a:ext>
            </a:extLst>
          </p:cNvPr>
          <p:cNvGrpSpPr/>
          <p:nvPr/>
        </p:nvGrpSpPr>
        <p:grpSpPr>
          <a:xfrm>
            <a:off x="3495675" y="2998163"/>
            <a:ext cx="1209675" cy="1188074"/>
            <a:chOff x="3867150" y="4217363"/>
            <a:chExt cx="1209675" cy="1188074"/>
          </a:xfrm>
        </p:grpSpPr>
        <p:pic>
          <p:nvPicPr>
            <p:cNvPr id="32" name="Picture 3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857DDEF7-A703-0D7B-CBBB-BD14A76F2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E0765BA-ECAB-7932-D221-43855ED9D8F5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2BAE8E9-0243-A2CF-334B-94525648489B}"/>
              </a:ext>
            </a:extLst>
          </p:cNvPr>
          <p:cNvGrpSpPr/>
          <p:nvPr/>
        </p:nvGrpSpPr>
        <p:grpSpPr>
          <a:xfrm>
            <a:off x="5600700" y="3017213"/>
            <a:ext cx="1209675" cy="1188074"/>
            <a:chOff x="3867150" y="4217363"/>
            <a:chExt cx="1209675" cy="1188074"/>
          </a:xfrm>
        </p:grpSpPr>
        <p:pic>
          <p:nvPicPr>
            <p:cNvPr id="35" name="Picture 3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75E1BCD-904A-7B68-1AE3-98AF4EA75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665F07F-F31D-36B6-579C-E17C4290FFED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50F7977-0F59-1592-7E3A-F385E782F9A1}"/>
              </a:ext>
            </a:extLst>
          </p:cNvPr>
          <p:cNvGrpSpPr/>
          <p:nvPr/>
        </p:nvGrpSpPr>
        <p:grpSpPr>
          <a:xfrm>
            <a:off x="7505700" y="3026738"/>
            <a:ext cx="1209675" cy="1188074"/>
            <a:chOff x="3867150" y="4217363"/>
            <a:chExt cx="1209675" cy="1188074"/>
          </a:xfrm>
        </p:grpSpPr>
        <p:pic>
          <p:nvPicPr>
            <p:cNvPr id="38" name="Picture 3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E301CAD-D859-5134-C180-986C94D00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8C038F7-3FB7-3D9F-929A-2A02B6E70848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0BA88E3-2435-3F38-CA88-B6559274CDDC}"/>
              </a:ext>
            </a:extLst>
          </p:cNvPr>
          <p:cNvGrpSpPr/>
          <p:nvPr/>
        </p:nvGrpSpPr>
        <p:grpSpPr>
          <a:xfrm>
            <a:off x="9658350" y="3045788"/>
            <a:ext cx="1209675" cy="1188074"/>
            <a:chOff x="3867150" y="4217363"/>
            <a:chExt cx="1209675" cy="1188074"/>
          </a:xfrm>
        </p:grpSpPr>
        <p:pic>
          <p:nvPicPr>
            <p:cNvPr id="41" name="Picture 40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88E151D-400E-1DF5-55FE-D674A4E85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B61139D-69C8-67E4-343C-6200F4BA1E3A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3" name="Picture 26">
            <a:extLst>
              <a:ext uri="{FF2B5EF4-FFF2-40B4-BE49-F238E27FC236}">
                <a16:creationId xmlns:a16="http://schemas.microsoft.com/office/drawing/2014/main" xmlns="" id="{46D2E220-AC88-0645-3DBB-2D4CB90FB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2828925" y="4789085"/>
            <a:ext cx="6229350" cy="23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1523 0.1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9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0121 0.190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10976 0.191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0.23008 0.199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9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xmlns="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Cây táo" descr="Icon&#10;&#10;Description automatically generated">
            <a:extLst>
              <a:ext uri="{FF2B5EF4-FFF2-40B4-BE49-F238E27FC236}">
                <a16:creationId xmlns:a16="http://schemas.microsoft.com/office/drawing/2014/main" xmlns="" id="{61970C96-2E82-7718-4580-8B847A4EBE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7819606" y="2513660"/>
            <a:ext cx="4372394" cy="4344340"/>
          </a:xfrm>
          <a:prstGeom prst="rect">
            <a:avLst/>
          </a:prstGeom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xmlns="" id="{9515FBAC-9D81-A404-0436-241E74EE8936}"/>
              </a:ext>
            </a:extLst>
          </p:cNvPr>
          <p:cNvSpPr/>
          <p:nvPr/>
        </p:nvSpPr>
        <p:spPr>
          <a:xfrm>
            <a:off x="8315325" y="36766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4A8881C5-73B6-B30F-38AA-4D7CED0D6647}"/>
              </a:ext>
            </a:extLst>
          </p:cNvPr>
          <p:cNvSpPr/>
          <p:nvPr/>
        </p:nvSpPr>
        <p:spPr>
          <a:xfrm>
            <a:off x="9753600" y="31432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xmlns="" id="{C1AE6845-7459-B090-E700-0643E96EAE15}"/>
              </a:ext>
            </a:extLst>
          </p:cNvPr>
          <p:cNvSpPr/>
          <p:nvPr/>
        </p:nvSpPr>
        <p:spPr>
          <a:xfrm>
            <a:off x="10915650" y="42100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8D88A549-B71E-870D-5F48-A52D3C00473B}"/>
              </a:ext>
            </a:extLst>
          </p:cNvPr>
          <p:cNvSpPr/>
          <p:nvPr/>
        </p:nvSpPr>
        <p:spPr>
          <a:xfrm>
            <a:off x="9696450" y="418147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FB736790-49A5-A3A1-AE83-5A8E6AEFB8D1}"/>
              </a:ext>
            </a:extLst>
          </p:cNvPr>
          <p:cNvSpPr/>
          <p:nvPr/>
        </p:nvSpPr>
        <p:spPr>
          <a:xfrm>
            <a:off x="10706100" y="313372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41E34FA5-38D9-A687-8BF4-43C9F28630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86" y="4896802"/>
            <a:ext cx="614276" cy="235268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xmlns="" id="{8545804E-774C-50B1-FE3D-437E181C3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96720" y="151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428625" y="209550"/>
            <a:ext cx="11485924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5A7F980-5799-366D-B646-40191C6D2541}"/>
              </a:ext>
            </a:extLst>
          </p:cNvPr>
          <p:cNvGrpSpPr/>
          <p:nvPr/>
        </p:nvGrpSpPr>
        <p:grpSpPr>
          <a:xfrm>
            <a:off x="1017994" y="348198"/>
            <a:ext cx="11318437" cy="752454"/>
            <a:chOff x="223100" y="304800"/>
            <a:chExt cx="11027174" cy="75245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7C82C32C-35B0-BA11-EF07-8BDA583B8F25}"/>
                </a:ext>
              </a:extLst>
            </p:cNvPr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46"/>
              <a:r>
                <a:rPr lang="en-US" sz="4795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E6F7FEC-C353-DEBF-B84C-57BE7C86E13F}"/>
                </a:ext>
              </a:extLst>
            </p:cNvPr>
            <p:cNvSpPr txBox="1"/>
            <p:nvPr/>
          </p:nvSpPr>
          <p:spPr>
            <a:xfrm>
              <a:off x="1093884" y="411564"/>
              <a:ext cx="10156390" cy="645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8346"/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Đặt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rồi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tổng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biết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hạng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0DBCF4-77A6-AF92-3D81-3181DE02B158}"/>
              </a:ext>
            </a:extLst>
          </p:cNvPr>
          <p:cNvSpPr txBox="1"/>
          <p:nvPr/>
        </p:nvSpPr>
        <p:spPr>
          <a:xfrm>
            <a:off x="1312553" y="1751012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42 và 35			b) 60 và 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3E641D-38DD-9585-4F21-C588D12515CA}"/>
              </a:ext>
            </a:extLst>
          </p:cNvPr>
          <p:cNvSpPr txBox="1"/>
          <p:nvPr/>
        </p:nvSpPr>
        <p:spPr>
          <a:xfrm>
            <a:off x="1312553" y="2667704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81 và 16			d) 24 và 52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2F186FCF-72F7-037C-A842-75D01F242E25}"/>
              </a:ext>
            </a:extLst>
          </p:cNvPr>
          <p:cNvSpPr/>
          <p:nvPr/>
        </p:nvSpPr>
        <p:spPr>
          <a:xfrm>
            <a:off x="3406090" y="3936530"/>
            <a:ext cx="4618524" cy="243614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endParaRPr lang="en-US" sz="23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9EAF47-C4E7-CCA6-2098-6C26390C5F2F}"/>
              </a:ext>
            </a:extLst>
          </p:cNvPr>
          <p:cNvSpPr txBox="1"/>
          <p:nvPr/>
        </p:nvSpPr>
        <p:spPr>
          <a:xfrm>
            <a:off x="3746983" y="4190295"/>
            <a:ext cx="1657519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Mẫu: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99FD5C-993C-B3F1-0A06-A344DACBB46D}"/>
              </a:ext>
            </a:extLst>
          </p:cNvPr>
          <p:cNvSpPr txBox="1"/>
          <p:nvPr/>
        </p:nvSpPr>
        <p:spPr>
          <a:xfrm>
            <a:off x="5588470" y="4254167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91BDFB-C1C9-8043-2A97-2DBCFBAAFE8F}"/>
              </a:ext>
            </a:extLst>
          </p:cNvPr>
          <p:cNvSpPr txBox="1"/>
          <p:nvPr/>
        </p:nvSpPr>
        <p:spPr>
          <a:xfrm>
            <a:off x="5583519" y="4892583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C110B8-CCA0-5B6B-9EF5-F1B7D3B45F93}"/>
              </a:ext>
            </a:extLst>
          </p:cNvPr>
          <p:cNvSpPr txBox="1"/>
          <p:nvPr/>
        </p:nvSpPr>
        <p:spPr>
          <a:xfrm>
            <a:off x="5122685" y="456512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D80587D-1B23-D730-4F63-E4751CFE524E}"/>
              </a:ext>
            </a:extLst>
          </p:cNvPr>
          <p:cNvCxnSpPr/>
          <p:nvPr/>
        </p:nvCxnSpPr>
        <p:spPr>
          <a:xfrm>
            <a:off x="5715353" y="5507567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1DF7E37-C64C-0CDB-0C15-6AFF1BD1ED28}"/>
              </a:ext>
            </a:extLst>
          </p:cNvPr>
          <p:cNvSpPr txBox="1"/>
          <p:nvPr/>
        </p:nvSpPr>
        <p:spPr>
          <a:xfrm>
            <a:off x="5946559" y="5507567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B2E41A0-4C36-D621-CA10-3F09D012EC0F}"/>
              </a:ext>
            </a:extLst>
          </p:cNvPr>
          <p:cNvSpPr txBox="1"/>
          <p:nvPr/>
        </p:nvSpPr>
        <p:spPr>
          <a:xfrm>
            <a:off x="5696166" y="5509873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290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4" grpId="0"/>
      <p:bldP spid="1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428625" y="209550"/>
            <a:ext cx="11485924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727909-80F5-C3AB-C210-045A30CEF298}"/>
              </a:ext>
            </a:extLst>
          </p:cNvPr>
          <p:cNvSpPr txBox="1"/>
          <p:nvPr/>
        </p:nvSpPr>
        <p:spPr>
          <a:xfrm>
            <a:off x="4008102" y="525919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42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35		b) 60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BB37FD-62E6-AD96-7112-0DAF004D7CC4}"/>
              </a:ext>
            </a:extLst>
          </p:cNvPr>
          <p:cNvSpPr txBox="1"/>
          <p:nvPr/>
        </p:nvSpPr>
        <p:spPr>
          <a:xfrm>
            <a:off x="4008102" y="3547357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81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16    	d) 24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52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5064FF-EC76-ADC5-4C13-C4E37F27FF03}"/>
              </a:ext>
            </a:extLst>
          </p:cNvPr>
          <p:cNvSpPr txBox="1"/>
          <p:nvPr/>
        </p:nvSpPr>
        <p:spPr>
          <a:xfrm>
            <a:off x="4237317" y="1195868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961FC6-5BE7-6C46-D1CE-39EBF705C6A3}"/>
              </a:ext>
            </a:extLst>
          </p:cNvPr>
          <p:cNvSpPr txBox="1"/>
          <p:nvPr/>
        </p:nvSpPr>
        <p:spPr>
          <a:xfrm>
            <a:off x="4232366" y="1834284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C2B2375-10FD-7F58-63F2-C4EA00E396B9}"/>
              </a:ext>
            </a:extLst>
          </p:cNvPr>
          <p:cNvSpPr txBox="1"/>
          <p:nvPr/>
        </p:nvSpPr>
        <p:spPr>
          <a:xfrm>
            <a:off x="3771532" y="150682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227689-1888-BE0F-F254-0A724D40FDCB}"/>
              </a:ext>
            </a:extLst>
          </p:cNvPr>
          <p:cNvCxnSpPr/>
          <p:nvPr/>
        </p:nvCxnSpPr>
        <p:spPr>
          <a:xfrm>
            <a:off x="4364200" y="2449267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306ECB-E967-4A79-52A8-55249EEB7E0A}"/>
              </a:ext>
            </a:extLst>
          </p:cNvPr>
          <p:cNvSpPr txBox="1"/>
          <p:nvPr/>
        </p:nvSpPr>
        <p:spPr>
          <a:xfrm>
            <a:off x="4595407" y="2449267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4A7017B-9169-6FF8-808D-FEE9020A43BB}"/>
              </a:ext>
            </a:extLst>
          </p:cNvPr>
          <p:cNvSpPr txBox="1"/>
          <p:nvPr/>
        </p:nvSpPr>
        <p:spPr>
          <a:xfrm>
            <a:off x="4345014" y="2451574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862FC46-7C80-73FC-42EE-364CA819F1A2}"/>
              </a:ext>
            </a:extLst>
          </p:cNvPr>
          <p:cNvSpPr txBox="1"/>
          <p:nvPr/>
        </p:nvSpPr>
        <p:spPr>
          <a:xfrm>
            <a:off x="7605926" y="1195868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EA4A2B8-7522-C60F-ABA2-0B2C29DACF8C}"/>
              </a:ext>
            </a:extLst>
          </p:cNvPr>
          <p:cNvSpPr txBox="1"/>
          <p:nvPr/>
        </p:nvSpPr>
        <p:spPr>
          <a:xfrm>
            <a:off x="7600975" y="1834284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2B2D88A-4414-9A54-83B4-D363ABA68936}"/>
              </a:ext>
            </a:extLst>
          </p:cNvPr>
          <p:cNvSpPr txBox="1"/>
          <p:nvPr/>
        </p:nvSpPr>
        <p:spPr>
          <a:xfrm>
            <a:off x="7140141" y="150682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6AB744F-38D3-AAD5-133E-C94D7532CA23}"/>
              </a:ext>
            </a:extLst>
          </p:cNvPr>
          <p:cNvCxnSpPr/>
          <p:nvPr/>
        </p:nvCxnSpPr>
        <p:spPr>
          <a:xfrm>
            <a:off x="7732809" y="2449267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9B0C097-5AB5-F60D-6234-890E39A0ACC0}"/>
              </a:ext>
            </a:extLst>
          </p:cNvPr>
          <p:cNvSpPr txBox="1"/>
          <p:nvPr/>
        </p:nvSpPr>
        <p:spPr>
          <a:xfrm>
            <a:off x="7964015" y="2449267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356693-E1CB-78DC-9963-C397FC4A164B}"/>
              </a:ext>
            </a:extLst>
          </p:cNvPr>
          <p:cNvSpPr txBox="1"/>
          <p:nvPr/>
        </p:nvSpPr>
        <p:spPr>
          <a:xfrm>
            <a:off x="7713622" y="2451574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9B34264-4546-3AAD-865B-67AFB9AFDD5B}"/>
              </a:ext>
            </a:extLst>
          </p:cNvPr>
          <p:cNvSpPr txBox="1"/>
          <p:nvPr/>
        </p:nvSpPr>
        <p:spPr>
          <a:xfrm>
            <a:off x="7465531" y="4373596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7CC7C8B-2758-52DB-C69A-478ECE53F0A2}"/>
              </a:ext>
            </a:extLst>
          </p:cNvPr>
          <p:cNvSpPr txBox="1"/>
          <p:nvPr/>
        </p:nvSpPr>
        <p:spPr>
          <a:xfrm>
            <a:off x="7460580" y="5012012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DAA036C-8C4D-7B15-28FF-A888258D8F67}"/>
              </a:ext>
            </a:extLst>
          </p:cNvPr>
          <p:cNvSpPr txBox="1"/>
          <p:nvPr/>
        </p:nvSpPr>
        <p:spPr>
          <a:xfrm>
            <a:off x="6999746" y="4684553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AE709B6-73D1-2128-A2E0-835D5E1C7B34}"/>
              </a:ext>
            </a:extLst>
          </p:cNvPr>
          <p:cNvCxnSpPr/>
          <p:nvPr/>
        </p:nvCxnSpPr>
        <p:spPr>
          <a:xfrm>
            <a:off x="7592414" y="5626995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973485A-A1B4-E282-4F29-0B60E4B9FD56}"/>
              </a:ext>
            </a:extLst>
          </p:cNvPr>
          <p:cNvSpPr txBox="1"/>
          <p:nvPr/>
        </p:nvSpPr>
        <p:spPr>
          <a:xfrm>
            <a:off x="7823621" y="5626995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D3C108B-0481-F655-04C6-BF025DE96BFF}"/>
              </a:ext>
            </a:extLst>
          </p:cNvPr>
          <p:cNvSpPr txBox="1"/>
          <p:nvPr/>
        </p:nvSpPr>
        <p:spPr>
          <a:xfrm>
            <a:off x="7558374" y="5629302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23B3724-A19E-B454-C8D3-2360342B81A2}"/>
              </a:ext>
            </a:extLst>
          </p:cNvPr>
          <p:cNvSpPr txBox="1"/>
          <p:nvPr/>
        </p:nvSpPr>
        <p:spPr>
          <a:xfrm>
            <a:off x="4237317" y="4400479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20D2D32-E4C0-4DF6-EA47-4E0807513A77}"/>
              </a:ext>
            </a:extLst>
          </p:cNvPr>
          <p:cNvSpPr txBox="1"/>
          <p:nvPr/>
        </p:nvSpPr>
        <p:spPr>
          <a:xfrm>
            <a:off x="4232366" y="503889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D7E977F-9CD1-D62F-C0E5-C7D372D4E193}"/>
              </a:ext>
            </a:extLst>
          </p:cNvPr>
          <p:cNvSpPr txBox="1"/>
          <p:nvPr/>
        </p:nvSpPr>
        <p:spPr>
          <a:xfrm>
            <a:off x="3771532" y="4711436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BFF68BE8-D6B6-9D71-48C2-7B4FDC4F6149}"/>
              </a:ext>
            </a:extLst>
          </p:cNvPr>
          <p:cNvCxnSpPr/>
          <p:nvPr/>
        </p:nvCxnSpPr>
        <p:spPr>
          <a:xfrm>
            <a:off x="4364200" y="5653879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AC1F9EF-3274-F199-043D-B23362D8D118}"/>
              </a:ext>
            </a:extLst>
          </p:cNvPr>
          <p:cNvSpPr txBox="1"/>
          <p:nvPr/>
        </p:nvSpPr>
        <p:spPr>
          <a:xfrm>
            <a:off x="4595407" y="5653878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E4E69C9-4E45-BA24-6F94-FD3DEA6294C3}"/>
              </a:ext>
            </a:extLst>
          </p:cNvPr>
          <p:cNvSpPr txBox="1"/>
          <p:nvPr/>
        </p:nvSpPr>
        <p:spPr>
          <a:xfrm>
            <a:off x="4345014" y="5656185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42" name="Cây táo" descr="Icon&#10;&#10;Description automatically generated">
            <a:extLst>
              <a:ext uri="{FF2B5EF4-FFF2-40B4-BE49-F238E27FC236}">
                <a16:creationId xmlns:a16="http://schemas.microsoft.com/office/drawing/2014/main" xmlns="" id="{4EFA56A8-F4AD-DFA9-F3E4-84C0F536AB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-105194" y="2625420"/>
            <a:ext cx="4372394" cy="4344340"/>
          </a:xfrm>
          <a:prstGeom prst="rect">
            <a:avLst/>
          </a:prstGeom>
        </p:spPr>
      </p:pic>
      <p:sp>
        <p:nvSpPr>
          <p:cNvPr id="43" name="Freeform 10">
            <a:extLst>
              <a:ext uri="{FF2B5EF4-FFF2-40B4-BE49-F238E27FC236}">
                <a16:creationId xmlns:a16="http://schemas.microsoft.com/office/drawing/2014/main" xmlns="" id="{B229B18C-41C9-A5F9-3505-E5BDE208A7B8}"/>
              </a:ext>
            </a:extLst>
          </p:cNvPr>
          <p:cNvSpPr/>
          <p:nvPr/>
        </p:nvSpPr>
        <p:spPr>
          <a:xfrm>
            <a:off x="390525" y="378841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xmlns="" id="{FC3DEA9B-2922-E6CF-B34F-6D7794FB57BF}"/>
              </a:ext>
            </a:extLst>
          </p:cNvPr>
          <p:cNvSpPr/>
          <p:nvPr/>
        </p:nvSpPr>
        <p:spPr>
          <a:xfrm>
            <a:off x="1605280" y="323469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xmlns="" id="{D6DD64B7-49F5-DB6D-1FC1-CA4185BE4FC8}"/>
              </a:ext>
            </a:extLst>
          </p:cNvPr>
          <p:cNvSpPr/>
          <p:nvPr/>
        </p:nvSpPr>
        <p:spPr>
          <a:xfrm>
            <a:off x="2807970" y="428117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10">
            <a:extLst>
              <a:ext uri="{FF2B5EF4-FFF2-40B4-BE49-F238E27FC236}">
                <a16:creationId xmlns:a16="http://schemas.microsoft.com/office/drawing/2014/main" xmlns="" id="{DBA8BF67-4E02-9B3F-1A32-75B61BD44071}"/>
              </a:ext>
            </a:extLst>
          </p:cNvPr>
          <p:cNvSpPr/>
          <p:nvPr/>
        </p:nvSpPr>
        <p:spPr>
          <a:xfrm>
            <a:off x="1771650" y="429323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xmlns="" id="{DCA638C7-3CFC-6303-732E-3AB7846633E9}"/>
              </a:ext>
            </a:extLst>
          </p:cNvPr>
          <p:cNvSpPr/>
          <p:nvPr/>
        </p:nvSpPr>
        <p:spPr>
          <a:xfrm>
            <a:off x="2639060" y="317436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xmlns="" id="{37CEFFC1-0647-5BD9-70FE-7F4A60ADAA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02" y="4277360"/>
            <a:ext cx="2983538" cy="25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9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0.05856 L 0.0138 0.05856 C 0.02669 0.04977 0.02773 0.04884 0.04701 0.03912 C 0.05781 0.0338 0.06862 0.02824 0.07956 0.0243 C 0.09219 0.01991 0.10508 0.01759 0.11784 0.01412 C 0.13594 0.01458 0.15417 0.01065 0.17201 0.01551 C 0.19336 0.0213 0.21354 0.03611 0.23451 0.04514 C 0.2556 0.0544 0.27656 0.06319 0.29792 0.07037 C 0.34141 0.08495 0.37786 0.08843 0.42292 0.0956 C 0.46068 0.11065 0.47253 0.11157 0.50612 0.13704 C 0.51315 0.14236 0.51966 0.14954 0.52617 0.15625 C 0.53633 0.1669 0.54492 0.1831 0.55612 0.18889 C 0.61419 0.21921 0.51563 0.16829 0.58945 0.2037 C 0.59766 0.20764 0.6056 0.21273 0.61367 0.21713 C 0.61862 0.21968 0.6237 0.22199 0.62865 0.22454 C 0.63034 0.22639 0.63203 0.22824 0.63372 0.23032 C 0.63477 0.23171 0.63581 0.23356 0.63698 0.23472 C 0.63802 0.23611 0.63932 0.23657 0.64036 0.23773 C 0.6418 0.23958 0.64284 0.24259 0.64453 0.24375 C 0.64857 0.2463 0.65286 0.24653 0.65703 0.24815 C 0.65781 0.24861 0.65872 0.24907 0.65951 0.24954 C 0.6612 0.25208 0.66276 0.25463 0.66445 0.25694 C 0.66615 0.25926 0.66797 0.26065 0.66953 0.26296 C 0.6707 0.26481 0.67161 0.26713 0.67279 0.26898 C 0.67357 0.27014 0.67461 0.27083 0.67539 0.27176 L 0.67943 0.2794 " pathEditMode="relative" ptsTypes="AAAAAAAAAAAAAAAAAAAAAAAA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0.03935 L 0.00925 0.03935 C 0.03321 0.03101 0.05742 0.01342 0.08164 0.03333 C 0.16159 0.09907 0.10169 0.08588 0.18998 0.14583 C 0.23177 0.1743 0.26875 0.17152 0.3125 0.17569 C 0.47253 0.16643 0.47305 0.19421 0.57669 0.13842 C 0.58555 0.13379 0.59388 0.12638 0.60248 0.12083 C 0.60664 0.11805 0.61094 0.1162 0.61498 0.11342 C 0.62266 0.10833 0.62956 0.09976 0.6375 0.09699 L 0.67917 0.08217 L 0.78008 0.08958 C 0.78334 0.09004 0.78464 0.09351 0.78672 0.09699 C 0.79037 0.11666 0.78998 0.10856 0.78998 0.12083 " pathEditMode="relative" ptsTypes="AAAAAAAAAAA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4.375E-6 0.00023 C 0.02187 0.01111 0.01614 0.00672 0.0427 0.02986 C 0.04791 0.03426 0.05351 0.03843 0.05846 0.04468 C 0.08906 0.08403 0.0526 0.06065 0.1039 0.10486 C 0.11354 0.1132 0.12408 0.1169 0.1345 0.12153 C 0.18112 0.14167 0.17539 0.13635 0.22552 0.1382 C 0.30403 0.14352 0.38255 0.14329 0.46067 0.15486 C 0.47461 0.15672 0.48697 0.17107 0.50013 0.17824 C 0.50651 0.18148 0.51302 0.18357 0.5194 0.18635 C 0.52955 0.19144 0.53984 0.19676 0.55013 0.20162 C 0.5569 0.20463 0.56406 0.20625 0.57109 0.20996 C 0.57825 0.21366 0.58515 0.21852 0.59205 0.22338 C 0.59557 0.2257 0.59882 0.22986 0.60247 0.23148 C 0.60781 0.2338 0.61302 0.2338 0.61822 0.23496 L 0.63411 0.24491 C 0.6375 0.24723 0.64088 0.2507 0.6444 0.25162 L 0.65065 0.25324 C 0.65182 0.2551 0.65299 0.25648 0.65416 0.25834 C 0.65468 0.25926 0.65963 0.27037 0.66197 0.27199 C 0.66276 0.27223 0.66367 0.27199 0.66484 0.27199 " pathEditMode="relative" rAng="0" ptsTypes="AAAAAAAAAAAAAAAAAAAAA">
                                      <p:cBhvr>
                                        <p:cTn id="10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42" y="1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xmlns="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xmlns="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xmlns="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xmlns="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xmlns="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xmlns="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xmlns="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xmlns="" id="{0363791F-0AA1-E633-E7B1-E98A8972BF7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80703" y="4489997"/>
            <a:ext cx="1331773" cy="1059314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xmlns="" id="{5AA0C370-26EC-83B9-57EC-AA840CAC56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761678" y="4825703"/>
            <a:ext cx="957089" cy="93974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0F78694B-F517-81AA-0AB9-90F345A47205}"/>
              </a:ext>
            </a:extLst>
          </p:cNvPr>
          <p:cNvSpPr/>
          <p:nvPr/>
        </p:nvSpPr>
        <p:spPr>
          <a:xfrm flipH="1">
            <a:off x="1170890" y="177759"/>
            <a:ext cx="8872093" cy="2276061"/>
          </a:xfrm>
          <a:prstGeom prst="wedgeRoundRectCallout">
            <a:avLst>
              <a:gd name="adj1" fmla="val -51060"/>
              <a:gd name="adj2" fmla="val 71509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5FE91D05-2BA6-4F11-86D3-BE89CF4DC1F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46" y="3982402"/>
            <a:ext cx="435216" cy="166688"/>
          </a:xfrm>
          <a:prstGeom prst="rect">
            <a:avLst/>
          </a:prstGeom>
        </p:spPr>
      </p:pic>
      <p:pic>
        <p:nvPicPr>
          <p:cNvPr id="6" name="J2TEAM-TTS-1751355586602">
            <a:hlinkClick r:id="" action="ppaction://media"/>
            <a:extLst>
              <a:ext uri="{FF2B5EF4-FFF2-40B4-BE49-F238E27FC236}">
                <a16:creationId xmlns:a16="http://schemas.microsoft.com/office/drawing/2014/main" xmlns="" id="{00354B85-01D3-98C6-D799-A3BB4E25D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68020" y="2768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86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9F3A76A-A6A3-E6FC-A643-7DE24F3E7F7A}"/>
              </a:ext>
            </a:extLst>
          </p:cNvPr>
          <p:cNvSpPr/>
          <p:nvPr/>
        </p:nvSpPr>
        <p:spPr>
          <a:xfrm>
            <a:off x="421240" y="172721"/>
            <a:ext cx="11661169" cy="64643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472FDE-7502-8E71-77B6-EF81EED604A9}"/>
              </a:ext>
            </a:extLst>
          </p:cNvPr>
          <p:cNvGrpSpPr/>
          <p:nvPr/>
        </p:nvGrpSpPr>
        <p:grpSpPr>
          <a:xfrm>
            <a:off x="1853676" y="1151763"/>
            <a:ext cx="9743725" cy="2850768"/>
            <a:chOff x="1421244" y="1259765"/>
            <a:chExt cx="9743725" cy="2850768"/>
          </a:xfrm>
        </p:grpSpPr>
        <p:sp>
          <p:nvSpPr>
            <p:cNvPr id="6" name="Rounded Rectangle 27">
              <a:extLst>
                <a:ext uri="{FF2B5EF4-FFF2-40B4-BE49-F238E27FC236}">
                  <a16:creationId xmlns:a16="http://schemas.microsoft.com/office/drawing/2014/main" xmlns="" id="{59B8AD80-AB5B-5D36-277C-6827D37DA916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 hạng</a:t>
              </a:r>
            </a:p>
          </p:txBody>
        </p:sp>
        <p:sp>
          <p:nvSpPr>
            <p:cNvPr id="7" name="Rounded Rectangle 30">
              <a:extLst>
                <a:ext uri="{FF2B5EF4-FFF2-40B4-BE49-F238E27FC236}">
                  <a16:creationId xmlns:a16="http://schemas.microsoft.com/office/drawing/2014/main" xmlns="" id="{B4E9CFC2-0301-0994-EBDD-C8BE923F969F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 hạng</a:t>
              </a:r>
            </a:p>
          </p:txBody>
        </p:sp>
        <p:sp>
          <p:nvSpPr>
            <p:cNvPr id="8" name="Rounded Rectangle 31">
              <a:extLst>
                <a:ext uri="{FF2B5EF4-FFF2-40B4-BE49-F238E27FC236}">
                  <a16:creationId xmlns:a16="http://schemas.microsoft.com/office/drawing/2014/main" xmlns="" id="{29214F99-0F3E-750E-C679-4DB45222E5B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</a:p>
          </p:txBody>
        </p:sp>
        <p:sp>
          <p:nvSpPr>
            <p:cNvPr id="9" name="Rounded Rectangle 32">
              <a:extLst>
                <a:ext uri="{FF2B5EF4-FFF2-40B4-BE49-F238E27FC236}">
                  <a16:creationId xmlns:a16="http://schemas.microsoft.com/office/drawing/2014/main" xmlns="" id="{B8A1D03F-00C8-F0EA-6104-0B4B41BCC815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ounded Rectangle 33">
              <a:extLst>
                <a:ext uri="{FF2B5EF4-FFF2-40B4-BE49-F238E27FC236}">
                  <a16:creationId xmlns:a16="http://schemas.microsoft.com/office/drawing/2014/main" xmlns="" id="{06199269-4B93-A543-1DA9-DF4F8A3AD2E6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xmlns="" id="{E5B5BF5F-9E2F-4182-EF4C-9D3F5BBF58D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6F96234-A933-C2B5-5F1A-DC43FD045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E352523-7BEB-F9A8-48E7-8B7A763A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2930308-5845-E1B2-2C4C-D42AE5B42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F132CEF-B28B-F61E-BA1E-213CA1337828}"/>
              </a:ext>
            </a:extLst>
          </p:cNvPr>
          <p:cNvGrpSpPr/>
          <p:nvPr/>
        </p:nvGrpSpPr>
        <p:grpSpPr>
          <a:xfrm>
            <a:off x="1193482" y="193176"/>
            <a:ext cx="605826" cy="830997"/>
            <a:chOff x="3174278" y="237323"/>
            <a:chExt cx="605826" cy="83099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9CA2958-ED50-37CE-F1AD-B8927B41D9E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FA122AD-81FE-291D-B60E-2B26D129924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9664134-21CF-63FF-56F4-CA5D09F7A34A}"/>
              </a:ext>
            </a:extLst>
          </p:cNvPr>
          <p:cNvSpPr txBox="1"/>
          <p:nvPr/>
        </p:nvSpPr>
        <p:spPr>
          <a:xfrm>
            <a:off x="1799308" y="376982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 các số hạng và tổng,em hãy lập các phép cộng thích hợp.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D9E0F8B-4C4C-B050-2134-EC4E517602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3413107" y="2345873"/>
            <a:ext cx="1307524" cy="12766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9ABAA12-1BB4-FA27-2F62-790DE617EE5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973930" y="2345873"/>
            <a:ext cx="1239862" cy="1281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EC7CAA-2C87-3392-3694-FF1C15D6A9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5173208" y="2308253"/>
            <a:ext cx="1364570" cy="1507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2B0B829-D262-2A69-55CF-CD2B7DBDFA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545281" y="2316872"/>
            <a:ext cx="1364570" cy="15070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7E1A40A-D439-0F91-E75A-EDCEC434542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464431" y="2227873"/>
            <a:ext cx="1516424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3B2FE11-A718-ACE7-F12F-89489F60E4A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939049" y="2227873"/>
            <a:ext cx="1516424" cy="17145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01A2149-8FB8-9E0A-1E55-EAD6E845C042}"/>
              </a:ext>
            </a:extLst>
          </p:cNvPr>
          <p:cNvSpPr txBox="1"/>
          <p:nvPr/>
        </p:nvSpPr>
        <p:spPr>
          <a:xfrm>
            <a:off x="3413107" y="444305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A497B22-4F2B-3298-2B09-568FA1E3B857}"/>
              </a:ext>
            </a:extLst>
          </p:cNvPr>
          <p:cNvSpPr txBox="1"/>
          <p:nvPr/>
        </p:nvSpPr>
        <p:spPr>
          <a:xfrm>
            <a:off x="6096000" y="444305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2682B01-81EA-553F-3080-FA4D84D8A6BD}"/>
              </a:ext>
            </a:extLst>
          </p:cNvPr>
          <p:cNvSpPr txBox="1"/>
          <p:nvPr/>
        </p:nvSpPr>
        <p:spPr>
          <a:xfrm>
            <a:off x="3413107" y="546823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2617993-A5E0-82AC-68B0-C0CC17B1D0A3}"/>
              </a:ext>
            </a:extLst>
          </p:cNvPr>
          <p:cNvSpPr txBox="1"/>
          <p:nvPr/>
        </p:nvSpPr>
        <p:spPr>
          <a:xfrm>
            <a:off x="6096000" y="546823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22811810-56DB-57F2-471F-9B8BDCC90E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180479" y="5723752"/>
            <a:ext cx="2182000" cy="6567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C79B855-FBEF-98F0-8100-FDC4ABED092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5" y="4905449"/>
            <a:ext cx="1590752" cy="1365881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AD270901-B713-10F7-B777-C805B18EBDD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88011" y="4402724"/>
            <a:ext cx="2079372" cy="65672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0ACC743-929F-AB56-D351-18FD4A65184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2" y="3524717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073641A-A1F6-7D9E-9AF7-666839AA5E9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5" y="4116136"/>
            <a:ext cx="1120625" cy="831091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xmlns="" id="{82D1457B-ABFD-B0DA-1EB5-C1AE2994F46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675" y="4489771"/>
            <a:ext cx="2737965" cy="2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53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206 L 0.01485 0.0206 C 0.03503 -0.01528 0.02539 -0.00209 0.05808 -0.03565 C 0.07331 -0.05139 0.08881 -0.06713 0.1056 -0.07732 C 0.12904 -0.09144 0.15183 -0.1132 0.17644 -0.11713 L 0.22227 -0.12454 L 0.3698 -0.12176 C 0.37305 -0.12153 0.40678 -0.11158 0.40821 -0.11135 C 0.48516 -0.09213 0.42474 -0.10903 0.47904 -0.09352 C 0.48789 -0.0882 0.49675 -0.08241 0.5056 -0.07732 C 0.53607 -0.05996 0.54037 -0.06343 0.56901 -0.03287 C 0.58633 -0.01436 0.62123 0.03032 0.64154 0.05625 C 0.64649 0.0625 0.65118 0.0699 0.65651 0.07546 C 0.66563 0.08472 0.67461 0.0949 0.68399 0.10347 C 0.68881 0.10787 0.69401 0.11018 0.69896 0.11388 C 0.71081 0.12291 0.72214 0.13125 0.7323 0.14513 C 0.73594 0.15 0.74011 0.1537 0.7431 0.15995 C 0.75417 0.18194 0.74597 0.16435 0.75404 0.18356 C 0.75508 0.18611 0.75625 0.18842 0.7573 0.19097 C 0.75821 0.19328 0.75886 0.19606 0.75977 0.19838 C 0.76198 0.2037 0.76224 0.20416 0.76407 0.2074 " pathEditMode="relative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-0.01481 L 0.01745 -0.01481 C 0.03372 -0.04074 0.02565 -0.03009 0.0599 -0.05787 C 0.08984 -0.08217 0.1151 -0.09629 0.14818 -0.11134 C 0.16771 -0.12013 0.18776 -0.12546 0.20742 -0.13356 C 0.22474 -0.14027 0.24154 -0.15069 0.25911 -0.15578 C 0.28828 -0.16412 0.3181 -0.16643 0.3474 -0.17337 C 0.37578 -0.18032 0.40404 -0.18935 0.43242 -0.19722 C 0.57813 -0.19444 0.61966 -0.23379 0.72083 -0.16759 C 0.7388 -0.15578 0.75924 -0.15162 0.775 -0.13194 L 0.8 -0.10092 C 0.80404 -0.09583 0.80846 -0.09143 0.8125 -0.08611 C 0.81602 -0.08101 0.81992 -0.07662 0.82331 -0.07129 C 0.82656 -0.0662 0.82565 -0.06273 0.82826 -0.05648 C 0.83021 -0.05162 0.83242 -0.04699 0.8349 -0.04305 C 0.83724 -0.03958 0.8401 -0.0375 0.84245 -0.03425 C 0.8457 -0.02962 0.85169 -0.01944 0.85169 -0.01944 " pathEditMode="relative" ptsTypes="AAAAAAAAAAAAAAAAA">
                                      <p:cBhvr>
                                        <p:cTn id="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xmlns="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pic>
        <p:nvPicPr>
          <p:cNvPr id="43" name="Picture 26">
            <a:extLst>
              <a:ext uri="{FF2B5EF4-FFF2-40B4-BE49-F238E27FC236}">
                <a16:creationId xmlns:a16="http://schemas.microsoft.com/office/drawing/2014/main" xmlns="" id="{502B5358-A734-268A-3248-C46FAFC691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1F683E7-7774-A9BE-E9E3-4EF24E70815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82" y="3601329"/>
            <a:ext cx="1590752" cy="13658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D1E4244-0BD4-7D7A-BDA8-8D15FAA049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96" y="3829032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9566931-5892-19D1-080D-69A4AF6BC0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43" y="3864552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67CD50C-3D11-0D3E-7D06-394F9DC1A4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86" y="3673158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D0D88BD-9946-06DC-AC24-AFA1E7F665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32" y="3871939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A65C4C8-5F08-3DCF-C8D5-2AA58B52DE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57" y="3385679"/>
            <a:ext cx="1590752" cy="1365881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xmlns="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6720448" y="488575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8DB08B-8672-392F-B08A-61F799520379}"/>
              </a:ext>
            </a:extLst>
          </p:cNvPr>
          <p:cNvSpPr txBox="1"/>
          <p:nvPr/>
        </p:nvSpPr>
        <p:spPr>
          <a:xfrm>
            <a:off x="6792869" y="9052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014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D996BA-03FB-B906-CDF4-429AEBC3E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200" y="1555176"/>
            <a:ext cx="63708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xmlns="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xmlns="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58FB4434-4F2C-0DDE-A442-D4D8165852E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26" y="4279582"/>
            <a:ext cx="942552" cy="360998"/>
          </a:xfrm>
          <a:prstGeom prst="rect">
            <a:avLst/>
          </a:prstGeom>
        </p:spPr>
      </p:pic>
      <p:pic>
        <p:nvPicPr>
          <p:cNvPr id="6" name="00">
            <a:hlinkClick r:id="" action="ppaction://media"/>
            <a:extLst>
              <a:ext uri="{FF2B5EF4-FFF2-40B4-BE49-F238E27FC236}">
                <a16:creationId xmlns:a16="http://schemas.microsoft.com/office/drawing/2014/main" xmlns="" id="{1FF7A36D-5B94-DE93-595F-EA91D44C8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07950" y="116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phép cộng 15 + 10, </a:t>
            </a:r>
          </a:p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 15 được gọi là:</a:t>
            </a: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lang="en-US" sz="5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2AFEB80C-CE75-8E6A-DF9F-04B81D4DE7EB}"/>
              </a:ext>
            </a:extLst>
          </p:cNvPr>
          <p:cNvSpPr/>
          <p:nvPr/>
        </p:nvSpPr>
        <p:spPr>
          <a:xfrm>
            <a:off x="6858001" y="1966544"/>
            <a:ext cx="3409950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2DFCDEF-30A8-2ADF-816E-701EFA94FD0F}"/>
              </a:ext>
            </a:extLst>
          </p:cNvPr>
          <p:cNvSpPr/>
          <p:nvPr/>
        </p:nvSpPr>
        <p:spPr>
          <a:xfrm>
            <a:off x="145144" y="229640"/>
            <a:ext cx="11664938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D063919-DCDE-889F-54C1-ECBDD1F1661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9608"/>
          <a:stretch/>
        </p:blipFill>
        <p:spPr>
          <a:xfrm>
            <a:off x="2774733" y="2331631"/>
            <a:ext cx="1116547" cy="931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13597EC-2A0C-87D6-FDFD-5EC6CD55CC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76" y="2331631"/>
            <a:ext cx="1178133" cy="9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xmlns="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015612" y="1297857"/>
            <a:ext cx="87900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liền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sau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của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66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67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64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65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1927123" y="1524000"/>
            <a:ext cx="759787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liền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trước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99?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97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100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330245" y="1465006"/>
            <a:ext cx="753151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30 + 9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40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580D50-341C-F97A-DB44-E2B551ED3FDE}"/>
              </a:ext>
            </a:extLst>
          </p:cNvPr>
          <p:cNvSpPr txBox="1"/>
          <p:nvPr/>
        </p:nvSpPr>
        <p:spPr>
          <a:xfrm>
            <a:off x="296727" y="2814696"/>
            <a:ext cx="74089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được số hạng, tổng trong phép cộng; số bị trừ, số trừ, hiệu trong phép trừ.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Tính được tổng khi biết các số hạng; tính được hiệu khi biết số bị trừ, số trừ.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xmlns="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9363192-6D4F-4AC9-AB22-C6954C9A09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C54B6DF-6AA4-15FD-27CE-93D40355988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2E29A60C-2AA6-4147-026D-22ED831496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86" y="4073842"/>
            <a:ext cx="611114" cy="234057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45F6B52C-B9A3-25D6-C638-4A8F7EBCA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9430" y="128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526</Words>
  <Application>Microsoft Office PowerPoint</Application>
  <PresentationFormat>Custom</PresentationFormat>
  <Paragraphs>128</Paragraphs>
  <Slides>28</Slides>
  <Notes>17</Notes>
  <HiddenSlides>0</HiddenSlides>
  <MMClips>19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Office Theme</vt:lpstr>
      <vt:lpstr>1_Office Theme</vt:lpstr>
      <vt:lpstr>2_Office Theme</vt:lpstr>
      <vt:lpstr>Weltkindertag! by Slidego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30</cp:revision>
  <dcterms:created xsi:type="dcterms:W3CDTF">2024-04-25T02:35:52Z</dcterms:created>
  <dcterms:modified xsi:type="dcterms:W3CDTF">2025-09-12T23:43:54Z</dcterms:modified>
</cp:coreProperties>
</file>