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260" r:id="rId4"/>
    <p:sldId id="534" r:id="rId5"/>
    <p:sldId id="298" r:id="rId6"/>
    <p:sldId id="292" r:id="rId7"/>
    <p:sldId id="2639" r:id="rId8"/>
    <p:sldId id="316" r:id="rId9"/>
    <p:sldId id="326" r:id="rId10"/>
    <p:sldId id="308" r:id="rId11"/>
    <p:sldId id="330" r:id="rId12"/>
    <p:sldId id="331" r:id="rId13"/>
    <p:sldId id="2640" r:id="rId14"/>
    <p:sldId id="288" r:id="rId15"/>
    <p:sldId id="334" r:id="rId16"/>
    <p:sldId id="335" r:id="rId17"/>
    <p:sldId id="336" r:id="rId18"/>
    <p:sldId id="337" r:id="rId19"/>
    <p:sldId id="341" r:id="rId20"/>
    <p:sldId id="530" r:id="rId21"/>
    <p:sldId id="2638" r:id="rId22"/>
    <p:sldId id="32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E6A2B-5DA9-4952-9DAF-D8D29665A3C0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B1133-0025-4BBF-9210-30A07B7D6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9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5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1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0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8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9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2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9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0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5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1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5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AD2867-EFE8-CCFE-85DF-FB30C27ED8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434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C50EFF-4A94-085A-DFD8-5E203EC55F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434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1B3A8-5451-C262-FB11-DD54F002F48F}"/>
              </a:ext>
            </a:extLst>
          </p:cNvPr>
          <p:cNvSpPr txBox="1"/>
          <p:nvPr/>
        </p:nvSpPr>
        <p:spPr>
          <a:xfrm>
            <a:off x="1311333" y="496882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2668546" y="2908986"/>
            <a:ext cx="79232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Ǉa, jĊ vật jĊ wgưƟ 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Αϛ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làm 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vi-VN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tư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thế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+mn-cs"/>
              </a:rPr>
              <a:t>bài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6233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47426" cy="748666"/>
          </a:xfrm>
          <a:custGeom>
            <a:avLst/>
            <a:gdLst>
              <a:gd name="connsiteX0" fmla="*/ 0 w 4647426"/>
              <a:gd name="connsiteY0" fmla="*/ 0 h 748666"/>
              <a:gd name="connsiteX1" fmla="*/ 4647426 w 4647426"/>
              <a:gd name="connsiteY1" fmla="*/ 0 h 748666"/>
              <a:gd name="connsiteX2" fmla="*/ 4647426 w 4647426"/>
              <a:gd name="connsiteY2" fmla="*/ 748666 h 748666"/>
              <a:gd name="connsiteX3" fmla="*/ 0 w 4647426"/>
              <a:gd name="connsiteY3" fmla="*/ 748666 h 748666"/>
              <a:gd name="connsiteX4" fmla="*/ 0 w 4647426"/>
              <a:gd name="connsiteY4" fmla="*/ 0 h 748666"/>
              <a:gd name="connsiteX0" fmla="*/ 0 w 4647426"/>
              <a:gd name="connsiteY0" fmla="*/ 0 h 748666"/>
              <a:gd name="connsiteX1" fmla="*/ 4647426 w 4647426"/>
              <a:gd name="connsiteY1" fmla="*/ 0 h 748666"/>
              <a:gd name="connsiteX2" fmla="*/ 4647426 w 4647426"/>
              <a:gd name="connsiteY2" fmla="*/ 748666 h 748666"/>
              <a:gd name="connsiteX3" fmla="*/ 0 w 4647426"/>
              <a:gd name="connsiteY3" fmla="*/ 748666 h 748666"/>
              <a:gd name="connsiteX4" fmla="*/ 0 w 4647426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426" h="748666" fill="none" extrusionOk="0">
                <a:moveTo>
                  <a:pt x="0" y="0"/>
                </a:moveTo>
                <a:cubicBezTo>
                  <a:pt x="647893" y="-48113"/>
                  <a:pt x="4125907" y="23141"/>
                  <a:pt x="4647426" y="0"/>
                </a:cubicBezTo>
                <a:cubicBezTo>
                  <a:pt x="4596303" y="293959"/>
                  <a:pt x="4607162" y="564541"/>
                  <a:pt x="4647426" y="748666"/>
                </a:cubicBezTo>
                <a:cubicBezTo>
                  <a:pt x="3818782" y="790205"/>
                  <a:pt x="2343767" y="759370"/>
                  <a:pt x="0" y="748666"/>
                </a:cubicBezTo>
                <a:cubicBezTo>
                  <a:pt x="-14588" y="568883"/>
                  <a:pt x="-72253" y="160276"/>
                  <a:pt x="0" y="0"/>
                </a:cubicBezTo>
                <a:close/>
              </a:path>
              <a:path w="4647426" h="748666" stroke="0" extrusionOk="0">
                <a:moveTo>
                  <a:pt x="0" y="0"/>
                </a:moveTo>
                <a:cubicBezTo>
                  <a:pt x="1556725" y="-132660"/>
                  <a:pt x="3572302" y="51800"/>
                  <a:pt x="4647426" y="0"/>
                </a:cubicBezTo>
                <a:cubicBezTo>
                  <a:pt x="4598626" y="117386"/>
                  <a:pt x="4651103" y="511317"/>
                  <a:pt x="4647426" y="748666"/>
                </a:cubicBezTo>
                <a:cubicBezTo>
                  <a:pt x="2890403" y="784374"/>
                  <a:pt x="1000191" y="539072"/>
                  <a:pt x="0" y="748666"/>
                </a:cubicBezTo>
                <a:cubicBezTo>
                  <a:pt x="48137" y="520975"/>
                  <a:pt x="43111" y="122504"/>
                  <a:pt x="0" y="0"/>
                </a:cubicBezTo>
                <a:close/>
              </a:path>
              <a:path w="4647426" h="748666" fill="none" stroke="0" extrusionOk="0">
                <a:moveTo>
                  <a:pt x="0" y="0"/>
                </a:moveTo>
                <a:cubicBezTo>
                  <a:pt x="645805" y="-124105"/>
                  <a:pt x="4116503" y="-24978"/>
                  <a:pt x="4647426" y="0"/>
                </a:cubicBezTo>
                <a:cubicBezTo>
                  <a:pt x="4592125" y="293525"/>
                  <a:pt x="4607714" y="573759"/>
                  <a:pt x="4647426" y="748666"/>
                </a:cubicBezTo>
                <a:cubicBezTo>
                  <a:pt x="3847293" y="793404"/>
                  <a:pt x="2125772" y="706473"/>
                  <a:pt x="0" y="748666"/>
                </a:cubicBezTo>
                <a:cubicBezTo>
                  <a:pt x="-14935" y="563992"/>
                  <a:pt x="-37847" y="163811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custGeom>
                    <a:avLst/>
                    <a:gdLst>
                      <a:gd name="connsiteX0" fmla="*/ 0 w 4647426"/>
                      <a:gd name="connsiteY0" fmla="*/ 0 h 748666"/>
                      <a:gd name="connsiteX1" fmla="*/ 4647426 w 4647426"/>
                      <a:gd name="connsiteY1" fmla="*/ 0 h 748666"/>
                      <a:gd name="connsiteX2" fmla="*/ 4647426 w 4647426"/>
                      <a:gd name="connsiteY2" fmla="*/ 748666 h 748666"/>
                      <a:gd name="connsiteX3" fmla="*/ 0 w 4647426"/>
                      <a:gd name="connsiteY3" fmla="*/ 748666 h 748666"/>
                      <a:gd name="connsiteX4" fmla="*/ 0 w 4647426"/>
                      <a:gd name="connsiteY4" fmla="*/ 0 h 748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7426" h="748666" fill="none" extrusionOk="0">
                        <a:moveTo>
                          <a:pt x="0" y="0"/>
                        </a:moveTo>
                        <a:cubicBezTo>
                          <a:pt x="651770" y="-108347"/>
                          <a:pt x="4110386" y="-22314"/>
                          <a:pt x="4647426" y="0"/>
                        </a:cubicBezTo>
                        <a:cubicBezTo>
                          <a:pt x="4593152" y="295940"/>
                          <a:pt x="4605703" y="572857"/>
                          <a:pt x="4647426" y="748666"/>
                        </a:cubicBezTo>
                        <a:cubicBezTo>
                          <a:pt x="3595936" y="888885"/>
                          <a:pt x="2218829" y="835587"/>
                          <a:pt x="0" y="748666"/>
                        </a:cubicBezTo>
                        <a:cubicBezTo>
                          <a:pt x="-13181" y="552976"/>
                          <a:pt x="-62291" y="161807"/>
                          <a:pt x="0" y="0"/>
                        </a:cubicBezTo>
                        <a:close/>
                      </a:path>
                      <a:path w="4647426" h="748666" stroke="0" extrusionOk="0">
                        <a:moveTo>
                          <a:pt x="0" y="0"/>
                        </a:moveTo>
                        <a:cubicBezTo>
                          <a:pt x="1636671" y="-89055"/>
                          <a:pt x="3656870" y="83564"/>
                          <a:pt x="4647426" y="0"/>
                        </a:cubicBezTo>
                        <a:cubicBezTo>
                          <a:pt x="4611814" y="152657"/>
                          <a:pt x="4667151" y="473777"/>
                          <a:pt x="4647426" y="748666"/>
                        </a:cubicBezTo>
                        <a:cubicBezTo>
                          <a:pt x="2861482" y="872109"/>
                          <a:pt x="943213" y="582726"/>
                          <a:pt x="0" y="748666"/>
                        </a:cubicBezTo>
                        <a:cubicBezTo>
                          <a:pt x="54776" y="539186"/>
                          <a:pt x="41881" y="1190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5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125096" y="1707061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8995E-647E-A673-CDAA-CDA926056215}"/>
              </a:ext>
            </a:extLst>
          </p:cNvPr>
          <p:cNvSpPr txBox="1"/>
          <p:nvPr/>
        </p:nvSpPr>
        <p:spPr>
          <a:xfrm>
            <a:off x="2733675" y="2238375"/>
            <a:ext cx="700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400" b="1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54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524001" y="165646"/>
            <a:ext cx="8896350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095500" y="152730"/>
            <a:ext cx="8020049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7B6647-DD84-CA5C-8DB9-2FF6EA97C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08098"/>
              </p:ext>
            </p:extLst>
          </p:nvPr>
        </p:nvGraphicFramePr>
        <p:xfrm>
          <a:off x="843379" y="1852660"/>
          <a:ext cx="4960131" cy="4100975"/>
        </p:xfrm>
        <a:graphic>
          <a:graphicData uri="http://schemas.openxmlformats.org/drawingml/2006/table">
            <a:tbl>
              <a:tblPr firstRow="1" bandRow="1"/>
              <a:tblGrid>
                <a:gridCol w="1653377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653377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653377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giê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11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12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ca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14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e-lờ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911873-5764-9DC8-A69C-66346463E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14809"/>
              </p:ext>
            </p:extLst>
          </p:nvPr>
        </p:nvGraphicFramePr>
        <p:xfrm>
          <a:off x="6449676" y="1852660"/>
          <a:ext cx="5197827" cy="4100975"/>
        </p:xfrm>
        <a:graphic>
          <a:graphicData uri="http://schemas.openxmlformats.org/drawingml/2006/table">
            <a:tbl>
              <a:tblPr firstRow="1" bandRow="1"/>
              <a:tblGrid>
                <a:gridCol w="1732609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732609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732609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15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em-mờ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16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en-nờ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17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19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10572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AF9707B-D123-0131-9F48-A27AD7EF4795}"/>
              </a:ext>
            </a:extLst>
          </p:cNvPr>
          <p:cNvSpPr/>
          <p:nvPr/>
        </p:nvSpPr>
        <p:spPr>
          <a:xfrm>
            <a:off x="3024656" y="3433138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CC898-E045-47CE-8619-C3F97BB966D8}"/>
              </a:ext>
            </a:extLst>
          </p:cNvPr>
          <p:cNvSpPr/>
          <p:nvPr/>
        </p:nvSpPr>
        <p:spPr>
          <a:xfrm>
            <a:off x="3024656" y="4047029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8A204-CD66-CFEC-38B1-34BA5C47D8FE}"/>
              </a:ext>
            </a:extLst>
          </p:cNvPr>
          <p:cNvSpPr/>
          <p:nvPr/>
        </p:nvSpPr>
        <p:spPr>
          <a:xfrm>
            <a:off x="3024655" y="5306003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0D579-1EEF-2A44-5555-9540A803CDEB}"/>
              </a:ext>
            </a:extLst>
          </p:cNvPr>
          <p:cNvSpPr/>
          <p:nvPr/>
        </p:nvSpPr>
        <p:spPr>
          <a:xfrm>
            <a:off x="8703596" y="3378096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C22ED-953F-7A65-FB27-F12CF9D81279}"/>
              </a:ext>
            </a:extLst>
          </p:cNvPr>
          <p:cNvSpPr/>
          <p:nvPr/>
        </p:nvSpPr>
        <p:spPr>
          <a:xfrm>
            <a:off x="8708979" y="4047029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128A9-E423-10CD-1FA4-9A8455A7E395}"/>
              </a:ext>
            </a:extLst>
          </p:cNvPr>
          <p:cNvSpPr/>
          <p:nvPr/>
        </p:nvSpPr>
        <p:spPr>
          <a:xfrm>
            <a:off x="8703595" y="5271685"/>
            <a:ext cx="59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endParaRPr lang="en-VN" sz="32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857250" y="165646"/>
            <a:ext cx="10706099" cy="12631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533525" y="152730"/>
            <a:ext cx="958215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00E327-83FA-02BB-9AD0-17949D186089}"/>
              </a:ext>
            </a:extLst>
          </p:cNvPr>
          <p:cNvSpPr/>
          <p:nvPr/>
        </p:nvSpPr>
        <p:spPr>
          <a:xfrm>
            <a:off x="7920876" y="4070352"/>
            <a:ext cx="1944972" cy="11247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 và chim bồ câu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F10DBE-E9D7-865E-8F4E-B28D3B5235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107" y="1706043"/>
            <a:ext cx="8266437" cy="23008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3798E7-7FA5-3E13-1B71-94B0EC7BBBD3}"/>
              </a:ext>
            </a:extLst>
          </p:cNvPr>
          <p:cNvSpPr/>
          <p:nvPr/>
        </p:nvSpPr>
        <p:spPr>
          <a:xfrm>
            <a:off x="2100034" y="4147360"/>
            <a:ext cx="2048448" cy="11247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Gà trống nhanh trí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088F769-DEEF-D237-6E4E-7A38E6D54D28}"/>
              </a:ext>
            </a:extLst>
          </p:cNvPr>
          <p:cNvSpPr/>
          <p:nvPr/>
        </p:nvSpPr>
        <p:spPr>
          <a:xfrm>
            <a:off x="4395195" y="4532639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F66603-105F-3CB2-31CC-5ED9F1404728}"/>
              </a:ext>
            </a:extLst>
          </p:cNvPr>
          <p:cNvSpPr/>
          <p:nvPr/>
        </p:nvSpPr>
        <p:spPr>
          <a:xfrm>
            <a:off x="5111807" y="4347440"/>
            <a:ext cx="1944972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mào gà</a:t>
            </a: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7D92EC8A-D221-95C5-AEAE-5A8202EA8FFA}"/>
              </a:ext>
            </a:extLst>
          </p:cNvPr>
          <p:cNvSpPr/>
          <p:nvPr/>
        </p:nvSpPr>
        <p:spPr>
          <a:xfrm rot="10800000">
            <a:off x="8572732" y="5300592"/>
            <a:ext cx="641259" cy="521009"/>
          </a:xfrm>
          <a:prstGeom prst="bentArrow">
            <a:avLst>
              <a:gd name="adj1" fmla="val 25000"/>
              <a:gd name="adj2" fmla="val 29593"/>
              <a:gd name="adj3" fmla="val 25000"/>
              <a:gd name="adj4" fmla="val 4375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D5D6BE-4FDC-4822-8CE9-51C37C80B13A}"/>
              </a:ext>
            </a:extLst>
          </p:cNvPr>
          <p:cNvSpPr/>
          <p:nvPr/>
        </p:nvSpPr>
        <p:spPr>
          <a:xfrm>
            <a:off x="6166368" y="5494857"/>
            <a:ext cx="2175020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 tiên Ốc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D8BD134-095B-EA88-CB99-0D7D20863A4D}"/>
              </a:ext>
            </a:extLst>
          </p:cNvPr>
          <p:cNvSpPr/>
          <p:nvPr/>
        </p:nvSpPr>
        <p:spPr>
          <a:xfrm rot="10800000">
            <a:off x="5404137" y="5711731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6F162F-93A8-6724-706D-73D87BF0D299}"/>
              </a:ext>
            </a:extLst>
          </p:cNvPr>
          <p:cNvSpPr/>
          <p:nvPr/>
        </p:nvSpPr>
        <p:spPr>
          <a:xfrm>
            <a:off x="3060972" y="5494857"/>
            <a:ext cx="2175020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 Cản Ngũ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590B3A8-81B2-B70E-7CDC-CC2C393F72A4}"/>
              </a:ext>
            </a:extLst>
          </p:cNvPr>
          <p:cNvSpPr/>
          <p:nvPr/>
        </p:nvSpPr>
        <p:spPr>
          <a:xfrm>
            <a:off x="7253878" y="4553152"/>
            <a:ext cx="469900" cy="1826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6" grpId="0" animBg="1"/>
      <p:bldP spid="2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thi đọc thuộc bảng chữ cái với người thân.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6D1127F9-BDE6-A2D8-91CA-96285CB02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6206CEF9-499B-380F-C13A-BCFC88517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0" y="2225637"/>
            <a:ext cx="7639637" cy="26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4265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265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…..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55522-3D4A-3F5C-B206-FE8FFAA5C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4512" y="2637552"/>
            <a:ext cx="873632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F6BA6-5711-3442-43E9-829F4D37F1A2}"/>
              </a:ext>
            </a:extLst>
          </p:cNvPr>
          <p:cNvSpPr txBox="1"/>
          <p:nvPr/>
        </p:nvSpPr>
        <p:spPr>
          <a:xfrm>
            <a:off x="2952750" y="2133600"/>
            <a:ext cx="5876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39678" y="420712"/>
            <a:ext cx="3474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thật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là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vui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30805" y="1018570"/>
            <a:ext cx="952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Ǉa, jĊ vật jĊ wgưƟ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Αϛ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làm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30805" y="1492191"/>
            <a:ext cx="1199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C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-194313" y="2044448"/>
            <a:ext cx="1231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jùa vải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ín. Cà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wở h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sắc xuân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ǟực ǟỡ, wgày xuân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705100" y="2036285"/>
            <a:ext cx="6322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en-US" sz="8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49033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79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798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4798">
                <a:solidFill>
                  <a:srgbClr val="8064A2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giờ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732" b="0" i="0" u="none" strike="noStrike" kern="120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2" b="0" i="0" u="none" strike="noStrike" kern="120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sz="3732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406</Words>
  <Application>Microsoft Office PowerPoint</Application>
  <PresentationFormat>Widescreen</PresentationFormat>
  <Paragraphs>107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Gloria Hallelujah</vt:lpstr>
      <vt:lpstr>微软雅黑</vt:lpstr>
      <vt:lpstr>字魂59号-创粗黑</vt:lpstr>
      <vt:lpstr>字魂70号-灵悦黑体</vt:lpstr>
      <vt:lpstr>Arial</vt:lpstr>
      <vt:lpstr>Arial-Rounded</vt:lpstr>
      <vt:lpstr>Calibri</vt:lpstr>
      <vt:lpstr>HP001 4 hàng</vt:lpstr>
      <vt:lpstr>1_Office Theme</vt:lpstr>
      <vt:lpstr>Office 主题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2024-04-03T13:20:03Z</dcterms:created>
  <dcterms:modified xsi:type="dcterms:W3CDTF">2025-07-09T01:01:11Z</dcterms:modified>
</cp:coreProperties>
</file>